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3" r:id="rId28"/>
    <p:sldId id="304" r:id="rId29"/>
    <p:sldId id="305" r:id="rId30"/>
    <p:sldId id="306" r:id="rId31"/>
    <p:sldId id="307" r:id="rId32"/>
    <p:sldId id="272" r:id="rId33"/>
    <p:sldId id="310" r:id="rId3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101" d="100"/>
          <a:sy n="101" d="100"/>
        </p:scale>
        <p:origin x="18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852337" cy="646331"/>
          </a:xfrm>
          <a:prstGeom prst="rect">
            <a:avLst/>
          </a:prstGeom>
          <a:noFill/>
        </p:spPr>
        <p:txBody>
          <a:bodyPr wrap="none" rtlCol="0">
            <a:spAutoFit/>
          </a:bodyPr>
          <a:lstStyle/>
          <a:p>
            <a:r>
              <a:rPr lang="fr-FR" sz="3600" dirty="0" smtClean="0"/>
              <a:t>Machine Learning</a:t>
            </a:r>
            <a:endParaRPr lang="fr-F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541696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10 neurones et 10000 itérations</a:t>
            </a:r>
          </a:p>
          <a:p>
            <a:r>
              <a:rPr lang="fr-FR" dirty="0" err="1" smtClean="0"/>
              <a:t>Backpropagation</a:t>
            </a:r>
            <a:r>
              <a:rPr lang="fr-FR" dirty="0" smtClean="0"/>
              <a:t> complexe</a:t>
            </a:r>
          </a:p>
          <a:p>
            <a:pPr lvl="1"/>
            <a:r>
              <a:rPr lang="fr-FR" dirty="0" smtClean="0"/>
              <a:t>Basé sur la répartition de l'erreurs sur les poids et la pente de la courbe de la fonction d'activation (</a:t>
            </a:r>
            <a:r>
              <a:rPr lang="fr-FR" dirty="0" err="1" smtClean="0"/>
              <a:t>derivée</a:t>
            </a:r>
            <a:r>
              <a:rPr lang="fr-FR" smtClean="0"/>
              <a:t>)</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3240</TotalTime>
  <Words>953</Words>
  <Application>Microsoft Office PowerPoint</Application>
  <PresentationFormat>Affichage à l'écran (4:3)</PresentationFormat>
  <Paragraphs>103</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Trouver le bon modèle</vt:lpstr>
      <vt:lpstr>Quartet d’Ascombe</vt:lpstr>
      <vt:lpstr>Apprentissage</vt:lpstr>
      <vt:lpstr>Machine Learning vs Programmation</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user64</cp:lastModifiedBy>
  <cp:revision>228</cp:revision>
  <dcterms:created xsi:type="dcterms:W3CDTF">2000-04-10T19:33:12Z</dcterms:created>
  <dcterms:modified xsi:type="dcterms:W3CDTF">2019-06-27T09:15:10Z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