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85" r:id="rId4"/>
    <p:sldId id="283" r:id="rId5"/>
    <p:sldId id="287" r:id="rId6"/>
    <p:sldId id="288" r:id="rId7"/>
    <p:sldId id="291" r:id="rId8"/>
    <p:sldId id="292" r:id="rId9"/>
    <p:sldId id="293" r:id="rId10"/>
    <p:sldId id="294" r:id="rId11"/>
    <p:sldId id="295" r:id="rId12"/>
    <p:sldId id="361" r:id="rId13"/>
    <p:sldId id="363" r:id="rId14"/>
    <p:sldId id="364" r:id="rId15"/>
    <p:sldId id="365" r:id="rId16"/>
    <p:sldId id="366" r:id="rId17"/>
    <p:sldId id="367" r:id="rId18"/>
    <p:sldId id="368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9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1517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</a:t>
            </a:r>
            <a:r>
              <a:rPr lang="fr-FR" altLang="fr-FR" dirty="0" smtClean="0"/>
              <a:t>objet et multiplateformes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 smtClean="0"/>
              <a:t>Rossum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Hommage aux Monty Python</a:t>
            </a:r>
          </a:p>
          <a:p>
            <a:r>
              <a:rPr lang="fr-FR" altLang="fr-FR" dirty="0" smtClean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smtClean="0"/>
              <a:t>Dutch</a:t>
            </a:r>
          </a:p>
          <a:p>
            <a:pPr lvl="1"/>
            <a:r>
              <a:rPr lang="fr-FR" dirty="0" smtClean="0"/>
              <a:t>même </a:t>
            </a:r>
            <a:r>
              <a:rPr lang="fr-FR" dirty="0"/>
              <a:t>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1.0 (Beta) : 1990</a:t>
            </a:r>
          </a:p>
          <a:p>
            <a:r>
              <a:rPr lang="fr-FR" sz="2400" dirty="0" smtClean="0"/>
              <a:t>Python 1.5 : 1999</a:t>
            </a:r>
          </a:p>
          <a:p>
            <a:r>
              <a:rPr lang="fr-FR" sz="2400" dirty="0" smtClean="0"/>
              <a:t>Python 2.0 : 2000</a:t>
            </a:r>
          </a:p>
          <a:p>
            <a:pPr lvl="1"/>
            <a:r>
              <a:rPr lang="fr-FR" sz="2000" dirty="0" smtClean="0"/>
              <a:t>Unicode</a:t>
            </a:r>
          </a:p>
          <a:p>
            <a:r>
              <a:rPr lang="fr-FR" sz="2400" dirty="0" smtClean="0"/>
              <a:t>Python 2.7 : 2010</a:t>
            </a:r>
          </a:p>
          <a:p>
            <a:pPr lvl="1"/>
            <a:r>
              <a:rPr lang="fr-FR" sz="2000" dirty="0" smtClean="0"/>
              <a:t>Encore très utilisé</a:t>
            </a:r>
          </a:p>
          <a:p>
            <a:r>
              <a:rPr lang="fr-FR" sz="2400" dirty="0" smtClean="0"/>
              <a:t>Python 3.0 : 2008</a:t>
            </a:r>
          </a:p>
          <a:p>
            <a:pPr lvl="1"/>
            <a:r>
              <a:rPr lang="fr-FR" sz="2000" dirty="0" smtClean="0"/>
              <a:t>Rupture, pas de </a:t>
            </a:r>
            <a:r>
              <a:rPr lang="fr-FR" sz="2000" smtClean="0"/>
              <a:t>compatibilité descendante</a:t>
            </a:r>
          </a:p>
          <a:p>
            <a:pPr lvl="1"/>
            <a:r>
              <a:rPr lang="fr-FR" sz="2000" dirty="0" smtClean="0"/>
              <a:t>Séparation de </a:t>
            </a:r>
            <a:r>
              <a:rPr lang="fr-FR" sz="2000" dirty="0" err="1" smtClean="0"/>
              <a:t>str</a:t>
            </a:r>
            <a:r>
              <a:rPr lang="fr-FR" sz="2000" dirty="0" smtClean="0"/>
              <a:t> et bytes, les </a:t>
            </a:r>
            <a:r>
              <a:rPr lang="fr-FR" sz="2000" dirty="0" err="1" smtClean="0"/>
              <a:t>str</a:t>
            </a:r>
            <a:r>
              <a:rPr lang="fr-FR" sz="2000" dirty="0" smtClean="0"/>
              <a:t> sont en Unicode par défaut</a:t>
            </a:r>
          </a:p>
          <a:p>
            <a:pPr lvl="1"/>
            <a:r>
              <a:rPr lang="fr-FR" sz="2000" dirty="0" smtClean="0"/>
              <a:t>/ flottant</a:t>
            </a:r>
          </a:p>
          <a:p>
            <a:pPr lvl="1"/>
            <a:r>
              <a:rPr lang="fr-FR" sz="2000" dirty="0" smtClean="0"/>
              <a:t>Booléens</a:t>
            </a:r>
          </a:p>
          <a:p>
            <a:pPr lvl="1"/>
            <a:r>
              <a:rPr lang="fr-FR" sz="2000" dirty="0" smtClean="0"/>
              <a:t>Disparition de __init__.py</a:t>
            </a:r>
          </a:p>
          <a:p>
            <a:r>
              <a:rPr lang="fr-FR" sz="2400" dirty="0" smtClean="0"/>
              <a:t>Python 3.5 : 2015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17377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511</Words>
  <Application>Microsoft Office PowerPoint</Application>
  <PresentationFormat>Affichage à l'écran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Historique</vt:lpstr>
      <vt:lpstr>Fonctions</vt:lpstr>
      <vt:lpstr>Appel d’une fonction</vt:lpstr>
      <vt:lpstr>Paramètres tuples</vt:lpstr>
      <vt:lpstr>Paramètres tuples</vt:lpstr>
      <vt:lpstr>Remarques sur les fonctions</vt:lpstr>
      <vt:lpstr>Callback</vt:lpstr>
      <vt:lpstr>Fonctions lambda</vt:lpstr>
      <vt:lpstr>Ouverture d’un fichier</vt:lpstr>
      <vt:lpstr>Lecture du fichier</vt:lpstr>
      <vt:lpstr>Boucler sur un fichier</vt:lpstr>
      <vt:lpstr>Ecriture</vt:lpstr>
      <vt:lpstr>Peur d’oublier le close()</vt:lpstr>
      <vt:lpstr>CSV</vt:lpstr>
      <vt:lpstr>CSV exemples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196</cp:revision>
  <dcterms:created xsi:type="dcterms:W3CDTF">2000-04-10T19:33:12Z</dcterms:created>
  <dcterms:modified xsi:type="dcterms:W3CDTF">2019-05-13T13:18:31Z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