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294</Words>
  <Application>Microsoft Office PowerPoint</Application>
  <PresentationFormat>Affichage à l'écran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2019-05-13T13:17:57Z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