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8" r:id="rId11"/>
    <p:sldId id="279" r:id="rId12"/>
    <p:sldId id="277" r:id="rId13"/>
    <p:sldId id="280" r:id="rId14"/>
    <p:sldId id="281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 et TF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 moyen de créer des </a:t>
            </a:r>
            <a:r>
              <a:rPr lang="fr-FR" dirty="0" err="1" smtClean="0"/>
              <a:t>Datasets</a:t>
            </a:r>
            <a:r>
              <a:rPr lang="fr-FR" dirty="0" smtClean="0"/>
              <a:t> TF depuis pandas</a:t>
            </a:r>
          </a:p>
          <a:p>
            <a:r>
              <a:rPr lang="fr-FR" dirty="0" smtClean="0"/>
              <a:t>En mode mémoire uniquement</a:t>
            </a:r>
          </a:p>
          <a:p>
            <a:r>
              <a:rPr lang="fr-FR" dirty="0" smtClean="0"/>
              <a:t>Plus simple que TF</a:t>
            </a:r>
          </a:p>
          <a:p>
            <a:pPr lvl="1"/>
            <a:r>
              <a:rPr lang="fr-FR" dirty="0" smtClean="0"/>
              <a:t>x=</a:t>
            </a:r>
            <a:r>
              <a:rPr lang="fr-FR" dirty="0" err="1" smtClean="0"/>
              <a:t>pd.DataFrame</a:t>
            </a:r>
            <a:r>
              <a:rPr lang="fr-FR" dirty="0"/>
              <a:t>({k: </a:t>
            </a:r>
            <a:r>
              <a:rPr lang="fr-FR" dirty="0" err="1"/>
              <a:t>dataframe</a:t>
            </a:r>
            <a:r>
              <a:rPr lang="fr-FR" dirty="0"/>
              <a:t>[k].values for k in FEATURES}),</a:t>
            </a:r>
          </a:p>
          <a:p>
            <a:pPr lvl="1"/>
            <a:r>
              <a:rPr lang="fr-FR" dirty="0" smtClean="0"/>
              <a:t>y=</a:t>
            </a:r>
            <a:r>
              <a:rPr lang="fr-FR" dirty="0" err="1" smtClean="0"/>
              <a:t>pd.Series</a:t>
            </a:r>
            <a:r>
              <a:rPr lang="fr-FR" dirty="0" smtClean="0"/>
              <a:t>(</a:t>
            </a:r>
            <a:r>
              <a:rPr lang="fr-FR" dirty="0" err="1" smtClean="0"/>
              <a:t>dataframe</a:t>
            </a:r>
            <a:r>
              <a:rPr lang="fr-FR" dirty="0" smtClean="0"/>
              <a:t>[LABEL</a:t>
            </a:r>
            <a:r>
              <a:rPr lang="fr-FR" dirty="0"/>
              <a:t>].values),</a:t>
            </a:r>
          </a:p>
          <a:p>
            <a:pPr lvl="1"/>
            <a:r>
              <a:rPr lang="fr-FR" dirty="0" err="1" smtClean="0"/>
              <a:t>batch_size</a:t>
            </a:r>
            <a:r>
              <a:rPr lang="fr-FR" dirty="0" smtClean="0"/>
              <a:t>=</a:t>
            </a:r>
            <a:r>
              <a:rPr lang="fr-FR" dirty="0" err="1" smtClean="0"/>
              <a:t>n_batch</a:t>
            </a:r>
            <a:r>
              <a:rPr lang="fr-FR" dirty="0"/>
              <a:t>,</a:t>
            </a:r>
          </a:p>
          <a:p>
            <a:pPr lvl="1"/>
            <a:r>
              <a:rPr lang="fr-FR" dirty="0" err="1" smtClean="0"/>
              <a:t>num_epochs</a:t>
            </a:r>
            <a:r>
              <a:rPr lang="fr-FR" dirty="0" smtClean="0"/>
              <a:t>=</a:t>
            </a:r>
            <a:r>
              <a:rPr lang="fr-FR" dirty="0" err="1" smtClean="0"/>
              <a:t>num_epochs</a:t>
            </a:r>
            <a:r>
              <a:rPr lang="fr-FR" dirty="0"/>
              <a:t>,</a:t>
            </a:r>
          </a:p>
          <a:p>
            <a:pPr lvl="1"/>
            <a:r>
              <a:rPr lang="fr-FR" dirty="0" err="1" smtClean="0"/>
              <a:t>shuffle</a:t>
            </a:r>
            <a:r>
              <a:rPr lang="fr-FR" dirty="0" smtClean="0"/>
              <a:t>=</a:t>
            </a:r>
            <a:r>
              <a:rPr lang="fr-FR" dirty="0" err="1" smtClean="0"/>
              <a:t>shuffle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202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TF </a:t>
            </a:r>
            <a:r>
              <a:rPr lang="fr-FR" dirty="0" err="1" smtClean="0"/>
              <a:t>numpy_input_fn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transformer un tableau </a:t>
            </a:r>
            <a:r>
              <a:rPr lang="fr-FR" dirty="0" err="1" smtClean="0"/>
              <a:t>numpy</a:t>
            </a:r>
            <a:r>
              <a:rPr lang="fr-FR" dirty="0" smtClean="0"/>
              <a:t> ou un </a:t>
            </a:r>
            <a:r>
              <a:rPr lang="fr-FR" dirty="0" err="1" smtClean="0"/>
              <a:t>dataframe</a:t>
            </a:r>
            <a:r>
              <a:rPr lang="fr-FR" dirty="0" smtClean="0"/>
              <a:t> en une </a:t>
            </a:r>
            <a:r>
              <a:rPr lang="fr-FR" dirty="0" err="1" smtClean="0"/>
              <a:t>input_fn</a:t>
            </a:r>
            <a:r>
              <a:rPr lang="fr-FR" smtClean="0"/>
              <a:t> facilement</a:t>
            </a:r>
            <a:endParaRPr lang="fr-FR" dirty="0" smtClean="0"/>
          </a:p>
          <a:p>
            <a:pPr lvl="1"/>
            <a:r>
              <a:rPr lang="fr-FR" dirty="0" err="1"/>
              <a:t>input_fn</a:t>
            </a:r>
            <a:r>
              <a:rPr lang="fr-FR" dirty="0"/>
              <a:t> = </a:t>
            </a:r>
            <a:r>
              <a:rPr lang="fr-FR" dirty="0" err="1"/>
              <a:t>tf.estimator.inputs.numpy_input_fn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=10, </a:t>
            </a:r>
            <a:r>
              <a:rPr lang="fr-FR" dirty="0" err="1"/>
              <a:t>num_epochs</a:t>
            </a:r>
            <a:r>
              <a:rPr lang="fr-FR" dirty="0"/>
              <a:t>=None, </a:t>
            </a:r>
            <a:r>
              <a:rPr lang="fr-FR" dirty="0" err="1"/>
              <a:t>shuffle</a:t>
            </a:r>
            <a:r>
              <a:rPr lang="fr-FR" dirty="0"/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210698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Series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42" y="986552"/>
            <a:ext cx="6866434" cy="49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DataFrame</a:t>
            </a:r>
            <a:r>
              <a:rPr lang="fr-FR" dirty="0"/>
              <a:t> permettent de combiner plusieurs </a:t>
            </a:r>
            <a:r>
              <a:rPr lang="fr-FR" dirty="0" err="1"/>
              <a:t>Series</a:t>
            </a:r>
            <a:r>
              <a:rPr lang="fr-FR" dirty="0"/>
              <a:t> en colonnes, un peu comme dans un tableau SQL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86053"/>
            <a:ext cx="4248472" cy="41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référer aux éléments des objets Pandas en utilisant soit leur index </a:t>
            </a:r>
            <a:r>
              <a:rPr lang="fr-FR" dirty="0" smtClean="0"/>
              <a:t>implicites (</a:t>
            </a:r>
            <a:r>
              <a:rPr lang="fr-FR" dirty="0" err="1" smtClean="0"/>
              <a:t>int</a:t>
            </a:r>
            <a:r>
              <a:rPr lang="fr-FR" dirty="0" smtClean="0"/>
              <a:t>) soit </a:t>
            </a:r>
            <a:r>
              <a:rPr lang="fr-FR" dirty="0"/>
              <a:t>les index </a:t>
            </a:r>
            <a:r>
              <a:rPr lang="fr-FR" dirty="0" smtClean="0"/>
              <a:t>explicites (key)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éviter toute confusion, il est conseillé d'utiliser les attributs  </a:t>
            </a:r>
            <a:r>
              <a:rPr lang="fr-FR" dirty="0" err="1"/>
              <a:t>loc</a:t>
            </a:r>
            <a:r>
              <a:rPr lang="fr-FR" dirty="0"/>
              <a:t>  (qui référence par l'index) et  </a:t>
            </a:r>
            <a:r>
              <a:rPr lang="fr-FR" dirty="0" err="1"/>
              <a:t>iloc</a:t>
            </a:r>
            <a:r>
              <a:rPr lang="fr-FR" dirty="0"/>
              <a:t>  (qui référence par la position) de chaque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3" y="4013095"/>
            <a:ext cx="5516154" cy="24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Changement 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439</Words>
  <Application>Microsoft Office PowerPoint</Application>
  <PresentationFormat>Affichage à l'écran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Series</vt:lpstr>
      <vt:lpstr>DataFrame</vt:lpstr>
      <vt:lpstr>Index</vt:lpstr>
      <vt:lpstr>Import de données</vt:lpstr>
      <vt:lpstr>Import de données</vt:lpstr>
      <vt:lpstr>Filtrage</vt:lpstr>
      <vt:lpstr>MNIST</vt:lpstr>
      <vt:lpstr>MNIST</vt:lpstr>
      <vt:lpstr>Structure de la base</vt:lpstr>
      <vt:lpstr>Pandas et TF</vt:lpstr>
      <vt:lpstr>TF numpy_input_fn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240</cp:revision>
  <dcterms:created xsi:type="dcterms:W3CDTF">2000-04-10T19:33:12Z</dcterms:created>
  <dcterms:modified xsi:type="dcterms:W3CDTF">2019-06-05T21:13:17Z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