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Jupyter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et visualisation des résultats en ligne</a:t>
            </a:r>
          </a:p>
          <a:p>
            <a:pPr lvl="1"/>
            <a:r>
              <a:rPr lang="fr-FR" dirty="0" smtClean="0"/>
              <a:t>Partage de code et de résultats en ligne</a:t>
            </a:r>
          </a:p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jupyter</a:t>
            </a:r>
            <a:endParaRPr lang="fr-FR" dirty="0" smtClean="0"/>
          </a:p>
          <a:p>
            <a:r>
              <a:rPr lang="fr-FR" dirty="0" smtClean="0"/>
              <a:t>Python –m </a:t>
            </a:r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  <a:endParaRPr lang="fr-FR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1350"/>
            <a:ext cx="4464495" cy="31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0880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29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Jupyter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327</cp:revision>
  <dcterms:created xsi:type="dcterms:W3CDTF">2000-04-10T19:33:12Z</dcterms:created>
  <dcterms:modified xsi:type="dcterms:W3CDTF">2017-12-15T22:31:05Z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