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67" r:id="rId3"/>
    <p:sldId id="268" r:id="rId4"/>
    <p:sldId id="269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Semi supervisé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45916" y="2097794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Machine Learning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Semi supervisé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apprentissage semi supervisé possède un jeu de données </a:t>
            </a:r>
            <a:r>
              <a:rPr lang="fr-FR" dirty="0" err="1" smtClean="0"/>
              <a:t>labelisé</a:t>
            </a:r>
            <a:r>
              <a:rPr lang="fr-FR" dirty="0" smtClean="0"/>
              <a:t> assez réduit</a:t>
            </a:r>
          </a:p>
          <a:p>
            <a:r>
              <a:rPr lang="fr-FR" dirty="0" smtClean="0"/>
              <a:t>Par conséquent il faut que je jeu de test soit énorme</a:t>
            </a:r>
          </a:p>
          <a:p>
            <a:r>
              <a:rPr lang="fr-FR" dirty="0" smtClean="0"/>
              <a:t>Il existe 2 modèles</a:t>
            </a:r>
          </a:p>
          <a:p>
            <a:pPr lvl="1"/>
            <a:r>
              <a:rPr lang="fr-FR" dirty="0" err="1" smtClean="0"/>
              <a:t>LabelPropagation</a:t>
            </a:r>
            <a:r>
              <a:rPr lang="fr-FR" dirty="0" smtClean="0"/>
              <a:t> (Classifier)</a:t>
            </a:r>
          </a:p>
          <a:p>
            <a:pPr lvl="1"/>
            <a:r>
              <a:rPr lang="fr-FR" dirty="0" err="1" smtClean="0"/>
              <a:t>LabelSpreading</a:t>
            </a:r>
            <a:endParaRPr lang="fr-FR" dirty="0" smtClean="0"/>
          </a:p>
          <a:p>
            <a:r>
              <a:rPr lang="fr-FR" dirty="0" smtClean="0"/>
              <a:t>Ces algorithmes analyse les données non </a:t>
            </a:r>
            <a:r>
              <a:rPr lang="fr-FR" dirty="0" err="1" smtClean="0"/>
              <a:t>labellé</a:t>
            </a:r>
            <a:r>
              <a:rPr lang="fr-FR" dirty="0" smtClean="0"/>
              <a:t> pour mieux estimer la distribution des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Label 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algorithme de Label vont construire un graphe sur tous le jeu de données pour en voir la distribution</a:t>
            </a:r>
            <a:endParaRPr lang="fr-FR" dirty="0"/>
          </a:p>
        </p:txBody>
      </p:sp>
      <p:pic>
        <p:nvPicPr>
          <p:cNvPr id="1026" name="Picture 2" descr="../_images/sphx_glr_plot_label_propagation_structure_0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75" y="2924944"/>
            <a:ext cx="6534644" cy="307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38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Label*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LabelPropagation</a:t>
            </a:r>
            <a:r>
              <a:rPr lang="fr-FR" dirty="0" smtClean="0"/>
              <a:t> est un </a:t>
            </a:r>
            <a:r>
              <a:rPr lang="fr-FR" dirty="0" err="1" smtClean="0"/>
              <a:t>LabelSpreading</a:t>
            </a:r>
            <a:r>
              <a:rPr lang="fr-FR" dirty="0" smtClean="0"/>
              <a:t> simplifié où le paramètre alpha = 0</a:t>
            </a:r>
          </a:p>
          <a:p>
            <a:r>
              <a:rPr lang="fr-FR" dirty="0" smtClean="0"/>
              <a:t>Dans le jeu de données les données non </a:t>
            </a:r>
            <a:r>
              <a:rPr lang="fr-FR" dirty="0" err="1" smtClean="0"/>
              <a:t>labelés</a:t>
            </a:r>
            <a:r>
              <a:rPr lang="fr-FR" dirty="0" smtClean="0"/>
              <a:t> doivent avoir comme valeur cible -1</a:t>
            </a:r>
          </a:p>
          <a:p>
            <a:r>
              <a:rPr lang="fr-FR" dirty="0" smtClean="0"/>
              <a:t>Ces algorithme possède 2 noyaux</a:t>
            </a:r>
          </a:p>
          <a:p>
            <a:pPr lvl="1"/>
            <a:r>
              <a:rPr lang="fr-FR" dirty="0" smtClean="0"/>
              <a:t>RBF : très couteux</a:t>
            </a:r>
          </a:p>
          <a:p>
            <a:pPr lvl="1"/>
            <a:r>
              <a:rPr lang="fr-FR" dirty="0" smtClean="0"/>
              <a:t>KNN : moins performant</a:t>
            </a:r>
          </a:p>
          <a:p>
            <a:r>
              <a:rPr lang="fr-FR" dirty="0" err="1" smtClean="0"/>
              <a:t>sklearn.semi_supervised.LabelPropagation</a:t>
            </a:r>
            <a:r>
              <a:rPr lang="fr-FR" dirty="0" smtClean="0"/>
              <a:t>(</a:t>
            </a:r>
            <a:r>
              <a:rPr lang="fr-FR" dirty="0" err="1" smtClean="0"/>
              <a:t>kernel</a:t>
            </a:r>
            <a:r>
              <a:rPr lang="fr-FR" dirty="0"/>
              <a:t>=’</a:t>
            </a:r>
            <a:r>
              <a:rPr lang="fr-FR" dirty="0" err="1"/>
              <a:t>rbf</a:t>
            </a:r>
            <a:r>
              <a:rPr lang="fr-FR" dirty="0"/>
              <a:t>’, gamma=20, </a:t>
            </a:r>
            <a:r>
              <a:rPr lang="fr-FR" dirty="0" err="1"/>
              <a:t>n_neighbors</a:t>
            </a:r>
            <a:r>
              <a:rPr lang="fr-FR" dirty="0"/>
              <a:t>=7, alpha=None, </a:t>
            </a:r>
            <a:r>
              <a:rPr lang="fr-FR" dirty="0" err="1"/>
              <a:t>max_iter</a:t>
            </a:r>
            <a:r>
              <a:rPr lang="fr-FR" dirty="0"/>
              <a:t>=1000, </a:t>
            </a:r>
            <a:r>
              <a:rPr lang="fr-FR" dirty="0" err="1"/>
              <a:t>tol</a:t>
            </a:r>
            <a:r>
              <a:rPr lang="fr-FR" dirty="0"/>
              <a:t>=0.001, </a:t>
            </a:r>
            <a:r>
              <a:rPr lang="fr-FR" dirty="0" err="1"/>
              <a:t>n_jobs</a:t>
            </a:r>
            <a:r>
              <a:rPr lang="fr-FR" dirty="0"/>
              <a:t>=1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97005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10417</TotalTime>
  <Words>133</Words>
  <Application>Microsoft Office PowerPoint</Application>
  <PresentationFormat>Affichage à l'écran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Semi supervisé</vt:lpstr>
      <vt:lpstr>Label Propagation</vt:lpstr>
      <vt:lpstr>Label*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360</cp:revision>
  <dcterms:created xsi:type="dcterms:W3CDTF">2000-04-10T19:33:12Z</dcterms:created>
  <dcterms:modified xsi:type="dcterms:W3CDTF">2019-05-08T19:41:57Z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