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7" r:id="rId3"/>
    <p:sldId id="268" r:id="rId4"/>
    <p:sldId id="269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20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Non supervisé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43808" y="2080341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Machine Learning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apprentissage non supervisé ne possède aucun jeu de donnée </a:t>
            </a:r>
            <a:r>
              <a:rPr lang="fr-FR" dirty="0" err="1" smtClean="0"/>
              <a:t>labelisé</a:t>
            </a:r>
            <a:endParaRPr lang="fr-FR" dirty="0" smtClean="0"/>
          </a:p>
          <a:p>
            <a:r>
              <a:rPr lang="fr-FR" dirty="0" smtClean="0"/>
              <a:t>Algorithme de </a:t>
            </a:r>
            <a:r>
              <a:rPr lang="fr-FR" dirty="0" err="1" smtClean="0"/>
              <a:t>Clustering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algorithme de </a:t>
            </a:r>
            <a:r>
              <a:rPr lang="fr-FR" dirty="0" err="1" smtClean="0"/>
              <a:t>Clustering</a:t>
            </a:r>
            <a:r>
              <a:rPr lang="fr-FR" dirty="0" smtClean="0"/>
              <a:t> existent en version supervisé et non supervisé</a:t>
            </a:r>
          </a:p>
          <a:p>
            <a:r>
              <a:rPr lang="fr-FR" dirty="0" smtClean="0"/>
              <a:t>Les différents algorithmes</a:t>
            </a:r>
          </a:p>
          <a:p>
            <a:pPr lvl="1"/>
            <a:r>
              <a:rPr lang="fr-FR" dirty="0" smtClean="0"/>
              <a:t>K-</a:t>
            </a:r>
            <a:r>
              <a:rPr lang="fr-FR" dirty="0" err="1" smtClean="0"/>
              <a:t>Means</a:t>
            </a:r>
            <a:r>
              <a:rPr lang="fr-FR" dirty="0" smtClean="0"/>
              <a:t> : généraliste</a:t>
            </a:r>
          </a:p>
          <a:p>
            <a:pPr lvl="1"/>
            <a:r>
              <a:rPr lang="fr-FR" dirty="0" err="1" smtClean="0"/>
              <a:t>Affinity</a:t>
            </a:r>
            <a:r>
              <a:rPr lang="fr-FR" dirty="0" smtClean="0"/>
              <a:t>-Propagation : généraliste</a:t>
            </a:r>
          </a:p>
          <a:p>
            <a:pPr lvl="1"/>
            <a:r>
              <a:rPr lang="fr-FR" dirty="0" err="1" smtClean="0"/>
              <a:t>Birch</a:t>
            </a:r>
            <a:r>
              <a:rPr lang="fr-FR" dirty="0" smtClean="0"/>
              <a:t> : très gros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6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1026" name="Picture 2" descr="../../_images/sphx_glr_plot_cluster_comparis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1008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858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10424</TotalTime>
  <Words>49</Words>
  <Application>Microsoft Office PowerPoint</Application>
  <PresentationFormat>Affichage à l'écran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Non supervisé</vt:lpstr>
      <vt:lpstr>Clustering</vt:lpstr>
      <vt:lpstr>Exemple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359</cp:revision>
  <dcterms:created xsi:type="dcterms:W3CDTF">2000-04-10T19:33:12Z</dcterms:created>
  <dcterms:modified xsi:type="dcterms:W3CDTF">2019-05-08T19:42:27Z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