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Spark</a:t>
            </a:r>
            <a:r>
              <a:rPr lang="fr-FR" altLang="fr-FR" dirty="0" smtClean="0"/>
              <a:t> 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SQL possède des bibliothèques pour accéder à SQL</a:t>
            </a:r>
          </a:p>
          <a:p>
            <a:pPr lvl="1"/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 err="1" smtClean="0"/>
              <a:t>Sql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r>
              <a:rPr lang="fr-FR" dirty="0" smtClean="0"/>
              <a:t> est un </a:t>
            </a:r>
            <a:r>
              <a:rPr lang="fr-FR" dirty="0" err="1" smtClean="0"/>
              <a:t>parser</a:t>
            </a:r>
            <a:r>
              <a:rPr lang="fr-FR" dirty="0" smtClean="0"/>
              <a:t> CSV</a:t>
            </a:r>
          </a:p>
          <a:p>
            <a:pPr lvl="1"/>
            <a:r>
              <a:rPr lang="fr-FR" dirty="0" smtClean="0"/>
              <a:t>Remplace donc Pandas</a:t>
            </a:r>
          </a:p>
          <a:p>
            <a:r>
              <a:rPr lang="fr-FR" dirty="0" err="1" smtClean="0"/>
              <a:t>Spark</a:t>
            </a:r>
            <a:r>
              <a:rPr lang="fr-FR" dirty="0" smtClean="0"/>
              <a:t> SQL et ML sont compatibles avec les </a:t>
            </a:r>
            <a:r>
              <a:rPr lang="fr-FR" dirty="0" err="1" smtClean="0"/>
              <a:t>Dataframe</a:t>
            </a:r>
            <a:r>
              <a:rPr lang="fr-FR" dirty="0" smtClean="0"/>
              <a:t> Pandas</a:t>
            </a:r>
          </a:p>
          <a:p>
            <a:r>
              <a:rPr lang="fr-FR" dirty="0" smtClean="0"/>
              <a:t>Certaines librairies </a:t>
            </a:r>
            <a:r>
              <a:rPr lang="fr-FR" dirty="0" err="1" smtClean="0"/>
              <a:t>SKLearn</a:t>
            </a:r>
            <a:r>
              <a:rPr lang="fr-FR" dirty="0" smtClean="0"/>
              <a:t> ont été portés en RDD </a:t>
            </a:r>
            <a:r>
              <a:rPr lang="fr-FR" dirty="0" err="1" smtClean="0"/>
              <a:t>Spark</a:t>
            </a:r>
            <a:r>
              <a:rPr lang="fr-FR" dirty="0" smtClean="0"/>
              <a:t> : </a:t>
            </a:r>
            <a:r>
              <a:rPr lang="fr-FR" dirty="0" err="1" smtClean="0"/>
              <a:t>SparkML</a:t>
            </a:r>
            <a:endParaRPr lang="fr-FR" dirty="0" smtClean="0"/>
          </a:p>
          <a:p>
            <a:r>
              <a:rPr lang="fr-FR" dirty="0" err="1" smtClean="0"/>
              <a:t>Spark</a:t>
            </a:r>
            <a:r>
              <a:rPr lang="fr-FR" dirty="0" smtClean="0"/>
              <a:t> ML est assez similaire à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est donc possible de répartir un calcul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Encore en cours </a:t>
            </a:r>
            <a:r>
              <a:rPr lang="fr-FR" smtClean="0"/>
              <a:t>de développement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434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RDD </a:t>
            </a:r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(label=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[1:]))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("20ng-train-all-terms.txt")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("20ng-test-all-terms.txt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D’après http://ana.cachopo.org/datasets-for-single-label-text-categorization</a:t>
            </a:r>
          </a:p>
        </p:txBody>
      </p:sp>
    </p:spTree>
    <p:extLst>
      <p:ext uri="{BB962C8B-B14F-4D97-AF65-F5344CB8AC3E}">
        <p14:creationId xmlns:p14="http://schemas.microsoft.com/office/powerpoint/2010/main" val="248725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Sac de mot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CountVectorizer</a:t>
            </a:r>
            <a:r>
              <a:rPr lang="fr-FR" dirty="0" smtClean="0"/>
              <a:t> permet d’effectuer un sac de mot</a:t>
            </a:r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exemple, admettons que la langue anglaise contienne 100000 </a:t>
            </a:r>
            <a:r>
              <a:rPr lang="fr-FR" dirty="0" smtClean="0"/>
              <a:t>mots</a:t>
            </a:r>
          </a:p>
          <a:p>
            <a:pPr lvl="1"/>
            <a:r>
              <a:rPr lang="fr-FR" dirty="0" smtClean="0"/>
              <a:t>Si </a:t>
            </a:r>
            <a:r>
              <a:rPr lang="fr-FR" dirty="0"/>
              <a:t>je cherche à représenter sous la forme d'un sac de mots anglais la phrase "hello world" il me faudra stocker un vecteur de taille 100000 ne contenant que des zéros, sauf à deux emplacements correspondant à "hello" et "world", où on stockera des </a:t>
            </a:r>
            <a:r>
              <a:rPr lang="fr-FR" dirty="0" smtClean="0"/>
              <a:t>1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pyspark.ml.feature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="words",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bag_of_words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5715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vectorizer_transformer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vectorizer.fit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0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Classifier </a:t>
            </a:r>
            <a:r>
              <a:rPr lang="fr-FR" dirty="0" err="1" smtClean="0"/>
              <a:t>NaiveBayes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utiliser le </a:t>
            </a:r>
            <a:r>
              <a:rPr lang="fr-FR" dirty="0" err="1"/>
              <a:t>classifieur</a:t>
            </a:r>
            <a:r>
              <a:rPr lang="fr-FR" dirty="0"/>
              <a:t> </a:t>
            </a:r>
            <a:r>
              <a:rPr lang="fr-FR" dirty="0" err="1"/>
              <a:t>NaiveBayes</a:t>
            </a:r>
            <a:r>
              <a:rPr lang="fr-FR" dirty="0"/>
              <a:t> qui a l'avantage d'être </a:t>
            </a:r>
            <a:r>
              <a:rPr lang="fr-FR" dirty="0" smtClean="0"/>
              <a:t>multi-classes</a:t>
            </a:r>
          </a:p>
          <a:p>
            <a:pPr lvl="1"/>
            <a:r>
              <a:rPr lang="fr-FR" dirty="0" smtClean="0"/>
              <a:t>ça </a:t>
            </a:r>
            <a:r>
              <a:rPr lang="fr-FR" dirty="0"/>
              <a:t>signifie que ce modèle peut être utilisé pour différencier plus de deux classes différentes, comme c'est le cas </a:t>
            </a:r>
            <a:r>
              <a:rPr lang="fr-FR" dirty="0" smtClean="0"/>
              <a:t>ici</a:t>
            </a:r>
            <a:endParaRPr lang="fr-FR" dirty="0"/>
          </a:p>
          <a:p>
            <a:pPr lvl="1"/>
            <a:r>
              <a:rPr lang="fr-FR" dirty="0" err="1" smtClean="0"/>
              <a:t>StringIndexer</a:t>
            </a:r>
            <a:r>
              <a:rPr lang="fr-FR" dirty="0" smtClean="0"/>
              <a:t> permet de transformer des noms catégorie en chiffre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365104"/>
            <a:ext cx="8064896" cy="21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5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Utilité de </a:t>
            </a:r>
            <a:r>
              <a:rPr lang="fr-FR" dirty="0" err="1" smtClean="0"/>
              <a:t>Spark</a:t>
            </a:r>
            <a:r>
              <a:rPr lang="fr-FR" dirty="0" smtClean="0"/>
              <a:t>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L’utilité de </a:t>
            </a:r>
            <a:r>
              <a:rPr lang="fr-FR" dirty="0" err="1" smtClean="0"/>
              <a:t>Spark</a:t>
            </a:r>
            <a:r>
              <a:rPr lang="fr-FR" dirty="0" smtClean="0"/>
              <a:t> ML par rapport à </a:t>
            </a:r>
            <a:r>
              <a:rPr lang="fr-FR" dirty="0" err="1" smtClean="0"/>
              <a:t>SKLearn</a:t>
            </a:r>
            <a:r>
              <a:rPr lang="fr-FR" dirty="0" smtClean="0"/>
              <a:t> n’est pas énorme en Machine Learning</a:t>
            </a:r>
          </a:p>
          <a:p>
            <a:pPr lvl="1"/>
            <a:r>
              <a:rPr lang="fr-FR" dirty="0" smtClean="0"/>
              <a:t>En effet le fit est lent par nature et e n’est pas grave</a:t>
            </a:r>
          </a:p>
          <a:p>
            <a:pPr lvl="1"/>
            <a:r>
              <a:rPr lang="fr-FR" dirty="0" smtClean="0"/>
              <a:t>Seul le train doit être rapide ce qui est le cas</a:t>
            </a:r>
          </a:p>
          <a:p>
            <a:r>
              <a:rPr lang="fr-FR" dirty="0" smtClean="0"/>
              <a:t>L’utilité de </a:t>
            </a:r>
            <a:r>
              <a:rPr lang="fr-FR" dirty="0" err="1" smtClean="0"/>
              <a:t>Spark</a:t>
            </a:r>
            <a:r>
              <a:rPr lang="fr-FR" dirty="0" smtClean="0"/>
              <a:t> ML est pour le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</a:p>
          <a:p>
            <a:pPr lvl="1"/>
            <a:r>
              <a:rPr lang="fr-FR" dirty="0" smtClean="0"/>
              <a:t>Car les données sont massives</a:t>
            </a:r>
          </a:p>
          <a:p>
            <a:pPr lvl="1"/>
            <a:r>
              <a:rPr lang="fr-FR" dirty="0" smtClean="0"/>
              <a:t>MLP existe en </a:t>
            </a:r>
            <a:r>
              <a:rPr lang="fr-FR" dirty="0" err="1" smtClean="0"/>
              <a:t>Spark</a:t>
            </a:r>
            <a:r>
              <a:rPr lang="fr-FR" dirty="0"/>
              <a:t> </a:t>
            </a:r>
            <a:r>
              <a:rPr lang="fr-FR" dirty="0" smtClean="0"/>
              <a:t>car il facile de le séparé en sous-MLP</a:t>
            </a:r>
          </a:p>
          <a:p>
            <a:pPr lvl="1"/>
            <a:r>
              <a:rPr lang="fr-FR" dirty="0" smtClean="0"/>
              <a:t>Hélas les réseaux neuronaux plus complexes sont </a:t>
            </a:r>
            <a:r>
              <a:rPr lang="fr-FR" dirty="0" err="1" smtClean="0"/>
              <a:t>difficilelement</a:t>
            </a:r>
            <a:r>
              <a:rPr lang="fr-FR" dirty="0" smtClean="0"/>
              <a:t> </a:t>
            </a:r>
            <a:r>
              <a:rPr lang="fr-FR" dirty="0" err="1" smtClean="0"/>
              <a:t>sparkable</a:t>
            </a:r>
            <a:r>
              <a:rPr lang="fr-FR" dirty="0" smtClean="0"/>
              <a:t> car il est difficile de les séparés en sous-réseaux</a:t>
            </a:r>
          </a:p>
          <a:p>
            <a:pPr lvl="1"/>
            <a:r>
              <a:rPr lang="fr-FR" dirty="0" smtClean="0"/>
              <a:t>Notre cerveau n’est </a:t>
            </a:r>
            <a:r>
              <a:rPr lang="fr-FR" smtClean="0"/>
              <a:t>pas distribué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76150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10444</TotalTime>
  <Words>348</Words>
  <Application>Microsoft Office PowerPoint</Application>
  <PresentationFormat>Affichage à l'écran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cvc</vt:lpstr>
      <vt:lpstr>Présentation PowerPoint</vt:lpstr>
      <vt:lpstr>Spark ML</vt:lpstr>
      <vt:lpstr>Conversion RDD Dataframe</vt:lpstr>
      <vt:lpstr>Sac de mot</vt:lpstr>
      <vt:lpstr>Classifier NaiveBayes</vt:lpstr>
      <vt:lpstr>Utilité de Spark ML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368</cp:revision>
  <dcterms:created xsi:type="dcterms:W3CDTF">2000-04-10T19:33:12Z</dcterms:created>
  <dcterms:modified xsi:type="dcterms:W3CDTF">2018-03-24T21:30:35Z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