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272" r:id="rId34"/>
    <p:sldId id="310" r:id="rId3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211135" cy="1200329"/>
          </a:xfrm>
          <a:prstGeom prst="rect">
            <a:avLst/>
          </a:prstGeom>
          <a:noFill/>
        </p:spPr>
        <p:txBody>
          <a:bodyPr wrap="none" rtlCol="0">
            <a:spAutoFit/>
          </a:bodyPr>
          <a:lstStyle/>
          <a:p>
            <a:pPr algn="ctr"/>
            <a:r>
              <a:rPr lang="fr-FR" sz="3600" dirty="0" err="1" smtClean="0"/>
              <a:t>Deep</a:t>
            </a:r>
            <a:r>
              <a:rPr lang="fr-FR" sz="3600" dirty="0" smtClean="0"/>
              <a:t> </a:t>
            </a:r>
            <a:r>
              <a:rPr lang="fr-FR" sz="3600" dirty="0" smtClean="0"/>
              <a:t>Learning</a:t>
            </a:r>
          </a:p>
          <a:p>
            <a:pPr algn="ctr"/>
            <a:r>
              <a:rPr lang="fr-FR" sz="3600" dirty="0" err="1" smtClean="0"/>
              <a:t>TensorFlow</a:t>
            </a:r>
            <a:endParaRPr lang="fr-FR"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173879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10 neurones et 10000 itérations</a:t>
            </a:r>
          </a:p>
          <a:p>
            <a:r>
              <a:rPr lang="fr-FR" dirty="0" err="1" smtClean="0"/>
              <a:t>Backpropagation</a:t>
            </a:r>
            <a:r>
              <a:rPr lang="fr-FR" dirty="0" smtClean="0"/>
              <a:t> complexe</a:t>
            </a:r>
          </a:p>
          <a:p>
            <a:pPr lvl="1"/>
            <a:r>
              <a:rPr lang="fr-FR" dirty="0" smtClean="0"/>
              <a:t>Basé sur la répartition de l'erreurs sur les poids et la pente de la courbe de la fonction d'activation (</a:t>
            </a:r>
            <a:r>
              <a:rPr lang="fr-FR" dirty="0" err="1" smtClean="0"/>
              <a:t>derivée</a:t>
            </a:r>
            <a:r>
              <a:rPr lang="fr-FR" smtClean="0"/>
              <a:t>)</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3108</TotalTime>
  <Words>957</Words>
  <Application>Microsoft Office PowerPoint</Application>
  <PresentationFormat>Affichage à l'écran (4:3)</PresentationFormat>
  <Paragraphs>105</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Trouver le bon modèle</vt:lpstr>
      <vt:lpstr>Quartet d’Ascombe</vt:lpstr>
      <vt:lpstr>Apprentissage</vt:lpstr>
      <vt:lpstr>Machine Learning vs Programmation</vt:lpstr>
      <vt:lpstr>Choix du modèle</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228</cp:revision>
  <dcterms:created xsi:type="dcterms:W3CDTF">2000-04-10T19:33:12Z</dcterms:created>
  <dcterms:modified xsi:type="dcterms:W3CDTF">2019-05-08T19:37:20Z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