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361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Random</a:t>
            </a:r>
            <a:r>
              <a:rPr lang="fr-FR" altLang="fr-FR" dirty="0"/>
              <a:t> </a:t>
            </a:r>
            <a:r>
              <a:rPr lang="fr-FR" altLang="fr-FR" dirty="0" err="1"/>
              <a:t>Forests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solidification du modèle il peut être utile de </a:t>
            </a:r>
            <a:r>
              <a:rPr lang="fr-FR" dirty="0" err="1"/>
              <a:t>réentrainer</a:t>
            </a:r>
            <a:r>
              <a:rPr lang="fr-FR" dirty="0"/>
              <a:t> un modèle</a:t>
            </a:r>
          </a:p>
          <a:p>
            <a:pPr lvl="1"/>
            <a:r>
              <a:rPr lang="fr-FR" dirty="0"/>
              <a:t>Lors que l'on possède d'avantages de données</a:t>
            </a:r>
          </a:p>
          <a:p>
            <a:pPr lvl="1"/>
            <a:r>
              <a:rPr lang="fr-FR" dirty="0"/>
              <a:t>Utile si le premier apprentissage a été très couteux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warm_start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Part d'un seul arbre entrainé et le clone par </a:t>
            </a:r>
            <a:r>
              <a:rPr lang="fr-FR" dirty="0" err="1"/>
              <a:t>bagging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SVM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568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353</cp:revision>
  <dcterms:created xsi:type="dcterms:W3CDTF">2000-04-10T19:33:12Z</dcterms:created>
  <dcterms:modified xsi:type="dcterms:W3CDTF">2021-11-23T09:11:43Z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