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69" r:id="rId3"/>
    <p:sldId id="272" r:id="rId4"/>
    <p:sldId id="273" r:id="rId5"/>
    <p:sldId id="275" r:id="rId6"/>
    <p:sldId id="274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0" autoAdjust="0"/>
  </p:normalViewPr>
  <p:slideViewPr>
    <p:cSldViewPr>
      <p:cViewPr varScale="1">
        <p:scale>
          <a:sx n="82" d="100"/>
          <a:sy n="82" d="100"/>
        </p:scale>
        <p:origin x="1502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16</a:t>
            </a:r>
            <a:endParaRPr lang="fr-FR" altLang="fr-FR" dirty="0"/>
          </a:p>
          <a:p>
            <a:pPr eaLnBrk="1" hangingPunct="1"/>
            <a:r>
              <a:rPr lang="fr-FR" altLang="fr-FR" dirty="0"/>
              <a:t>SVM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SVM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machines à vecteurs de support sont un ensemble de techniques d'apprentissage supervisé destinées à résoudre des problèmes de discrimination</a:t>
            </a:r>
          </a:p>
          <a:p>
            <a:pPr lvl="1"/>
            <a:r>
              <a:rPr lang="fr-FR" dirty="0"/>
              <a:t>Les SVM sont une généralisation des </a:t>
            </a:r>
            <a:r>
              <a:rPr lang="fr-FR" dirty="0" err="1"/>
              <a:t>classifieurs</a:t>
            </a:r>
            <a:r>
              <a:rPr lang="fr-FR" dirty="0"/>
              <a:t> linéaires.</a:t>
            </a:r>
          </a:p>
          <a:p>
            <a:pPr lvl="1"/>
            <a:r>
              <a:rPr lang="fr-FR" dirty="0"/>
              <a:t>Date années 1990 à partir des considérations théoriques de Vladimir </a:t>
            </a:r>
            <a:r>
              <a:rPr lang="fr-FR" dirty="0" err="1"/>
              <a:t>Vapnik</a:t>
            </a:r>
            <a:r>
              <a:rPr lang="fr-FR" dirty="0"/>
              <a:t> sur le développement d'une théorie statistique de l'apprentissage : la théorie de </a:t>
            </a:r>
            <a:r>
              <a:rPr lang="fr-FR" dirty="0" err="1"/>
              <a:t>Vapnik-Chervonenkis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070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SVM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SVC est une implémentation C de SVM</a:t>
            </a:r>
          </a:p>
          <a:p>
            <a:pPr lvl="1"/>
            <a:r>
              <a:rPr lang="fr-FR" dirty="0" err="1"/>
              <a:t>sklearn.svm.SVC</a:t>
            </a:r>
            <a:r>
              <a:rPr lang="fr-FR" dirty="0"/>
              <a:t>(C=1.0, </a:t>
            </a:r>
            <a:r>
              <a:rPr lang="fr-FR" dirty="0" err="1"/>
              <a:t>kernel</a:t>
            </a:r>
            <a:r>
              <a:rPr lang="fr-FR" dirty="0"/>
              <a:t>=’</a:t>
            </a:r>
            <a:r>
              <a:rPr lang="fr-FR" dirty="0" err="1"/>
              <a:t>rbf</a:t>
            </a:r>
            <a:r>
              <a:rPr lang="fr-FR" dirty="0"/>
              <a:t>’, </a:t>
            </a:r>
            <a:r>
              <a:rPr lang="fr-FR" dirty="0" err="1"/>
              <a:t>degree</a:t>
            </a:r>
            <a:r>
              <a:rPr lang="fr-FR" dirty="0"/>
              <a:t>=3, gamma=’auto’, coef0=0.0, </a:t>
            </a:r>
            <a:r>
              <a:rPr lang="fr-FR" dirty="0" err="1"/>
              <a:t>shrinking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probability</a:t>
            </a:r>
            <a:r>
              <a:rPr lang="fr-FR" dirty="0"/>
              <a:t>=False, </a:t>
            </a:r>
            <a:r>
              <a:rPr lang="fr-FR" dirty="0" err="1"/>
              <a:t>tol</a:t>
            </a:r>
            <a:r>
              <a:rPr lang="fr-FR" dirty="0"/>
              <a:t>=0.001, </a:t>
            </a:r>
            <a:r>
              <a:rPr lang="fr-FR" dirty="0" err="1"/>
              <a:t>cache_size</a:t>
            </a:r>
            <a:r>
              <a:rPr lang="fr-FR" dirty="0"/>
              <a:t>=200, </a:t>
            </a:r>
            <a:r>
              <a:rPr lang="fr-FR" dirty="0" err="1"/>
              <a:t>class_weight</a:t>
            </a:r>
            <a:r>
              <a:rPr lang="fr-FR" dirty="0"/>
              <a:t>=None, </a:t>
            </a:r>
            <a:r>
              <a:rPr lang="fr-FR" dirty="0" err="1"/>
              <a:t>verbose</a:t>
            </a:r>
            <a:r>
              <a:rPr lang="fr-FR" dirty="0"/>
              <a:t>=False, </a:t>
            </a:r>
            <a:r>
              <a:rPr lang="fr-FR" dirty="0" err="1"/>
              <a:t>max_iter</a:t>
            </a:r>
            <a:r>
              <a:rPr lang="fr-FR" dirty="0"/>
              <a:t>=-1, </a:t>
            </a:r>
            <a:r>
              <a:rPr lang="fr-FR" dirty="0" err="1"/>
              <a:t>decision_function_shape</a:t>
            </a:r>
            <a:r>
              <a:rPr lang="fr-FR" dirty="0"/>
              <a:t>=’</a:t>
            </a:r>
            <a:r>
              <a:rPr lang="fr-FR" dirty="0" err="1"/>
              <a:t>ovr</a:t>
            </a:r>
            <a:r>
              <a:rPr lang="fr-FR" dirty="0"/>
              <a:t>’, </a:t>
            </a:r>
            <a:r>
              <a:rPr lang="fr-FR" dirty="0" err="1"/>
              <a:t>random_state</a:t>
            </a:r>
            <a:r>
              <a:rPr lang="fr-FR" dirty="0"/>
              <a:t>=None)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 err="1"/>
              <a:t>svm</a:t>
            </a:r>
            <a:r>
              <a:rPr lang="fr-FR" dirty="0"/>
              <a:t> = </a:t>
            </a:r>
            <a:r>
              <a:rPr lang="fr-FR" dirty="0" err="1"/>
              <a:t>sk.svm.SVC</a:t>
            </a:r>
            <a:r>
              <a:rPr lang="fr-FR" dirty="0"/>
              <a:t>(C=0.1, </a:t>
            </a:r>
            <a:r>
              <a:rPr lang="fr-FR" dirty="0" err="1"/>
              <a:t>kernel</a:t>
            </a:r>
            <a:r>
              <a:rPr lang="fr-FR" dirty="0"/>
              <a:t>='</a:t>
            </a:r>
            <a:r>
              <a:rPr lang="fr-FR" dirty="0" err="1"/>
              <a:t>linear</a:t>
            </a:r>
            <a:r>
              <a:rPr lang="fr-FR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01951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SVM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 est une alternative à k-NN</a:t>
            </a:r>
          </a:p>
          <a:p>
            <a:pPr lvl="1"/>
            <a:r>
              <a:rPr lang="fr-FR" dirty="0"/>
              <a:t>Très efficace</a:t>
            </a:r>
          </a:p>
          <a:p>
            <a:pPr lvl="1"/>
            <a:r>
              <a:rPr lang="fr-FR" dirty="0"/>
              <a:t>Ne fournit pas de calcul d’erreur aisément</a:t>
            </a:r>
          </a:p>
          <a:p>
            <a:pPr lvl="1"/>
            <a:r>
              <a:rPr lang="fr-FR" dirty="0"/>
              <a:t>Les séparations des catégories peuvent être vectorielles</a:t>
            </a:r>
          </a:p>
          <a:p>
            <a:pPr lvl="1"/>
            <a:r>
              <a:rPr lang="en-US" dirty="0" err="1"/>
              <a:t>clf</a:t>
            </a:r>
            <a:r>
              <a:rPr lang="en-US" dirty="0"/>
              <a:t> = </a:t>
            </a:r>
            <a:r>
              <a:rPr lang="en-US" dirty="0" err="1"/>
              <a:t>svm.SVC</a:t>
            </a:r>
            <a:r>
              <a:rPr lang="en-US" dirty="0"/>
              <a:t>(kernel=“poly”)</a:t>
            </a:r>
          </a:p>
          <a:p>
            <a:pPr lvl="1"/>
            <a:r>
              <a:rPr lang="en-US" dirty="0" err="1"/>
              <a:t>clf.fit</a:t>
            </a:r>
            <a:r>
              <a:rPr lang="en-US" dirty="0"/>
              <a:t>(X, Y) 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463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Kernel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D6814B-F322-48D5-8F90-C756EF69D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37" y="1052736"/>
            <a:ext cx="7200800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C360BA-A065-419E-8020-069C3EB0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76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SVM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08720"/>
            <a:ext cx="7632848" cy="554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6208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5933</TotalTime>
  <Words>201</Words>
  <Application>Microsoft Office PowerPoint</Application>
  <PresentationFormat>Affichage à l'écran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SVM</vt:lpstr>
      <vt:lpstr>SVM</vt:lpstr>
      <vt:lpstr>SVM</vt:lpstr>
      <vt:lpstr>Kernel</vt:lpstr>
      <vt:lpstr>SVM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353</cp:revision>
  <dcterms:created xsi:type="dcterms:W3CDTF">2000-04-10T19:33:12Z</dcterms:created>
  <dcterms:modified xsi:type="dcterms:W3CDTF">2021-11-23T09:59:15Z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