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48" d="100"/>
          <a:sy n="48" d="100"/>
        </p:scale>
        <p:origin x="133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16</a:t>
            </a:r>
          </a:p>
          <a:p>
            <a:pPr eaLnBrk="1" hangingPunct="1"/>
            <a:r>
              <a:rPr lang="fr-FR" altLang="fr-FR" dirty="0" err="1"/>
              <a:t>Optimizations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Model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projet TF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tensorflow</a:t>
            </a:r>
            <a:r>
              <a:rPr lang="fr-FR" dirty="0"/>
              <a:t>-model-</a:t>
            </a:r>
            <a:r>
              <a:rPr lang="fr-FR" dirty="0" err="1"/>
              <a:t>optimization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tensorflow_model_optimization</a:t>
            </a:r>
            <a:r>
              <a:rPr lang="fr-FR" dirty="0"/>
              <a:t> as </a:t>
            </a:r>
            <a:r>
              <a:rPr lang="fr-FR" dirty="0" err="1"/>
              <a:t>tfmot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TFMOT </a:t>
            </a:r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d'appliquer un </a:t>
            </a:r>
            <a:r>
              <a:rPr lang="fr-FR" dirty="0" err="1"/>
              <a:t>Pruning</a:t>
            </a:r>
            <a:r>
              <a:rPr lang="fr-FR" dirty="0"/>
              <a:t> avec une fonction polynomiale qui élague de 0.0 à 0.5 de l'itération 2000 à 4000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" y="3520361"/>
            <a:ext cx="8916785" cy="251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une Pré-</a:t>
            </a:r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/>
              <a:t>Permet sous TF de </a:t>
            </a:r>
            <a:r>
              <a:rPr lang="fr-FR" dirty="0" err="1"/>
              <a:t>quantiser</a:t>
            </a:r>
            <a:r>
              <a:rPr lang="fr-FR" dirty="0"/>
              <a:t> les poids avant apprentissage sur 8 bits ou 16 bits</a:t>
            </a:r>
          </a:p>
          <a:p>
            <a:pPr lvl="1"/>
            <a:r>
              <a:rPr lang="fr-FR" dirty="0"/>
              <a:t>Attention les poids sont toujours sur 64 bits</a:t>
            </a:r>
          </a:p>
          <a:p>
            <a:pPr lvl="1"/>
            <a:r>
              <a:rPr lang="fr-FR" dirty="0"/>
              <a:t>Seuls les pas d'apprentissages sont de 1/256 ou 1/65536</a:t>
            </a:r>
          </a:p>
          <a:p>
            <a:pPr lvl="1"/>
            <a:r>
              <a:rPr lang="fr-FR" dirty="0"/>
              <a:t>Post </a:t>
            </a:r>
            <a:r>
              <a:rPr lang="fr-FR" dirty="0" err="1"/>
              <a:t>Quantization</a:t>
            </a:r>
            <a:r>
              <a:rPr lang="fr-FR" dirty="0"/>
              <a:t> </a:t>
            </a:r>
            <a:r>
              <a:rPr lang="fr-FR" dirty="0" err="1"/>
              <a:t>TFLite</a:t>
            </a:r>
            <a:r>
              <a:rPr lang="fr-FR" dirty="0"/>
              <a:t> obligatoire</a:t>
            </a:r>
          </a:p>
          <a:p>
            <a:pPr lvl="1"/>
            <a:r>
              <a:rPr lang="fr-FR" dirty="0"/>
              <a:t>Plus précis</a:t>
            </a:r>
          </a:p>
          <a:p>
            <a:pPr lvl="1"/>
            <a:r>
              <a:rPr lang="fr-FR" dirty="0"/>
              <a:t>Nécessite un réapprentissage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tfmot.quantization.keras.quantize_model</a:t>
            </a:r>
            <a:r>
              <a:rPr lang="fr-FR" dirty="0"/>
              <a:t>(model)</a:t>
            </a:r>
          </a:p>
        </p:txBody>
      </p:sp>
    </p:spTree>
    <p:extLst>
      <p:ext uri="{BB962C8B-B14F-4D97-AF65-F5344CB8AC3E}">
        <p14:creationId xmlns:p14="http://schemas.microsoft.com/office/powerpoint/2010/main" val="170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Aware</a:t>
            </a:r>
            <a:r>
              <a:rPr lang="fr-FR" dirty="0"/>
              <a:t>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</a:t>
            </a:r>
            <a:r>
              <a:rPr lang="fr-FR" dirty="0" err="1"/>
              <a:t>quantiser</a:t>
            </a:r>
            <a:r>
              <a:rPr lang="fr-FR" dirty="0"/>
              <a:t> seulement certains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/>
              <a:t>Ici seuls les </a:t>
            </a:r>
            <a:r>
              <a:rPr lang="fr-FR" dirty="0" err="1"/>
              <a:t>layers</a:t>
            </a:r>
            <a:r>
              <a:rPr lang="fr-FR" dirty="0"/>
              <a:t> Dense sont </a:t>
            </a:r>
            <a:r>
              <a:rPr lang="fr-FR" dirty="0" err="1"/>
              <a:t>quantisés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3717032"/>
            <a:ext cx="7010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4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Apprentissage (peu utilisé)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 dirty="0"/>
              <a:t>Taille divisé par 8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est très simple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tf.lite.Optimize.DEFAULT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Par défaut 8 bits</a:t>
            </a:r>
          </a:p>
          <a:p>
            <a:pPr lvl="1"/>
            <a:r>
              <a:rPr lang="fr-FR" dirty="0"/>
              <a:t>Pour passer en 16 bits</a:t>
            </a:r>
          </a:p>
          <a:p>
            <a:pPr lvl="1"/>
            <a:r>
              <a:rPr lang="fr-FR" dirty="0" err="1"/>
              <a:t>converter.target_spec.supported_types</a:t>
            </a:r>
            <a:r>
              <a:rPr lang="fr-FR" dirty="0"/>
              <a:t> = [tf.float16]</a:t>
            </a:r>
          </a:p>
        </p:txBody>
      </p:sp>
    </p:spTree>
    <p:extLst>
      <p:ext uri="{BB962C8B-B14F-4D97-AF65-F5344CB8AC3E}">
        <p14:creationId xmlns:p14="http://schemas.microsoft.com/office/powerpoint/2010/main" val="888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possible de </a:t>
            </a:r>
            <a:r>
              <a:rPr lang="fr-FR" dirty="0" err="1"/>
              <a:t>quantiser</a:t>
            </a:r>
            <a:r>
              <a:rPr lang="fr-FR" dirty="0"/>
              <a:t> également les fonctions d'activation</a:t>
            </a:r>
          </a:p>
          <a:p>
            <a:pPr lvl="1"/>
            <a:r>
              <a:rPr lang="fr-FR" dirty="0"/>
              <a:t>Nécessite un jeux de données pour évaluer les seuils</a:t>
            </a:r>
          </a:p>
          <a:p>
            <a:pPr lvl="1"/>
            <a:r>
              <a:rPr lang="fr-FR" dirty="0" err="1"/>
              <a:t>converter.optimizations</a:t>
            </a:r>
            <a:r>
              <a:rPr lang="fr-FR" dirty="0"/>
              <a:t> = [</a:t>
            </a:r>
            <a:r>
              <a:rPr lang="fr-FR" dirty="0" err="1"/>
              <a:t>tf.lite.Optimize.OPTIMIZE_FOR_SIZE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868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Pruning</a:t>
            </a:r>
            <a:r>
              <a:rPr lang="fr-FR" dirty="0"/>
              <a:t> est une méthode TF pour élaguer les poids proches de 0</a:t>
            </a:r>
          </a:p>
          <a:p>
            <a:pPr lvl="1"/>
            <a:r>
              <a:rPr lang="fr-FR" dirty="0"/>
              <a:t>Constat : les poids proches de 0 participent peu au résultat</a:t>
            </a:r>
          </a:p>
          <a:p>
            <a:pPr lvl="1"/>
            <a:r>
              <a:rPr lang="fr-FR" dirty="0" err="1"/>
              <a:t>DropConnect</a:t>
            </a:r>
            <a:r>
              <a:rPr lang="fr-FR" dirty="0"/>
              <a:t> permanent</a:t>
            </a:r>
          </a:p>
          <a:p>
            <a:pPr lvl="1"/>
            <a:r>
              <a:rPr lang="fr-FR" dirty="0"/>
              <a:t>Un poids exactement = 0 n'évoluera plus</a:t>
            </a:r>
          </a:p>
          <a:p>
            <a:pPr lvl="1"/>
            <a:r>
              <a:rPr lang="fr-FR" dirty="0"/>
              <a:t>D'abord les poids &lt; 0.1 puis augment avec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80175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16649</TotalTime>
  <Words>405</Words>
  <Application>Microsoft Office PowerPoint</Application>
  <PresentationFormat>Affichage à l'écran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TFLite</vt:lpstr>
      <vt:lpstr>H5</vt:lpstr>
      <vt:lpstr>Inférence</vt:lpstr>
      <vt:lpstr>Post optimisations</vt:lpstr>
      <vt:lpstr>Post Quantization</vt:lpstr>
      <vt:lpstr>Post Quantization</vt:lpstr>
      <vt:lpstr>Post Quantization</vt:lpstr>
      <vt:lpstr>Pruning</vt:lpstr>
      <vt:lpstr>Tensorflow Model Optimization</vt:lpstr>
      <vt:lpstr>TFMOT Pruning</vt:lpstr>
      <vt:lpstr>Aware Quantization</vt:lpstr>
      <vt:lpstr>Aware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496</cp:revision>
  <dcterms:created xsi:type="dcterms:W3CDTF">2000-04-10T19:33:12Z</dcterms:created>
  <dcterms:modified xsi:type="dcterms:W3CDTF">2020-06-26T14:58:29Z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