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21462</TotalTime>
  <Words>2058</Words>
  <Application>Microsoft Office PowerPoint</Application>
  <PresentationFormat>Affichage à l'écran (4:3)</PresentationFormat>
  <Paragraphs>326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521</cp:revision>
  <dcterms:created xsi:type="dcterms:W3CDTF">2000-04-10T19:33:12Z</dcterms:created>
  <dcterms:modified xsi:type="dcterms:W3CDTF">2021-06-04T10:00:03Z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