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16</a:t>
            </a:r>
          </a:p>
          <a:p>
            <a:pPr eaLnBrk="1" hangingPunct="1"/>
            <a:r>
              <a:rPr lang="fr-FR" altLang="fr-FR" dirty="0" err="1"/>
              <a:t>Optimizations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Model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projet TF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-model-</a:t>
            </a:r>
            <a:r>
              <a:rPr lang="fr-FR" dirty="0" err="1"/>
              <a:t>optimization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TFMOT </a:t>
            </a: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d'appliquer un </a:t>
            </a:r>
            <a:r>
              <a:rPr lang="fr-FR" dirty="0" err="1"/>
              <a:t>Pruning</a:t>
            </a:r>
            <a:r>
              <a:rPr lang="fr-FR" dirty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une Pré-</a:t>
            </a:r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/>
              <a:t>Permet sous TF de </a:t>
            </a:r>
            <a:r>
              <a:rPr lang="fr-FR" dirty="0" err="1"/>
              <a:t>quantiser</a:t>
            </a:r>
            <a:r>
              <a:rPr lang="fr-FR" dirty="0"/>
              <a:t> les poids avant apprentissage sur 8 bits ou 16 bits</a:t>
            </a:r>
          </a:p>
          <a:p>
            <a:pPr lvl="1"/>
            <a:r>
              <a:rPr lang="fr-FR" dirty="0"/>
              <a:t>Attention les poids sont toujours sur 64 bits</a:t>
            </a:r>
          </a:p>
          <a:p>
            <a:pPr lvl="1"/>
            <a:r>
              <a:rPr lang="fr-FR" dirty="0"/>
              <a:t>Seuls les pas d'apprentissages sont de 1/256 ou 1/65536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obligatoire</a:t>
            </a:r>
          </a:p>
          <a:p>
            <a:pPr lvl="1"/>
            <a:r>
              <a:rPr lang="fr-FR" dirty="0"/>
              <a:t>Plus précis</a:t>
            </a:r>
          </a:p>
          <a:p>
            <a:pPr lvl="1"/>
            <a:r>
              <a:rPr lang="fr-FR" dirty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</a:t>
            </a:r>
            <a:r>
              <a:rPr lang="fr-FR" dirty="0" err="1"/>
              <a:t>quantiser</a:t>
            </a:r>
            <a:r>
              <a:rPr lang="fr-FR" dirty="0"/>
              <a:t> seulement certains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Ici seuls les </a:t>
            </a:r>
            <a:r>
              <a:rPr lang="fr-FR" dirty="0" err="1"/>
              <a:t>layers</a:t>
            </a:r>
            <a:r>
              <a:rPr lang="fr-FR" dirty="0"/>
              <a:t> Dense sont </a:t>
            </a:r>
            <a:r>
              <a:rPr lang="fr-FR" dirty="0" err="1"/>
              <a:t>quantisés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 dirty="0"/>
              <a:t>Taille divisé par 8</a:t>
            </a:r>
          </a:p>
          <a:p>
            <a:pPr lvl="1"/>
            <a:r>
              <a:rPr lang="fr-FR" sz="2000" dirty="0"/>
              <a:t>Gain de rapidité de 8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Par défaut 8 bits</a:t>
            </a:r>
          </a:p>
          <a:p>
            <a:pPr lvl="1"/>
            <a:r>
              <a:rPr lang="fr-FR" dirty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possible </a:t>
            </a:r>
            <a:r>
              <a:rPr lang="fr-FR"/>
              <a:t>de quantiser</a:t>
            </a:r>
            <a:r>
              <a:rPr lang="fr-FR" dirty="0"/>
              <a:t> les fonctions d'activation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Pruning</a:t>
            </a:r>
            <a:r>
              <a:rPr lang="fr-FR" dirty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résultat</a:t>
            </a:r>
          </a:p>
          <a:p>
            <a:pPr lvl="1"/>
            <a:r>
              <a:rPr lang="fr-FR" dirty="0" err="1"/>
              <a:t>DropConnect</a:t>
            </a:r>
            <a:r>
              <a:rPr lang="fr-FR" dirty="0"/>
              <a:t> permanent</a:t>
            </a:r>
          </a:p>
          <a:p>
            <a:pPr lvl="1"/>
            <a:r>
              <a:rPr lang="fr-FR" dirty="0"/>
              <a:t>Un poids exactement = 0 n'évoluera plus</a:t>
            </a:r>
          </a:p>
          <a:p>
            <a:pPr lvl="1"/>
            <a:r>
              <a:rPr lang="fr-FR" dirty="0"/>
              <a:t>D'abord les poids &lt; 0.1 puis augmente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16795</TotalTime>
  <Words>390</Words>
  <Application>Microsoft Office PowerPoint</Application>
  <PresentationFormat>Affichage à l'écran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2021-09-24T13:57:05Z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