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49" r:id="rId3"/>
    <p:sldId id="352" r:id="rId4"/>
    <p:sldId id="351" r:id="rId5"/>
    <p:sldId id="353" r:id="rId6"/>
    <p:sldId id="354" r:id="rId7"/>
    <p:sldId id="355" r:id="rId8"/>
    <p:sldId id="356" r:id="rId9"/>
    <p:sldId id="357" r:id="rId10"/>
    <p:sldId id="359" r:id="rId11"/>
    <p:sldId id="35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11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Models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modèles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but des réseaux </a:t>
            </a:r>
            <a:r>
              <a:rPr lang="fr-FR" dirty="0" err="1" smtClean="0"/>
              <a:t>MobileNet</a:t>
            </a:r>
            <a:r>
              <a:rPr lang="fr-FR" dirty="0" smtClean="0"/>
              <a:t> est d’abaisser le nombre de poids pour accélérer l’inférence</a:t>
            </a:r>
          </a:p>
          <a:p>
            <a:r>
              <a:rPr lang="fr-FR" dirty="0" smtClean="0"/>
              <a:t>Fonctionne sur des mobiles</a:t>
            </a:r>
            <a:endParaRPr lang="fr-FR" dirty="0"/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pré-entrainés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VGG16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Simonyan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Zisserman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Geometry Group (</a:t>
            </a:r>
            <a:r>
              <a:rPr lang="en-US" dirty="0" smtClean="0"/>
              <a:t>VGG)</a:t>
            </a:r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Oxford</a:t>
            </a:r>
          </a:p>
          <a:p>
            <a:pPr lvl="1"/>
            <a:r>
              <a:rPr lang="en-US" dirty="0" smtClean="0"/>
              <a:t>2014</a:t>
            </a:r>
          </a:p>
          <a:p>
            <a:r>
              <a:rPr lang="en-US" dirty="0" smtClean="0"/>
              <a:t>Puissant</a:t>
            </a:r>
          </a:p>
          <a:p>
            <a:r>
              <a:rPr lang="en-US" dirty="0" err="1" smtClean="0"/>
              <a:t>Volumineux</a:t>
            </a:r>
            <a:endParaRPr lang="en-US" dirty="0"/>
          </a:p>
          <a:p>
            <a:r>
              <a:rPr lang="en-US" dirty="0" smtClean="0"/>
              <a:t>Lent</a:t>
            </a:r>
          </a:p>
          <a:p>
            <a:r>
              <a:rPr lang="en-US" dirty="0" err="1" smtClean="0"/>
              <a:t>Nécessite</a:t>
            </a:r>
            <a:r>
              <a:rPr lang="en-US" dirty="0" smtClean="0"/>
              <a:t> beaucoup de </a:t>
            </a:r>
            <a:r>
              <a:rPr lang="en-US" dirty="0" err="1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VGG16</a:t>
            </a:r>
            <a:endParaRPr lang="fr-FR" dirty="0"/>
          </a:p>
        </p:txBody>
      </p:sp>
      <p:pic>
        <p:nvPicPr>
          <p:cNvPr id="2050" name="Picture 2" descr="Résultat de recherche d'images pour &quot;VGG16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725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</a:t>
            </a:r>
          </a:p>
          <a:p>
            <a:r>
              <a:rPr lang="fr-FR" dirty="0" smtClean="0"/>
              <a:t>2016</a:t>
            </a:r>
          </a:p>
          <a:p>
            <a:r>
              <a:rPr lang="fr-FR" dirty="0" smtClean="0"/>
              <a:t>Non MLP</a:t>
            </a:r>
            <a:endParaRPr lang="fr-FR" dirty="0"/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 d’</a:t>
            </a:r>
            <a:r>
              <a:rPr lang="fr-FR" dirty="0" err="1" smtClean="0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Francois Chollet – Google</a:t>
            </a:r>
          </a:p>
          <a:p>
            <a:r>
              <a:rPr lang="fr-FR" dirty="0" smtClean="0"/>
              <a:t>2016</a:t>
            </a:r>
            <a:endParaRPr lang="fr-FR" dirty="0"/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Residual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sauter un layer</a:t>
            </a:r>
            <a:endParaRPr lang="fr-FR" dirty="0"/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ResNet</a:t>
            </a:r>
            <a:r>
              <a:rPr lang="fr-FR" dirty="0" smtClean="0"/>
              <a:t> est un </a:t>
            </a:r>
            <a:r>
              <a:rPr lang="fr-FR" dirty="0" err="1" smtClean="0"/>
              <a:t>Residual</a:t>
            </a:r>
            <a:r>
              <a:rPr lang="fr-FR" dirty="0" smtClean="0"/>
              <a:t> Network</a:t>
            </a:r>
          </a:p>
          <a:p>
            <a:r>
              <a:rPr lang="fr-FR" dirty="0" smtClean="0"/>
              <a:t>2015</a:t>
            </a:r>
            <a:endParaRPr lang="fr-FR" dirty="0"/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17404</TotalTime>
  <Words>94</Words>
  <Application>Microsoft Office PowerPoint</Application>
  <PresentationFormat>Affichage à l'écran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VGG16</vt:lpstr>
      <vt:lpstr>VGG16</vt:lpstr>
      <vt:lpstr>Inception</vt:lpstr>
      <vt:lpstr>Détail d’inception</vt:lpstr>
      <vt:lpstr>XCeption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538</cp:revision>
  <dcterms:created xsi:type="dcterms:W3CDTF">2000-04-10T19:33:12Z</dcterms:created>
  <dcterms:modified xsi:type="dcterms:W3CDTF">2020-01-15T16:44:00Z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