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9" r:id="rId3"/>
    <p:sldId id="272" r:id="rId4"/>
    <p:sldId id="273" r:id="rId5"/>
    <p:sldId id="274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SVM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</a:t>
            </a:r>
            <a:r>
              <a:rPr lang="fr-FR" dirty="0" smtClean="0"/>
              <a:t>support sont </a:t>
            </a:r>
            <a:r>
              <a:rPr lang="fr-FR" dirty="0"/>
              <a:t>un ensemble de techniques d'apprentissage supervisé destinées à résoudre des problèmes de </a:t>
            </a:r>
            <a:r>
              <a:rPr lang="fr-FR" dirty="0" smtClean="0"/>
              <a:t>discrimination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 smtClean="0"/>
              <a:t>Date </a:t>
            </a:r>
            <a:r>
              <a:rPr lang="fr-FR" dirty="0"/>
              <a:t>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 smtClean="0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SVC est une implémentation C de SVM</a:t>
            </a:r>
          </a:p>
          <a:p>
            <a:pPr lvl="1"/>
            <a:r>
              <a:rPr lang="fr-FR" dirty="0" err="1"/>
              <a:t>sklearn.svm.SVC</a:t>
            </a:r>
            <a:r>
              <a:rPr lang="fr-FR" dirty="0"/>
              <a:t>(C=1.0, </a:t>
            </a:r>
            <a:r>
              <a:rPr lang="fr-FR" dirty="0" err="1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</a:t>
            </a:r>
            <a:r>
              <a:rPr lang="fr-FR" dirty="0" err="1"/>
              <a:t>degree</a:t>
            </a:r>
            <a:r>
              <a:rPr lang="fr-FR" dirty="0"/>
              <a:t>=3, gamma=’auto’, coef0=0.0, </a:t>
            </a:r>
            <a:r>
              <a:rPr lang="fr-FR" dirty="0" err="1"/>
              <a:t>shrinking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probability</a:t>
            </a:r>
            <a:r>
              <a:rPr lang="fr-FR" dirty="0"/>
              <a:t>=False,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cache_size</a:t>
            </a:r>
            <a:r>
              <a:rPr lang="fr-FR" dirty="0"/>
              <a:t>=200, </a:t>
            </a:r>
            <a:r>
              <a:rPr lang="fr-FR" dirty="0" err="1"/>
              <a:t>class_weight</a:t>
            </a:r>
            <a:r>
              <a:rPr lang="fr-FR" dirty="0"/>
              <a:t>=None, </a:t>
            </a:r>
            <a:r>
              <a:rPr lang="fr-FR" dirty="0" err="1"/>
              <a:t>verbose</a:t>
            </a:r>
            <a:r>
              <a:rPr lang="fr-FR" dirty="0"/>
              <a:t>=False, </a:t>
            </a:r>
            <a:r>
              <a:rPr lang="fr-FR" dirty="0" err="1"/>
              <a:t>max_iter</a:t>
            </a:r>
            <a:r>
              <a:rPr lang="fr-FR" dirty="0"/>
              <a:t>=-1, </a:t>
            </a:r>
            <a:r>
              <a:rPr lang="fr-FR" dirty="0" err="1"/>
              <a:t>decision_function_shape</a:t>
            </a:r>
            <a:r>
              <a:rPr lang="fr-FR" dirty="0"/>
              <a:t>=’</a:t>
            </a:r>
            <a:r>
              <a:rPr lang="fr-FR" dirty="0" err="1"/>
              <a:t>ovr</a:t>
            </a:r>
            <a:r>
              <a:rPr lang="fr-FR" dirty="0"/>
              <a:t>’, </a:t>
            </a:r>
            <a:r>
              <a:rPr lang="fr-FR" dirty="0" err="1"/>
              <a:t>random_state</a:t>
            </a:r>
            <a:r>
              <a:rPr lang="fr-FR" dirty="0"/>
              <a:t>=None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svm</a:t>
            </a:r>
            <a:r>
              <a:rPr lang="fr-FR" dirty="0"/>
              <a:t> = </a:t>
            </a:r>
            <a:r>
              <a:rPr lang="fr-FR" dirty="0" err="1"/>
              <a:t>sk.svm.SVC</a:t>
            </a:r>
            <a:r>
              <a:rPr lang="fr-FR" dirty="0"/>
              <a:t>(C=0.1, </a:t>
            </a:r>
            <a:r>
              <a:rPr lang="fr-FR" dirty="0" err="1"/>
              <a:t>kernel</a:t>
            </a:r>
            <a:r>
              <a:rPr lang="fr-FR" dirty="0"/>
              <a:t>='</a:t>
            </a:r>
            <a:r>
              <a:rPr lang="fr-FR" dirty="0" err="1"/>
              <a:t>linear</a:t>
            </a:r>
            <a:r>
              <a:rPr lang="fr-F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95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 smtClean="0"/>
              <a:t>svm.SVC</a:t>
            </a:r>
            <a:r>
              <a:rPr lang="en-US" dirty="0" smtClean="0"/>
              <a:t>(kernel=“poly”)</a:t>
            </a:r>
            <a:endParaRPr lang="en-US" dirty="0"/>
          </a:p>
          <a:p>
            <a:pPr lvl="1"/>
            <a:r>
              <a:rPr lang="en-US" dirty="0" err="1" smtClean="0"/>
              <a:t>clf.fit</a:t>
            </a:r>
            <a:r>
              <a:rPr lang="en-US" dirty="0" smtClean="0"/>
              <a:t>(X</a:t>
            </a:r>
            <a:r>
              <a:rPr lang="en-US" dirty="0"/>
              <a:t>, Y)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7632848" cy="55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5892</TotalTime>
  <Words>148</Words>
  <Application>Microsoft Office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SVM</vt:lpstr>
      <vt:lpstr>SVM</vt:lpstr>
      <vt:lpstr>SVM</vt:lpstr>
      <vt:lpstr>SVM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349</cp:revision>
  <dcterms:created xsi:type="dcterms:W3CDTF">2000-04-10T19:33:12Z</dcterms:created>
  <dcterms:modified xsi:type="dcterms:W3CDTF">2020-01-15T16:46:32Z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