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handoutMasterIdLst>
    <p:handoutMasterId r:id="rId8"/>
  </p:handoutMasterIdLst>
  <p:sldIdLst>
    <p:sldId id="264" r:id="rId2"/>
    <p:sldId id="271" r:id="rId3"/>
    <p:sldId id="272" r:id="rId4"/>
    <p:sldId id="273" r:id="rId5"/>
    <p:sldId id="287" r:id="rId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135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20</a:t>
            </a:r>
          </a:p>
          <a:p>
            <a:pPr eaLnBrk="1" hangingPunct="1"/>
            <a:r>
              <a:rPr lang="fr-FR" altLang="fr-FR" dirty="0"/>
              <a:t>Natural </a:t>
            </a:r>
            <a:r>
              <a:rPr lang="fr-FR" altLang="fr-FR" dirty="0" err="1"/>
              <a:t>Language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LSTM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Long Short </a:t>
            </a:r>
            <a:r>
              <a:rPr lang="fr-FR" dirty="0" err="1"/>
              <a:t>Term</a:t>
            </a:r>
            <a:r>
              <a:rPr lang="fr-FR" dirty="0"/>
              <a:t> Memory Network</a:t>
            </a:r>
          </a:p>
          <a:p>
            <a:pPr lvl="1"/>
            <a:r>
              <a:rPr lang="fr-FR" dirty="0"/>
              <a:t>Le problèmes des RNN est la données qui reste longtemps dans le neurone (Long </a:t>
            </a:r>
            <a:r>
              <a:rPr lang="fr-FR" dirty="0" err="1"/>
              <a:t>Term</a:t>
            </a:r>
            <a:r>
              <a:rPr lang="fr-FR" dirty="0"/>
              <a:t> Memory)</a:t>
            </a:r>
          </a:p>
          <a:p>
            <a:pPr lvl="1"/>
            <a:r>
              <a:rPr lang="fr-FR" dirty="0"/>
              <a:t>C’est-à-dire un grand nombre d'itération</a:t>
            </a:r>
          </a:p>
          <a:p>
            <a:pPr lvl="1"/>
            <a:r>
              <a:rPr lang="fr-FR" dirty="0"/>
              <a:t>Très utilisé dans le langage naturel et la traduction</a:t>
            </a:r>
          </a:p>
          <a:p>
            <a:r>
              <a:rPr lang="fr-FR" dirty="0"/>
              <a:t>LSTM change le mécanisme d'activation d'un neurone afin d'éviter un nombre d'itération trop élevé</a:t>
            </a:r>
          </a:p>
          <a:p>
            <a:r>
              <a:rPr lang="fr-FR" dirty="0"/>
              <a:t>RNN ou MLP classique :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2050" name="Picture 2" descr="https://colah.github.io/posts/2015-08-Understanding-LSTMs/img/LSTM3-SimpleRN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276" y="5013176"/>
            <a:ext cx="3432642" cy="128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34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LSTM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Layer LSTM contient 4 </a:t>
            </a:r>
            <a:r>
              <a:rPr lang="fr-FR" dirty="0" err="1"/>
              <a:t>layers</a:t>
            </a:r>
            <a:r>
              <a:rPr lang="fr-FR" dirty="0"/>
              <a:t> custom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2052" name="Picture 4" descr="A LSTM neural networ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01510"/>
            <a:ext cx="6525006" cy="245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095" y="4909703"/>
            <a:ext cx="5436096" cy="101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63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LSTM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 nombreuses variantes existent</a:t>
            </a:r>
          </a:p>
        </p:txBody>
      </p:sp>
      <p:pic>
        <p:nvPicPr>
          <p:cNvPr id="4098" name="Picture 2" descr="A gated recurrent unit neural network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56" y="2492896"/>
            <a:ext cx="8392762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87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2985B-687B-D16D-9EE1-849AAF7B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1BDAB2-BAE5-6784-4DB4-D24CEA977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Bidirectional</a:t>
            </a:r>
            <a:r>
              <a:rPr lang="fr-FR" dirty="0"/>
              <a:t> Encoder </a:t>
            </a:r>
            <a:r>
              <a:rPr lang="fr-FR" dirty="0" err="1"/>
              <a:t>Representations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Transformers, est un modèle de langage développé par Google en 2018</a:t>
            </a:r>
          </a:p>
          <a:p>
            <a:r>
              <a:rPr lang="fr-FR" dirty="0"/>
              <a:t>Ancêtre de </a:t>
            </a:r>
            <a:r>
              <a:rPr lang="fr-FR" dirty="0" err="1"/>
              <a:t>GhatGPT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922353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16705</TotalTime>
  <Words>96</Words>
  <Application>Microsoft Office PowerPoint</Application>
  <PresentationFormat>Affichage à l'écran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Monotype Sorts</vt:lpstr>
      <vt:lpstr>Times New Roman</vt:lpstr>
      <vt:lpstr>cvc</vt:lpstr>
      <vt:lpstr>Présentation PowerPoint</vt:lpstr>
      <vt:lpstr>LSTM</vt:lpstr>
      <vt:lpstr>LSTM</vt:lpstr>
      <vt:lpstr>LSTM</vt:lpstr>
      <vt:lpstr>BERT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499</cp:revision>
  <dcterms:created xsi:type="dcterms:W3CDTF">2000-04-10T19:33:12Z</dcterms:created>
  <dcterms:modified xsi:type="dcterms:W3CDTF">2023-10-23T10:54:37Z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