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7" r:id="rId3"/>
    <p:sldId id="272" r:id="rId4"/>
    <p:sldId id="271" r:id="rId5"/>
    <p:sldId id="273" r:id="rId6"/>
    <p:sldId id="274" r:id="rId7"/>
    <p:sldId id="275" r:id="rId8"/>
    <p:sldId id="276" r:id="rId9"/>
    <p:sldId id="278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14</a:t>
            </a:r>
          </a:p>
          <a:p>
            <a:pPr eaLnBrk="1" hangingPunct="1"/>
            <a:r>
              <a:rPr lang="fr-FR" altLang="fr-FR" dirty="0"/>
              <a:t>Techniques avancées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avec de nouvelles données</a:t>
            </a:r>
          </a:p>
          <a:p>
            <a:r>
              <a:rPr lang="fr-FR" dirty="0"/>
              <a:t>Ajout d’une catégorie</a:t>
            </a:r>
          </a:p>
          <a:p>
            <a:pPr lvl="1"/>
            <a:r>
              <a:rPr lang="fr-FR" dirty="0"/>
              <a:t>Réutilisation d’un modèle existant</a:t>
            </a:r>
          </a:p>
        </p:txBody>
      </p:sp>
    </p:spTree>
    <p:extLst>
      <p:ext uri="{BB962C8B-B14F-4D97-AF65-F5344CB8AC3E}">
        <p14:creationId xmlns:p14="http://schemas.microsoft.com/office/powerpoint/2010/main" val="32566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Réglage fin</a:t>
            </a:r>
          </a:p>
          <a:p>
            <a:pPr lvl="1"/>
            <a:r>
              <a:rPr lang="fr-FR" dirty="0"/>
              <a:t>A faire sur un réseau déjà entrainé</a:t>
            </a:r>
          </a:p>
          <a:p>
            <a:pPr lvl="1"/>
            <a:r>
              <a:rPr lang="fr-FR" dirty="0"/>
              <a:t>Modification des paramètres des </a:t>
            </a:r>
            <a:r>
              <a:rPr lang="fr-FR" dirty="0" err="1"/>
              <a:t>layers</a:t>
            </a:r>
            <a:r>
              <a:rPr lang="fr-FR" dirty="0"/>
              <a:t> et du réseau</a:t>
            </a:r>
          </a:p>
          <a:p>
            <a:pPr lvl="1"/>
            <a:r>
              <a:rPr lang="fr-FR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</a:t>
            </a:r>
            <a:r>
              <a:rPr lang="fr-FR" dirty="0" err="1"/>
              <a:t>Deep</a:t>
            </a:r>
            <a:r>
              <a:rPr lang="fr-FR" dirty="0"/>
              <a:t> Learning possèdent de nombreux </a:t>
            </a:r>
            <a:r>
              <a:rPr lang="fr-FR" dirty="0" err="1"/>
              <a:t>hyperparamètres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permet l'utilisation d'</a:t>
            </a:r>
            <a:r>
              <a:rPr lang="fr-FR" dirty="0" err="1"/>
              <a:t>hyperparamètres</a:t>
            </a:r>
            <a:endParaRPr lang="fr-FR" dirty="0"/>
          </a:p>
          <a:p>
            <a:pPr lvl="1"/>
            <a:r>
              <a:rPr lang="fr-FR" dirty="0"/>
              <a:t>Nombre et forme des filtres</a:t>
            </a:r>
          </a:p>
          <a:p>
            <a:pPr lvl="1"/>
            <a:r>
              <a:rPr lang="fr-FR" dirty="0"/>
              <a:t>Régularisation</a:t>
            </a:r>
          </a:p>
          <a:p>
            <a:pPr lvl="2"/>
            <a:r>
              <a:rPr lang="fr-FR" dirty="0" err="1"/>
              <a:t>DropOut</a:t>
            </a:r>
            <a:r>
              <a:rPr lang="fr-FR" dirty="0"/>
              <a:t>, </a:t>
            </a:r>
            <a:r>
              <a:rPr lang="fr-FR" dirty="0" err="1"/>
              <a:t>DropConnect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Strides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 L1 et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/>
              <a:t>Ce qui a tendance à créer un 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de calcul des poids peut être modifié </a:t>
            </a:r>
          </a:p>
          <a:p>
            <a:pPr lvl="2"/>
            <a:r>
              <a:rPr lang="fr-FR" dirty="0"/>
              <a:t>L1 : f = </a:t>
            </a:r>
            <a:r>
              <a:rPr lang="fr-FR" dirty="0" err="1"/>
              <a:t>loss</a:t>
            </a:r>
            <a:r>
              <a:rPr lang="fr-FR" dirty="0"/>
              <a:t> + regularizers.l1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 ** 2)</a:t>
            </a:r>
          </a:p>
          <a:p>
            <a:pPr lvl="2"/>
            <a:r>
              <a:rPr lang="fr-FR" dirty="0"/>
              <a:t>L2 : f = </a:t>
            </a:r>
            <a:r>
              <a:rPr lang="fr-FR" dirty="0" err="1"/>
              <a:t>loss</a:t>
            </a:r>
            <a:r>
              <a:rPr lang="fr-FR" dirty="0"/>
              <a:t> + regularizers.l2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np.abs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2"/>
            <a:r>
              <a:rPr lang="fr-FR" dirty="0" err="1"/>
              <a:t>model.add</a:t>
            </a:r>
            <a:r>
              <a:rPr lang="fr-FR" dirty="0"/>
              <a:t>(Dense(64, </a:t>
            </a:r>
            <a:r>
              <a:rPr lang="fr-FR" dirty="0" err="1"/>
              <a:t>kernel_regularizer</a:t>
            </a:r>
            <a:r>
              <a:rPr lang="fr-FR" dirty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Permet d'optimiser l'application du gradient sur les poids</a:t>
            </a:r>
          </a:p>
          <a:p>
            <a:pPr lvl="1"/>
            <a:r>
              <a:rPr lang="fr-FR" dirty="0" err="1"/>
              <a:t>sgd</a:t>
            </a:r>
            <a:r>
              <a:rPr lang="fr-FR" dirty="0"/>
              <a:t> = </a:t>
            </a:r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lr</a:t>
            </a:r>
            <a:r>
              <a:rPr lang="fr-FR" dirty="0"/>
              <a:t>=0.0001, </a:t>
            </a:r>
            <a:r>
              <a:rPr lang="fr-FR" dirty="0" err="1"/>
              <a:t>decay</a:t>
            </a:r>
            <a:r>
              <a:rPr lang="fr-FR" dirty="0"/>
              <a:t>=1e-6,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lr</a:t>
            </a:r>
            <a:r>
              <a:rPr lang="fr-FR" dirty="0"/>
              <a:t> = Learning Rate</a:t>
            </a:r>
          </a:p>
          <a:p>
            <a:pPr lvl="1"/>
            <a:r>
              <a:rPr lang="fr-FR" dirty="0" err="1"/>
              <a:t>momentum</a:t>
            </a:r>
            <a:r>
              <a:rPr lang="fr-FR" dirty="0"/>
              <a:t> = le moment du </a:t>
            </a:r>
            <a:r>
              <a:rPr lang="fr-FR" dirty="0" err="1"/>
              <a:t>lr</a:t>
            </a:r>
            <a:r>
              <a:rPr lang="fr-FR" dirty="0"/>
              <a:t> (</a:t>
            </a:r>
            <a:r>
              <a:rPr lang="fr-FR" dirty="0" err="1"/>
              <a:t>acceleration</a:t>
            </a:r>
            <a:r>
              <a:rPr lang="fr-FR" dirty="0"/>
              <a:t> du </a:t>
            </a:r>
            <a:r>
              <a:rPr lang="fr-FR" dirty="0" err="1"/>
              <a:t>lr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Ici comme </a:t>
            </a:r>
            <a:r>
              <a:rPr lang="fr-FR" dirty="0" err="1"/>
              <a:t>momentum</a:t>
            </a:r>
            <a:r>
              <a:rPr lang="fr-FR" dirty="0"/>
              <a:t> &lt; 1 c'est une décélération</a:t>
            </a:r>
          </a:p>
          <a:p>
            <a:pPr lvl="1"/>
            <a:r>
              <a:rPr lang="fr-FR" dirty="0" err="1"/>
              <a:t>decay</a:t>
            </a:r>
            <a:r>
              <a:rPr lang="fr-FR" dirty="0"/>
              <a:t> = décrément du </a:t>
            </a:r>
            <a:r>
              <a:rPr lang="fr-FR" dirty="0" err="1"/>
              <a:t>lr</a:t>
            </a:r>
            <a:endParaRPr lang="fr-FR" dirty="0"/>
          </a:p>
          <a:p>
            <a:pPr lvl="1"/>
            <a:r>
              <a:rPr lang="fr-FR" dirty="0" err="1"/>
              <a:t>nesterov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calcul du moment plus précis</a:t>
            </a:r>
          </a:p>
          <a:p>
            <a:pPr lvl="1"/>
            <a:r>
              <a:rPr lang="fr-FR" dirty="0"/>
              <a:t>Nécessite d'avantage d'</a:t>
            </a:r>
            <a:r>
              <a:rPr lang="fr-FR" dirty="0" err="1"/>
              <a:t>epoch</a:t>
            </a:r>
            <a:r>
              <a:rPr lang="fr-FR" dirty="0"/>
              <a:t> que </a:t>
            </a:r>
            <a:r>
              <a:rPr lang="fr-FR" dirty="0" err="1"/>
              <a:t>adam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stopper les </a:t>
            </a:r>
            <a:r>
              <a:rPr lang="fr-FR" dirty="0" err="1"/>
              <a:t>epochs</a:t>
            </a:r>
            <a:r>
              <a:rPr lang="fr-FR" dirty="0"/>
              <a:t> s'il n'y a aucune progression</a:t>
            </a:r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59511-71BC-4AE8-A6B2-1DC42E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inputs &amp; 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D0132-EA8B-4660-A0C0-656082CF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MLP peut avoir plusieurs entrées et sorties</a:t>
            </a:r>
          </a:p>
          <a:p>
            <a:r>
              <a:rPr lang="fr-FR" dirty="0"/>
              <a:t>Il est possible de fusionner des résultats des plusieurs réseaux</a:t>
            </a:r>
          </a:p>
          <a:p>
            <a:r>
              <a:rPr lang="fr-FR" dirty="0"/>
              <a:t>Il est possible de fusionner des CNN et des </a:t>
            </a:r>
            <a:r>
              <a:rPr lang="fr-FR" dirty="0" err="1"/>
              <a:t>RandomForests</a:t>
            </a:r>
            <a:endParaRPr lang="fr-FR" dirty="0"/>
          </a:p>
          <a:p>
            <a:pPr lvl="1"/>
            <a:r>
              <a:rPr lang="fr-FR" dirty="0"/>
              <a:t>Approche hybride</a:t>
            </a:r>
          </a:p>
        </p:txBody>
      </p:sp>
    </p:spTree>
    <p:extLst>
      <p:ext uri="{BB962C8B-B14F-4D97-AF65-F5344CB8AC3E}">
        <p14:creationId xmlns:p14="http://schemas.microsoft.com/office/powerpoint/2010/main" val="1295406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16636</TotalTime>
  <Words>286</Words>
  <Application>Microsoft Office PowerPoint</Application>
  <PresentationFormat>Affichage à l'écran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Réentrainement</vt:lpstr>
      <vt:lpstr>Fine Tuning</vt:lpstr>
      <vt:lpstr>Arguments Dense</vt:lpstr>
      <vt:lpstr>Hyperparamètres</vt:lpstr>
      <vt:lpstr>Régularisation L1 et L2</vt:lpstr>
      <vt:lpstr>SGD</vt:lpstr>
      <vt:lpstr>Early Stopping</vt:lpstr>
      <vt:lpstr>Multi inputs &amp; outputs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492</cp:revision>
  <dcterms:created xsi:type="dcterms:W3CDTF">2000-04-10T19:33:12Z</dcterms:created>
  <dcterms:modified xsi:type="dcterms:W3CDTF">2020-06-26T11:27:52Z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