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29" r:id="rId19"/>
    <p:sldId id="320" r:id="rId20"/>
    <p:sldId id="334" r:id="rId21"/>
    <p:sldId id="321" r:id="rId22"/>
    <p:sldId id="323" r:id="rId23"/>
    <p:sldId id="324" r:id="rId24"/>
    <p:sldId id="326" r:id="rId25"/>
    <p:sldId id="322" r:id="rId26"/>
    <p:sldId id="318" r:id="rId27"/>
    <p:sldId id="331" r:id="rId28"/>
    <p:sldId id="333" r:id="rId29"/>
    <p:sldId id="332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5694</TotalTime>
  <Words>786</Words>
  <Application>Microsoft Office PowerPoint</Application>
  <PresentationFormat>Affichage à l'écran (4:3)</PresentationFormat>
  <Paragraphs>126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252</cp:revision>
  <dcterms:created xsi:type="dcterms:W3CDTF">2000-04-10T19:33:12Z</dcterms:created>
  <dcterms:modified xsi:type="dcterms:W3CDTF">2020-12-01T09:22:55Z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