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56400" cy="9929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0066"/>
    <a:srgbClr val="800080"/>
    <a:srgbClr val="800000"/>
    <a:srgbClr val="000000"/>
    <a:srgbClr val="292929"/>
    <a:srgbClr val="0066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7653" autoAdjust="0"/>
    <p:restoredTop sz="91331" autoAdjust="0"/>
  </p:normalViewPr>
  <p:slideViewPr>
    <p:cSldViewPr>
      <p:cViewPr varScale="1">
        <p:scale>
          <a:sx n="86" d="100"/>
          <a:sy n="86" d="100"/>
        </p:scale>
        <p:origin x="821" y="4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notesViewPr>
    <p:cSldViewPr>
      <p:cViewPr>
        <p:scale>
          <a:sx n="100" d="100"/>
          <a:sy n="100" d="100"/>
        </p:scale>
        <p:origin x="-1572" y="-72"/>
      </p:cViewPr>
      <p:guideLst>
        <p:guide orient="horz" pos="3127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434513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DDDA595-6434-4780-8F23-F6A1177F52B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2118" y="607188"/>
            <a:ext cx="5620362" cy="42148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2398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2138" y="606425"/>
            <a:ext cx="5619750" cy="421481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238625"/>
            <a:ext cx="6265862" cy="5299075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92138" y="606425"/>
            <a:ext cx="5619750" cy="421481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238625"/>
            <a:ext cx="6265862" cy="5299075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6550223"/>
            <a:ext cx="9144000" cy="307777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360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285721" y="1363663"/>
            <a:ext cx="7572404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chapter title style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Chapitre 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24193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2419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312863"/>
            <a:ext cx="8664606" cy="1277273"/>
          </a:xfrm>
        </p:spPr>
        <p:txBody>
          <a:bodyPr/>
          <a:lstStyle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26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360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550223"/>
            <a:ext cx="9144000" cy="307777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tx2"/>
                </a:solidFill>
              </a:rPr>
              <a:t>Version 1.0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B6CF8F43-D6BF-44C9-85E9-64DD9CECBDB3}" type="slidenum">
              <a:rPr lang="en-US" b="1" smtClean="0">
                <a:solidFill>
                  <a:schemeClr val="tx2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72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312863"/>
            <a:ext cx="8664606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0" fontAlgn="base" hangingPunct="0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41313" algn="l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chemeClr val="tx2"/>
          </a:solidFill>
          <a:latin typeface="+mn-lt"/>
        </a:defRPr>
      </a:lvl2pPr>
      <a:lvl3pPr marL="1017588" indent="-217488" algn="l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chemeClr val="tx2"/>
          </a:solidFill>
          <a:latin typeface="+mn-lt"/>
        </a:defRPr>
      </a:lvl3pPr>
      <a:lvl4pPr marL="1363663" indent="-231775" algn="l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chemeClr val="tx2"/>
          </a:solidFill>
          <a:latin typeface="+mn-lt"/>
        </a:defRPr>
      </a:lvl4pPr>
      <a:lvl5pPr marL="21653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black">
          <a:xfrm>
            <a:off x="1043608" y="1790700"/>
            <a:ext cx="7548562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fr-FR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à la</a:t>
            </a:r>
          </a:p>
          <a:p>
            <a:pPr lvl="0" algn="ctr">
              <a:defRPr/>
            </a:pPr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Programmation</a:t>
            </a:r>
          </a:p>
          <a:p>
            <a:pPr lvl="0" algn="ctr">
              <a:defRPr/>
            </a:pPr>
            <a:r>
              <a:rPr lang="fr-FR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Orienté Objet</a:t>
            </a:r>
            <a:endParaRPr kumimoji="0" lang="fr-FR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idx="1"/>
          </p:nvPr>
        </p:nvSpPr>
        <p:spPr>
          <a:xfrm>
            <a:off x="928662" y="1312863"/>
            <a:ext cx="7950226" cy="2713563"/>
          </a:xfrm>
        </p:spPr>
        <p:txBody>
          <a:bodyPr/>
          <a:lstStyle/>
          <a:p>
            <a:r>
              <a:rPr lang="fr-FR" sz="1400" dirty="0"/>
              <a:t>Comprendre les principales notions de l'approche Objet.</a:t>
            </a:r>
          </a:p>
          <a:p>
            <a:r>
              <a:rPr lang="fr-FR" sz="1400" dirty="0"/>
              <a:t>Rappel sur les paradigmes de programmation (logique, impératif, Objet...).</a:t>
            </a:r>
          </a:p>
          <a:p>
            <a:r>
              <a:rPr lang="fr-FR" sz="1400" dirty="0"/>
              <a:t>Les objets : identité, état et comportement. Relations au monde réel et aux systèmes informatiques.</a:t>
            </a:r>
          </a:p>
          <a:p>
            <a:r>
              <a:rPr lang="fr-FR" sz="1400" dirty="0"/>
              <a:t>Popularité, avantages de l'Orienté Objet.</a:t>
            </a:r>
          </a:p>
          <a:p>
            <a:r>
              <a:rPr lang="fr-FR" sz="1400" dirty="0"/>
              <a:t>Abstraction, encapsulation, classification. Classes et instances. Classes abstraites. Concept d'héritage.</a:t>
            </a:r>
          </a:p>
          <a:p>
            <a:r>
              <a:rPr lang="fr-FR" sz="1400" dirty="0"/>
              <a:t>Méthodes et envois de messages entre objets. Polymorphisme. Surcharge et redéfinition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C">
  <a:themeElements>
    <a:clrScheme name="EPIC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EP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PIC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IC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PIC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</TotalTime>
  <Words>82</Words>
  <Application>Microsoft Office PowerPoint</Application>
  <PresentationFormat>Affichage à l'écran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EPIC</vt:lpstr>
      <vt:lpstr>Présentation PowerPoint</vt:lpstr>
      <vt:lpstr>Déroulement</vt:lpstr>
    </vt:vector>
  </TitlesOfParts>
  <Company>Rutlands.com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 Overview</dc:title>
  <dc:creator>Administrator</dc:creator>
  <cp:lastModifiedBy>Cyril Vincent</cp:lastModifiedBy>
  <cp:revision>249</cp:revision>
  <cp:lastPrinted>2001-10-05T18:03:23Z</cp:lastPrinted>
  <dcterms:created xsi:type="dcterms:W3CDTF">2001-05-13T21:09:34Z</dcterms:created>
  <dcterms:modified xsi:type="dcterms:W3CDTF">2020-12-14T07:55:31Z</dcterms:modified>
</cp:coreProperties>
</file>