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8"/>
  </p:notesMasterIdLst>
  <p:handoutMasterIdLst>
    <p:handoutMasterId r:id="rId29"/>
  </p:handoutMasterIdLst>
  <p:sldIdLst>
    <p:sldId id="271" r:id="rId2"/>
    <p:sldId id="256" r:id="rId3"/>
    <p:sldId id="279" r:id="rId4"/>
    <p:sldId id="259" r:id="rId5"/>
    <p:sldId id="294" r:id="rId6"/>
    <p:sldId id="261" r:id="rId7"/>
    <p:sldId id="273" r:id="rId8"/>
    <p:sldId id="298" r:id="rId9"/>
    <p:sldId id="277" r:id="rId10"/>
    <p:sldId id="295" r:id="rId11"/>
    <p:sldId id="308" r:id="rId12"/>
    <p:sldId id="291" r:id="rId13"/>
    <p:sldId id="265" r:id="rId14"/>
    <p:sldId id="304" r:id="rId15"/>
    <p:sldId id="309" r:id="rId16"/>
    <p:sldId id="301" r:id="rId17"/>
    <p:sldId id="305" r:id="rId18"/>
    <p:sldId id="281" r:id="rId19"/>
    <p:sldId id="306" r:id="rId20"/>
    <p:sldId id="280" r:id="rId21"/>
    <p:sldId id="310" r:id="rId22"/>
    <p:sldId id="268" r:id="rId23"/>
    <p:sldId id="311" r:id="rId24"/>
    <p:sldId id="290" r:id="rId25"/>
    <p:sldId id="285" r:id="rId26"/>
    <p:sldId id="312" r:id="rId27"/>
  </p:sldIdLst>
  <p:sldSz cx="9144000" cy="6858000" type="screen4x3"/>
  <p:notesSz cx="6769100" cy="99060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9">
          <p15:clr>
            <a:srgbClr val="A4A3A4"/>
          </p15:clr>
        </p15:guide>
        <p15:guide id="2" pos="2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1316" autoAdjust="0"/>
    <p:restoredTop sz="90939" autoAdjust="0"/>
  </p:normalViewPr>
  <p:slideViewPr>
    <p:cSldViewPr snapToGrid="0">
      <p:cViewPr varScale="1">
        <p:scale>
          <a:sx n="86" d="100"/>
          <a:sy n="86" d="100"/>
        </p:scale>
        <p:origin x="1819" y="5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100" d="100"/>
        <a:sy n="100" d="100"/>
      </p:scale>
      <p:origin x="0" y="4206"/>
    </p:cViewPr>
  </p:sorterViewPr>
  <p:notesViewPr>
    <p:cSldViewPr snapToGrid="0">
      <p:cViewPr>
        <p:scale>
          <a:sx n="75" d="100"/>
          <a:sy n="75" d="100"/>
        </p:scale>
        <p:origin x="-1290" y="-60"/>
      </p:cViewPr>
      <p:guideLst>
        <p:guide orient="horz" pos="3119"/>
        <p:guide pos="21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18.xml"/><Relationship Id="rId3" Type="http://schemas.openxmlformats.org/officeDocument/2006/relationships/slide" Target="slides/slide6.xml"/><Relationship Id="rId7" Type="http://schemas.openxmlformats.org/officeDocument/2006/relationships/slide" Target="slides/slide17.xml"/><Relationship Id="rId12" Type="http://schemas.openxmlformats.org/officeDocument/2006/relationships/slide" Target="slides/slide26.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13.xml"/><Relationship Id="rId11" Type="http://schemas.openxmlformats.org/officeDocument/2006/relationships/slide" Target="slides/slide25.xml"/><Relationship Id="rId5" Type="http://schemas.openxmlformats.org/officeDocument/2006/relationships/slide" Target="slides/slide9.xml"/><Relationship Id="rId10" Type="http://schemas.openxmlformats.org/officeDocument/2006/relationships/slide" Target="slides/slide22.xml"/><Relationship Id="rId4" Type="http://schemas.openxmlformats.org/officeDocument/2006/relationships/slide" Target="slides/slide7.xml"/><Relationship Id="rId9"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33700" cy="495300"/>
          </a:xfrm>
          <a:prstGeom prst="rect">
            <a:avLst/>
          </a:prstGeom>
          <a:noFill/>
          <a:ln w="9525">
            <a:noFill/>
            <a:miter lim="800000"/>
            <a:headEnd/>
            <a:tailEnd/>
          </a:ln>
          <a:effectLst/>
        </p:spPr>
        <p:txBody>
          <a:bodyPr vert="horz" wrap="square" lIns="92949" tIns="46474" rIns="92949" bIns="46474" numCol="1" anchor="t" anchorCtr="0" compatLnSpc="1">
            <a:prstTxWarp prst="textNoShape">
              <a:avLst/>
            </a:prstTxWarp>
          </a:bodyPr>
          <a:lstStyle>
            <a:lvl1pPr defTabSz="930275" eaLnBrk="1" hangingPunct="1">
              <a:defRPr sz="1200"/>
            </a:lvl1pPr>
          </a:lstStyle>
          <a:p>
            <a:pPr>
              <a:defRPr/>
            </a:pPr>
            <a:endParaRPr lang="en-US"/>
          </a:p>
        </p:txBody>
      </p:sp>
      <p:sp>
        <p:nvSpPr>
          <p:cNvPr id="110595" name="Rectangle 1027"/>
          <p:cNvSpPr>
            <a:spLocks noGrp="1" noChangeArrowheads="1"/>
          </p:cNvSpPr>
          <p:nvPr>
            <p:ph type="dt" sz="quarter" idx="1"/>
          </p:nvPr>
        </p:nvSpPr>
        <p:spPr bwMode="auto">
          <a:xfrm>
            <a:off x="3835400" y="0"/>
            <a:ext cx="2933700" cy="495300"/>
          </a:xfrm>
          <a:prstGeom prst="rect">
            <a:avLst/>
          </a:prstGeom>
          <a:noFill/>
          <a:ln w="9525">
            <a:noFill/>
            <a:miter lim="800000"/>
            <a:headEnd/>
            <a:tailEnd/>
          </a:ln>
          <a:effectLst/>
        </p:spPr>
        <p:txBody>
          <a:bodyPr vert="horz" wrap="square" lIns="92949" tIns="46474" rIns="92949" bIns="46474" numCol="1" anchor="t" anchorCtr="0" compatLnSpc="1">
            <a:prstTxWarp prst="textNoShape">
              <a:avLst/>
            </a:prstTxWarp>
          </a:bodyPr>
          <a:lstStyle>
            <a:lvl1pPr algn="r" defTabSz="930275" eaLnBrk="1" hangingPunct="1">
              <a:defRPr sz="1200"/>
            </a:lvl1pPr>
          </a:lstStyle>
          <a:p>
            <a:pPr>
              <a:defRPr/>
            </a:pPr>
            <a:endParaRPr lang="en-US"/>
          </a:p>
        </p:txBody>
      </p:sp>
      <p:sp>
        <p:nvSpPr>
          <p:cNvPr id="110596" name="Rectangle 1028"/>
          <p:cNvSpPr>
            <a:spLocks noGrp="1" noChangeArrowheads="1"/>
          </p:cNvSpPr>
          <p:nvPr>
            <p:ph type="ftr" sz="quarter" idx="2"/>
          </p:nvPr>
        </p:nvSpPr>
        <p:spPr bwMode="auto">
          <a:xfrm>
            <a:off x="0" y="9410700"/>
            <a:ext cx="2933700" cy="495300"/>
          </a:xfrm>
          <a:prstGeom prst="rect">
            <a:avLst/>
          </a:prstGeom>
          <a:noFill/>
          <a:ln w="9525">
            <a:noFill/>
            <a:miter lim="800000"/>
            <a:headEnd/>
            <a:tailEnd/>
          </a:ln>
          <a:effectLst/>
        </p:spPr>
        <p:txBody>
          <a:bodyPr vert="horz" wrap="square" lIns="92949" tIns="46474" rIns="92949" bIns="46474" numCol="1" anchor="b" anchorCtr="0" compatLnSpc="1">
            <a:prstTxWarp prst="textNoShape">
              <a:avLst/>
            </a:prstTxWarp>
          </a:bodyPr>
          <a:lstStyle>
            <a:lvl1pPr defTabSz="930275" eaLnBrk="1" hangingPunct="1">
              <a:defRPr sz="1200"/>
            </a:lvl1pPr>
          </a:lstStyle>
          <a:p>
            <a:pPr>
              <a:defRPr/>
            </a:pPr>
            <a:endParaRPr lang="en-US"/>
          </a:p>
        </p:txBody>
      </p:sp>
      <p:sp>
        <p:nvSpPr>
          <p:cNvPr id="110597" name="Rectangle 1029"/>
          <p:cNvSpPr>
            <a:spLocks noGrp="1" noChangeArrowheads="1"/>
          </p:cNvSpPr>
          <p:nvPr>
            <p:ph type="sldNum" sz="quarter" idx="3"/>
          </p:nvPr>
        </p:nvSpPr>
        <p:spPr bwMode="auto">
          <a:xfrm>
            <a:off x="3835400" y="9410700"/>
            <a:ext cx="2933700" cy="495300"/>
          </a:xfrm>
          <a:prstGeom prst="rect">
            <a:avLst/>
          </a:prstGeom>
          <a:noFill/>
          <a:ln w="9525">
            <a:noFill/>
            <a:miter lim="800000"/>
            <a:headEnd/>
            <a:tailEnd/>
          </a:ln>
          <a:effectLst/>
        </p:spPr>
        <p:txBody>
          <a:bodyPr vert="horz" wrap="square" lIns="92949" tIns="46474" rIns="92949" bIns="46474" numCol="1" anchor="b" anchorCtr="0" compatLnSpc="1">
            <a:prstTxWarp prst="textNoShape">
              <a:avLst/>
            </a:prstTxWarp>
          </a:bodyPr>
          <a:lstStyle>
            <a:lvl1pPr algn="r" defTabSz="930275" eaLnBrk="1" hangingPunct="1">
              <a:defRPr sz="1200"/>
            </a:lvl1pPr>
          </a:lstStyle>
          <a:p>
            <a:pPr>
              <a:defRPr/>
            </a:pPr>
            <a:fld id="{E8DB78AF-BC56-467A-B2DE-BC21AB9A1AE0}" type="slidenum">
              <a:rPr lang="en-US"/>
              <a:pPr>
                <a:defRPr/>
              </a:pPr>
              <a:t>‹N°›</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12"/>
          <p:cNvSpPr>
            <a:spLocks noGrp="1" noRot="1" noChangeAspect="1" noChangeArrowheads="1" noTextEdit="1"/>
          </p:cNvSpPr>
          <p:nvPr>
            <p:ph type="sldImg" idx="2"/>
          </p:nvPr>
        </p:nvSpPr>
        <p:spPr bwMode="auto">
          <a:xfrm>
            <a:off x="1533525" y="238125"/>
            <a:ext cx="5167313" cy="3875088"/>
          </a:xfrm>
          <a:prstGeom prst="rect">
            <a:avLst/>
          </a:prstGeom>
          <a:noFill/>
          <a:ln w="12700">
            <a:solidFill>
              <a:schemeClr val="tx1"/>
            </a:solidFill>
            <a:miter lim="800000"/>
            <a:headEnd/>
            <a:tailEnd/>
          </a:ln>
        </p:spPr>
      </p:sp>
      <p:sp>
        <p:nvSpPr>
          <p:cNvPr id="52237" name="Text Box 13"/>
          <p:cNvSpPr txBox="1">
            <a:spLocks noChangeArrowheads="1"/>
          </p:cNvSpPr>
          <p:nvPr/>
        </p:nvSpPr>
        <p:spPr bwMode="auto">
          <a:xfrm>
            <a:off x="0" y="9494838"/>
            <a:ext cx="6719888" cy="476250"/>
          </a:xfrm>
          <a:prstGeom prst="rect">
            <a:avLst/>
          </a:prstGeom>
          <a:noFill/>
          <a:ln w="9525">
            <a:noFill/>
            <a:miter lim="800000"/>
            <a:headEnd/>
            <a:tailEnd/>
          </a:ln>
          <a:effectLst/>
        </p:spPr>
        <p:txBody>
          <a:bodyPr lIns="79063" tIns="39532" rIns="79063" bIns="39532">
            <a:spAutoFit/>
          </a:bodyPr>
          <a:lstStyle/>
          <a:p>
            <a:pPr marL="176213" defTabSz="889000">
              <a:spcBef>
                <a:spcPct val="50000"/>
              </a:spcBef>
              <a:tabLst>
                <a:tab pos="3411538" algn="ctr"/>
                <a:tab pos="6610350" algn="r"/>
              </a:tabLst>
              <a:defRPr/>
            </a:pPr>
            <a:r>
              <a:rPr lang="en-US" sz="700">
                <a:solidFill>
                  <a:schemeClr val="tx2"/>
                </a:solidFill>
              </a:rPr>
              <a:t>	</a:t>
            </a:r>
            <a:r>
              <a:rPr lang="en-US" sz="900">
                <a:cs typeface="Times New Roman" pitchFamily="18" charset="0"/>
              </a:rPr>
              <a:t>© </a:t>
            </a:r>
            <a:r>
              <a:rPr lang="en-US" sz="700">
                <a:solidFill>
                  <a:schemeClr val="tx2"/>
                </a:solidFill>
              </a:rPr>
              <a:t> Copyright:  All rights reserved. Not to be reproduced by any means without prior consent. 	</a:t>
            </a:r>
            <a:r>
              <a:rPr lang="en-US" sz="1300">
                <a:solidFill>
                  <a:schemeClr val="tx2"/>
                </a:solidFill>
              </a:rPr>
              <a:t>419-1-</a:t>
            </a:r>
            <a:fld id="{9D3910A0-E22A-43E3-B992-CE9AD5C2F845}" type="slidenum">
              <a:rPr lang="en-US" sz="1300">
                <a:solidFill>
                  <a:schemeClr val="tx2"/>
                </a:solidFill>
              </a:rPr>
              <a:pPr marL="176213" defTabSz="889000">
                <a:spcBef>
                  <a:spcPct val="50000"/>
                </a:spcBef>
                <a:tabLst>
                  <a:tab pos="3411538" algn="ctr"/>
                  <a:tab pos="6610350" algn="r"/>
                </a:tabLst>
                <a:defRPr/>
              </a:pPr>
              <a:t>‹N°›</a:t>
            </a:fld>
            <a:r>
              <a:rPr lang="en-US" sz="700">
                <a:solidFill>
                  <a:schemeClr val="tx2"/>
                </a:solidFill>
              </a:rPr>
              <a:t>		</a:t>
            </a:r>
          </a:p>
        </p:txBody>
      </p:sp>
      <p:sp>
        <p:nvSpPr>
          <p:cNvPr id="52238" name="Text Box 14"/>
          <p:cNvSpPr txBox="1">
            <a:spLocks noChangeArrowheads="1"/>
          </p:cNvSpPr>
          <p:nvPr/>
        </p:nvSpPr>
        <p:spPr bwMode="auto">
          <a:xfrm>
            <a:off x="293688" y="3978275"/>
            <a:ext cx="512762" cy="212725"/>
          </a:xfrm>
          <a:prstGeom prst="rect">
            <a:avLst/>
          </a:prstGeom>
          <a:noFill/>
          <a:ln w="9525">
            <a:noFill/>
            <a:miter lim="800000"/>
            <a:headEnd/>
            <a:tailEnd/>
          </a:ln>
          <a:effectLst/>
        </p:spPr>
        <p:txBody>
          <a:bodyPr wrap="none" lIns="0" tIns="0" rIns="0" bIns="0">
            <a:spAutoFit/>
          </a:bodyPr>
          <a:lstStyle/>
          <a:p>
            <a:pPr defTabSz="911225">
              <a:spcBef>
                <a:spcPct val="50000"/>
              </a:spcBef>
              <a:defRPr/>
            </a:pPr>
            <a:r>
              <a:rPr lang="en-US" i="1"/>
              <a:t>Notes:</a:t>
            </a:r>
          </a:p>
        </p:txBody>
      </p:sp>
      <p:sp>
        <p:nvSpPr>
          <p:cNvPr id="52239" name="Rectangle 15"/>
          <p:cNvSpPr>
            <a:spLocks noGrp="1" noChangeArrowheads="1"/>
          </p:cNvSpPr>
          <p:nvPr>
            <p:ph type="body" sz="quarter" idx="3"/>
          </p:nvPr>
        </p:nvSpPr>
        <p:spPr bwMode="auto">
          <a:xfrm>
            <a:off x="220663" y="4222750"/>
            <a:ext cx="6229350" cy="5286375"/>
          </a:xfrm>
          <a:prstGeom prst="rect">
            <a:avLst/>
          </a:prstGeom>
          <a:noFill/>
          <a:ln w="9525">
            <a:noFill/>
            <a:miter lim="800000"/>
            <a:headEnd/>
            <a:tailEnd/>
          </a:ln>
          <a:effectLst/>
        </p:spPr>
        <p:txBody>
          <a:bodyPr vert="horz" wrap="square" lIns="91138" tIns="45569" rIns="91138" bIns="455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0"/>
          <p:cNvSpPr>
            <a:spLocks noGrp="1" noRot="1" noChangeAspect="1" noChangeArrowheads="1" noTextEdit="1"/>
          </p:cNvSpPr>
          <p:nvPr>
            <p:ph type="sldImg"/>
          </p:nvPr>
        </p:nvSpPr>
        <p:spPr>
          <a:ln/>
        </p:spPr>
      </p:sp>
      <p:sp>
        <p:nvSpPr>
          <p:cNvPr id="31747" name="Rectangle 1031"/>
          <p:cNvSpPr>
            <a:spLocks noGrp="1" noChangeArrowheads="1"/>
          </p:cNvSpPr>
          <p:nvPr>
            <p:ph type="body" idx="1"/>
          </p:nvPr>
        </p:nvSpPr>
        <p:spPr>
          <a:noFill/>
          <a:ln/>
        </p:spPr>
        <p:txBody>
          <a:bodyPr/>
          <a:lstStyle/>
          <a:p>
            <a:pPr eaLnBrk="1" hangingPunct="1"/>
            <a:r>
              <a:rPr lang="en-US"/>
              <a:t>Jogger text: Overview and Development Environment</a:t>
            </a:r>
          </a:p>
          <a:p>
            <a:pPr eaLnBrk="1" hangingPunct="1"/>
            <a:r>
              <a:rPr lang="en-US"/>
              <a:t>Direction: Both</a:t>
            </a:r>
          </a:p>
          <a:p>
            <a:pPr eaLnBrk="1" hangingPunct="1"/>
            <a:r>
              <a:rPr lang="en-US"/>
              <a:t>Chapter starts: Day 1 at 9:30am</a:t>
            </a:r>
          </a:p>
          <a:p>
            <a:pPr eaLnBrk="1" hangingPunct="1"/>
            <a:r>
              <a:rPr lang="en-US"/>
              <a:t>Instructor notes:</a:t>
            </a:r>
          </a:p>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r>
              <a:rPr lang="en-US"/>
              <a:t>Jogger text: Comments</a:t>
            </a:r>
          </a:p>
          <a:p>
            <a:pPr eaLnBrk="1" hangingPunct="1"/>
            <a:r>
              <a:rPr lang="en-US"/>
              <a:t>Direction: Left</a:t>
            </a:r>
          </a:p>
          <a:p>
            <a:pPr eaLnBrk="1" hangingPunct="1"/>
            <a:r>
              <a:rPr lang="en-US"/>
              <a:t>Instructor notes:</a:t>
            </a:r>
          </a:p>
          <a:p>
            <a:pPr eaLnBrk="1" hangingPunct="1"/>
            <a:endParaRPr lang="en-US"/>
          </a:p>
          <a:p>
            <a:pPr eaLnBrk="1" hangingPunct="1"/>
            <a:r>
              <a:rPr lang="en-US"/>
              <a:t>The purpose of this slide is to show the syntax of the 3 comment types. For /// the intent is just to show the syntax but not any specific XML tag – in particular, not to show what documentation comments might be autogenerated. The autogenerated comments varies depending on which wizard is used.</a:t>
            </a:r>
          </a:p>
          <a:p>
            <a:pPr eaLnBrk="1" hangingPunct="1"/>
            <a:endParaRPr lang="en-US"/>
          </a:p>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0"/>
          <p:cNvSpPr>
            <a:spLocks noGrp="1" noRot="1" noChangeAspect="1" noChangeArrowheads="1" noTextEdit="1"/>
          </p:cNvSpPr>
          <p:nvPr>
            <p:ph type="sldImg"/>
          </p:nvPr>
        </p:nvSpPr>
        <p:spPr>
          <a:ln/>
        </p:spPr>
      </p:sp>
      <p:sp>
        <p:nvSpPr>
          <p:cNvPr id="41987" name="Rectangle 1031"/>
          <p:cNvSpPr>
            <a:spLocks noGrp="1" noChangeArrowheads="1"/>
          </p:cNvSpPr>
          <p:nvPr>
            <p:ph type="body" idx="1"/>
          </p:nvPr>
        </p:nvSpPr>
        <p:spPr>
          <a:noFill/>
          <a:ln/>
        </p:spPr>
        <p:txBody>
          <a:bodyPr/>
          <a:lstStyle/>
          <a:p>
            <a:pPr eaLnBrk="1" hangingPunct="1"/>
            <a:r>
              <a:rPr lang="en-US"/>
              <a:t>Jogger text: Overview and Development Environment</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Rot="1" noChangeAspect="1" noChangeArrowheads="1" noTextEdit="1"/>
          </p:cNvSpPr>
          <p:nvPr>
            <p:ph type="sldImg"/>
          </p:nvPr>
        </p:nvSpPr>
        <p:spPr>
          <a:ln/>
        </p:spPr>
      </p:sp>
      <p:sp>
        <p:nvSpPr>
          <p:cNvPr id="44035" name="Rectangle 7"/>
          <p:cNvSpPr>
            <a:spLocks noGrp="1" noChangeArrowheads="1"/>
          </p:cNvSpPr>
          <p:nvPr>
            <p:ph type="body" idx="1"/>
          </p:nvPr>
        </p:nvSpPr>
        <p:spPr>
          <a:noFill/>
          <a:ln/>
        </p:spPr>
        <p:txBody>
          <a:bodyPr/>
          <a:lstStyle/>
          <a:p>
            <a:pPr eaLnBrk="1" hangingPunct="1"/>
            <a:r>
              <a:rPr lang="en-US"/>
              <a:t>Jogger text: Visual Studio .NET</a:t>
            </a:r>
          </a:p>
          <a:p>
            <a:pPr eaLnBrk="1" hangingPunct="1"/>
            <a:r>
              <a:rPr lang="en-US"/>
              <a:t>Direction: Right</a:t>
            </a:r>
          </a:p>
          <a:p>
            <a:pPr eaLnBrk="1" hangingPunct="1"/>
            <a:r>
              <a:rPr lang="en-US"/>
              <a:t>Instructor notes:</a:t>
            </a:r>
          </a:p>
          <a:p>
            <a:pPr eaLnBrk="1" hangingPunct="1"/>
            <a:r>
              <a:rPr lang="en-US"/>
              <a:t>Visual Studio .NET is the marketing directive for Microsoft.</a:t>
            </a:r>
          </a:p>
          <a:p>
            <a:pPr eaLnBrk="1" hangingPunct="1"/>
            <a:r>
              <a:rPr lang="en-US"/>
              <a:t>Point out that a "project" is a collection of files that are logically compiled together. A solution is a collection of projects.</a:t>
            </a:r>
          </a:p>
          <a:p>
            <a:pPr eaLnBrk="1" hangingPunct="1"/>
            <a:r>
              <a:rPr lang="en-US"/>
              <a:t>Mention that there are command line tools for each compiler function, but the IDE for VS .NET is extremely intelligent. Called “intellisense”. E.g. auto right bracket placement, auto completion and class member listing. Solution management: a solution is a set of projects; e.g. one that has all database access code, another project with Web page generation code; etc. these integrate to make a solution. Each project has a collection of files. Mention around 6000 classes in the framework, each with around 10 or more methods and properties. Hence the framework has a large surface area. Mention the other CLR languages that are integrated in VS .NET.</a:t>
            </a:r>
          </a:p>
          <a:p>
            <a:pPr eaLnBrk="1" hangingPunct="1"/>
            <a:r>
              <a:rPr lang="en-US"/>
              <a:t>Mention currently beta-2 and although very good, is still unstable and incomplete.</a:t>
            </a:r>
          </a:p>
          <a:p>
            <a:pPr eaLnBrk="1" hangingPunct="1"/>
            <a:r>
              <a:rPr lang="en-US"/>
              <a:t>Note that compiler is very fast but producing a new project can take 3 to 5 minutes. Be patient!</a:t>
            </a:r>
          </a:p>
          <a:p>
            <a:pPr eaLnBrk="1" hangingPunct="1"/>
            <a:r>
              <a:rPr lang="en-US"/>
              <a:t>C++/CLI replaces Managed C++. C++/CLI is a proper dialect (standard) C++</a:t>
            </a:r>
          </a:p>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536700" y="239713"/>
            <a:ext cx="5164138" cy="3873500"/>
          </a:xfrm>
          <a:ln/>
        </p:spPr>
      </p:sp>
      <p:sp>
        <p:nvSpPr>
          <p:cNvPr id="45059" name="Rectangle 3"/>
          <p:cNvSpPr>
            <a:spLocks noGrp="1" noChangeArrowheads="1"/>
          </p:cNvSpPr>
          <p:nvPr>
            <p:ph type="body" idx="1"/>
          </p:nvPr>
        </p:nvSpPr>
        <p:spPr>
          <a:xfrm>
            <a:off x="219075" y="4224338"/>
            <a:ext cx="6232525" cy="5284787"/>
          </a:xfrm>
          <a:noFill/>
          <a:ln/>
        </p:spPr>
        <p:txBody>
          <a:bodyPr/>
          <a:lstStyle/>
          <a:p>
            <a:pPr eaLnBrk="1" hangingPunct="1"/>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0"/>
          <p:cNvSpPr>
            <a:spLocks noGrp="1" noRot="1" noChangeAspect="1" noChangeArrowheads="1" noTextEdit="1"/>
          </p:cNvSpPr>
          <p:nvPr>
            <p:ph type="sldImg"/>
          </p:nvPr>
        </p:nvSpPr>
        <p:spPr>
          <a:ln/>
        </p:spPr>
      </p:sp>
      <p:sp>
        <p:nvSpPr>
          <p:cNvPr id="46083" name="Rectangle 1031"/>
          <p:cNvSpPr>
            <a:spLocks noGrp="1" noChangeArrowheads="1"/>
          </p:cNvSpPr>
          <p:nvPr>
            <p:ph type="body" idx="1"/>
          </p:nvPr>
        </p:nvSpPr>
        <p:spPr>
          <a:noFill/>
          <a:ln/>
        </p:spPr>
        <p:txBody>
          <a:bodyPr/>
          <a:lstStyle/>
          <a:p>
            <a:pPr eaLnBrk="1" hangingPunct="1"/>
            <a:r>
              <a:rPr lang="en-US"/>
              <a:t>Jogger text: Overview and Development Environment</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r>
              <a:rPr lang="en-US"/>
              <a:t>Jogger text: .NET Architecture Overview</a:t>
            </a:r>
          </a:p>
          <a:p>
            <a:pPr eaLnBrk="1" hangingPunct="1"/>
            <a:r>
              <a:rPr lang="en-US"/>
              <a:t>Direction: Left</a:t>
            </a:r>
          </a:p>
          <a:p>
            <a:pPr eaLnBrk="1" hangingPunct="1"/>
            <a:r>
              <a:rPr lang="en-US"/>
              <a:t>Instructor notes:</a:t>
            </a:r>
          </a:p>
          <a:p>
            <a:pPr eaLnBrk="1" hangingPunct="1"/>
            <a:r>
              <a:rPr lang="en-US"/>
              <a:t>Don’t get caught explaining everything in detail here. Wait for Chapter 7. Keep this slide up and roll through the subsequent 4 slides.</a:t>
            </a:r>
          </a:p>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pPr eaLnBrk="1" hangingPunct="1"/>
            <a:r>
              <a:rPr lang="en-US"/>
              <a:t>Jogger text: Common Language Infrastructure</a:t>
            </a:r>
          </a:p>
          <a:p>
            <a:pPr eaLnBrk="1" hangingPunct="1"/>
            <a:r>
              <a:rPr lang="en-US"/>
              <a:t>Direction: Right</a:t>
            </a:r>
          </a:p>
          <a:p>
            <a:pPr eaLnBrk="1" hangingPunct="1"/>
            <a:r>
              <a:rPr lang="en-US"/>
              <a:t>Instructor notes:</a:t>
            </a:r>
          </a:p>
          <a:p>
            <a:pPr eaLnBrk="1" hangingPunct="1"/>
            <a:r>
              <a:rPr lang="en-US"/>
              <a:t>Discuss cross language support provided by the CLS/CLR. Versioning of components is automatic (timestamping etc. in an assembly).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Rot="1" noChangeAspect="1" noChangeArrowheads="1" noTextEdit="1"/>
          </p:cNvSpPr>
          <p:nvPr>
            <p:ph type="sldImg"/>
          </p:nvPr>
        </p:nvSpPr>
        <p:spPr>
          <a:ln/>
        </p:spPr>
      </p:sp>
      <p:sp>
        <p:nvSpPr>
          <p:cNvPr id="49155" name="Rectangle 7"/>
          <p:cNvSpPr>
            <a:spLocks noGrp="1" noChangeArrowheads="1"/>
          </p:cNvSpPr>
          <p:nvPr>
            <p:ph type="body" idx="1"/>
          </p:nvPr>
        </p:nvSpPr>
        <p:spPr>
          <a:noFill/>
          <a:ln/>
        </p:spPr>
        <p:txBody>
          <a:bodyPr/>
          <a:lstStyle/>
          <a:p>
            <a:pPr eaLnBrk="1" hangingPunct="1"/>
            <a:r>
              <a:rPr lang="en-US"/>
              <a:t>Jogger text: Compilation Process</a:t>
            </a:r>
          </a:p>
          <a:p>
            <a:pPr eaLnBrk="1" hangingPunct="1"/>
            <a:r>
              <a:rPr lang="en-US"/>
              <a:t>Direction: Left</a:t>
            </a:r>
          </a:p>
          <a:p>
            <a:pPr eaLnBrk="1" hangingPunct="1"/>
            <a:r>
              <a:rPr lang="en-US"/>
              <a:t>Instructor notes:</a:t>
            </a:r>
          </a:p>
          <a:p>
            <a:pPr eaLnBrk="1" hangingPunct="1"/>
            <a:r>
              <a:rPr lang="en-US"/>
              <a:t>Point out that there is no LINK stage here.</a:t>
            </a:r>
          </a:p>
          <a:p>
            <a:pPr eaLnBrk="1" hangingPunct="1"/>
            <a:r>
              <a:rPr lang="en-US"/>
              <a:t>The CLI is the minimal run-time environment necessary to support a C# program. The CLR/.NET Framework is Microsoft’s super-set of the CLI.</a:t>
            </a:r>
          </a:p>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536700" y="239713"/>
            <a:ext cx="5164138" cy="3873500"/>
          </a:xfrm>
          <a:ln/>
        </p:spPr>
      </p:sp>
      <p:sp>
        <p:nvSpPr>
          <p:cNvPr id="50179" name="Rectangle 3"/>
          <p:cNvSpPr>
            <a:spLocks noGrp="1" noChangeArrowheads="1"/>
          </p:cNvSpPr>
          <p:nvPr>
            <p:ph type="body" idx="1"/>
          </p:nvPr>
        </p:nvSpPr>
        <p:spPr>
          <a:xfrm>
            <a:off x="219075" y="4224338"/>
            <a:ext cx="6232525" cy="5284787"/>
          </a:xfrm>
          <a:noFill/>
          <a:ln/>
        </p:spPr>
        <p:txBody>
          <a:bodyPr/>
          <a:lstStyle/>
          <a:p>
            <a:pPr eaLnBrk="1" hangingPunct="1"/>
            <a:r>
              <a:rPr lang="en-US"/>
              <a:t>Jogger text: Managed Code</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Rot="1" noChangeAspect="1" noChangeArrowheads="1" noTextEdit="1"/>
          </p:cNvSpPr>
          <p:nvPr>
            <p:ph type="sldImg"/>
          </p:nvPr>
        </p:nvSpPr>
        <p:spPr>
          <a:ln/>
        </p:spPr>
      </p:sp>
      <p:sp>
        <p:nvSpPr>
          <p:cNvPr id="32771" name="Rectangle 7"/>
          <p:cNvSpPr>
            <a:spLocks noGrp="1" noChangeArrowheads="1"/>
          </p:cNvSpPr>
          <p:nvPr>
            <p:ph type="body" idx="1"/>
          </p:nvPr>
        </p:nvSpPr>
        <p:spPr>
          <a:noFill/>
          <a:ln/>
        </p:spPr>
        <p:txBody>
          <a:bodyPr/>
          <a:lstStyle/>
          <a:p>
            <a:pPr eaLnBrk="1" hangingPunct="1"/>
            <a:r>
              <a:rPr lang="en-US"/>
              <a:t>Jogger text: Chapter Objectives</a:t>
            </a:r>
          </a:p>
          <a:p>
            <a:pPr eaLnBrk="1" hangingPunct="1"/>
            <a:r>
              <a:rPr lang="en-US"/>
              <a:t>Direction: Left</a:t>
            </a:r>
          </a:p>
          <a:p>
            <a:pPr eaLnBrk="1" hangingPunct="1"/>
            <a:r>
              <a:rPr lang="en-US"/>
              <a:t>Instructor notes:</a:t>
            </a:r>
          </a:p>
          <a:p>
            <a:pPr eaLnBrk="1" hangingPunct="1"/>
            <a:r>
              <a:rPr lang="en-US"/>
              <a:t>The history should be kept brief overall.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Rot="1" noChangeAspect="1" noChangeArrowheads="1" noTextEdit="1"/>
          </p:cNvSpPr>
          <p:nvPr>
            <p:ph type="sldImg"/>
          </p:nvPr>
        </p:nvSpPr>
        <p:spPr>
          <a:ln/>
        </p:spPr>
      </p:sp>
      <p:sp>
        <p:nvSpPr>
          <p:cNvPr id="51203" name="Rectangle 7"/>
          <p:cNvSpPr>
            <a:spLocks noGrp="1" noChangeArrowheads="1"/>
          </p:cNvSpPr>
          <p:nvPr>
            <p:ph type="body" idx="1"/>
          </p:nvPr>
        </p:nvSpPr>
        <p:spPr>
          <a:noFill/>
          <a:ln/>
        </p:spPr>
        <p:txBody>
          <a:bodyPr/>
          <a:lstStyle/>
          <a:p>
            <a:pPr eaLnBrk="1" hangingPunct="1"/>
            <a:r>
              <a:rPr lang="en-US"/>
              <a:t>Jogger text: Metadata</a:t>
            </a:r>
          </a:p>
          <a:p>
            <a:pPr eaLnBrk="1" hangingPunct="1"/>
            <a:r>
              <a:rPr lang="en-US"/>
              <a:t>Direction: Left</a:t>
            </a:r>
          </a:p>
          <a:p>
            <a:pPr eaLnBrk="1" hangingPunct="1"/>
            <a:r>
              <a:rPr lang="en-US"/>
              <a:t>Instructor notes:</a:t>
            </a:r>
          </a:p>
          <a:p>
            <a:pPr eaLnBrk="1" hangingPunct="1"/>
            <a:r>
              <a:rPr lang="en-US"/>
              <a:t>Don't bring it up. If someone asks, the actual software that implements the CLR are: the VOS – Virtual Object System and the VES – Virtual Execution System.</a:t>
            </a:r>
          </a:p>
          <a:p>
            <a:pPr eaLnBrk="1" hangingPunct="1"/>
            <a:r>
              <a:rPr lang="en-US"/>
              <a:t>Common Language Specification specifies the types and operations etc. for the CLR (Common Language Runtime). VOS and VES are alternative names for these respectively. </a:t>
            </a:r>
          </a:p>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0"/>
          <p:cNvSpPr>
            <a:spLocks noGrp="1" noRot="1" noChangeAspect="1" noChangeArrowheads="1" noTextEdit="1"/>
          </p:cNvSpPr>
          <p:nvPr>
            <p:ph type="sldImg"/>
          </p:nvPr>
        </p:nvSpPr>
        <p:spPr>
          <a:ln/>
        </p:spPr>
      </p:sp>
      <p:sp>
        <p:nvSpPr>
          <p:cNvPr id="53251" name="Rectangle 1031"/>
          <p:cNvSpPr>
            <a:spLocks noGrp="1" noChangeArrowheads="1"/>
          </p:cNvSpPr>
          <p:nvPr>
            <p:ph type="body" idx="1"/>
          </p:nvPr>
        </p:nvSpPr>
        <p:spPr>
          <a:noFill/>
          <a:ln/>
        </p:spPr>
        <p:txBody>
          <a:bodyPr/>
          <a:lstStyle/>
          <a:p>
            <a:pPr eaLnBrk="1" hangingPunct="1"/>
            <a:r>
              <a:rPr lang="en-US"/>
              <a:t>Jogger text: Overview and Development Environment</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Rot="1" noChangeAspect="1" noChangeArrowheads="1" noTextEdit="1"/>
          </p:cNvSpPr>
          <p:nvPr>
            <p:ph type="sldImg"/>
          </p:nvPr>
        </p:nvSpPr>
        <p:spPr>
          <a:ln/>
        </p:spPr>
      </p:sp>
      <p:sp>
        <p:nvSpPr>
          <p:cNvPr id="54275" name="Rectangle 7"/>
          <p:cNvSpPr>
            <a:spLocks noGrp="1" noChangeArrowheads="1"/>
          </p:cNvSpPr>
          <p:nvPr>
            <p:ph type="body" idx="1"/>
          </p:nvPr>
        </p:nvSpPr>
        <p:spPr>
          <a:noFill/>
          <a:ln/>
        </p:spPr>
        <p:txBody>
          <a:bodyPr/>
          <a:lstStyle/>
          <a:p>
            <a:pPr eaLnBrk="1" hangingPunct="1"/>
            <a:r>
              <a:rPr lang="en-US"/>
              <a:t>Jogger text: Hands-On Exercise 1.1</a:t>
            </a:r>
          </a:p>
          <a:p>
            <a:pPr eaLnBrk="1" hangingPunct="1"/>
            <a:r>
              <a:rPr lang="en-US"/>
              <a:t>Direction: Left</a:t>
            </a:r>
          </a:p>
          <a:p>
            <a:pPr eaLnBrk="1" hangingPunct="1"/>
            <a:r>
              <a:rPr lang="en-US"/>
              <a:t>Exercise: 1.1  (20 mins)</a:t>
            </a:r>
          </a:p>
          <a:p>
            <a:pPr eaLnBrk="1" hangingPunct="1"/>
            <a:r>
              <a:rPr lang="en-US"/>
              <a:t>Instructor notes:</a:t>
            </a:r>
          </a:p>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0"/>
          <p:cNvSpPr>
            <a:spLocks noGrp="1" noRot="1" noChangeAspect="1" noChangeArrowheads="1" noTextEdit="1"/>
          </p:cNvSpPr>
          <p:nvPr>
            <p:ph type="sldImg"/>
          </p:nvPr>
        </p:nvSpPr>
        <p:spPr>
          <a:ln/>
        </p:spPr>
      </p:sp>
      <p:sp>
        <p:nvSpPr>
          <p:cNvPr id="55299" name="Rectangle 1031"/>
          <p:cNvSpPr>
            <a:spLocks noGrp="1" noChangeArrowheads="1"/>
          </p:cNvSpPr>
          <p:nvPr>
            <p:ph type="body" idx="1"/>
          </p:nvPr>
        </p:nvSpPr>
        <p:spPr>
          <a:noFill/>
          <a:ln/>
        </p:spPr>
        <p:txBody>
          <a:bodyPr/>
          <a:lstStyle/>
          <a:p>
            <a:pPr eaLnBrk="1" hangingPunct="1"/>
            <a:r>
              <a:rPr lang="en-US"/>
              <a:t>Jogger text: Overview and Development Environment</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8"/>
          <p:cNvSpPr>
            <a:spLocks noGrp="1" noRot="1" noChangeAspect="1" noChangeArrowheads="1" noTextEdit="1"/>
          </p:cNvSpPr>
          <p:nvPr>
            <p:ph type="sldImg"/>
          </p:nvPr>
        </p:nvSpPr>
        <p:spPr>
          <a:ln/>
        </p:spPr>
      </p:sp>
      <p:sp>
        <p:nvSpPr>
          <p:cNvPr id="56323" name="Rectangle 9"/>
          <p:cNvSpPr>
            <a:spLocks noGrp="1" noChangeArrowheads="1"/>
          </p:cNvSpPr>
          <p:nvPr>
            <p:ph type="body" idx="1"/>
          </p:nvPr>
        </p:nvSpPr>
        <p:spPr>
          <a:noFill/>
          <a:ln/>
        </p:spPr>
        <p:txBody>
          <a:bodyPr/>
          <a:lstStyle/>
          <a:p>
            <a:pPr eaLnBrk="1" hangingPunct="1"/>
            <a:r>
              <a:rPr lang="en-US"/>
              <a:t>Jogger text: Review Questions</a:t>
            </a:r>
          </a:p>
          <a:p>
            <a:pPr eaLnBrk="1" hangingPunct="1"/>
            <a:r>
              <a:rPr lang="en-US"/>
              <a:t>Direction: Left</a:t>
            </a:r>
          </a:p>
          <a:p>
            <a:pPr eaLnBrk="1" hangingPunct="1"/>
            <a:r>
              <a:rPr lang="en-US"/>
              <a:t>Quiz  (5 mins)</a:t>
            </a:r>
          </a:p>
          <a:p>
            <a:pPr eaLnBrk="1" hangingPunct="1"/>
            <a:r>
              <a:rPr lang="en-US"/>
              <a:t>Instructor notes:</a:t>
            </a:r>
          </a:p>
          <a:p>
            <a:pPr eaLnBrk="1" hangingPunct="1"/>
            <a:r>
              <a:rPr lang="en-US"/>
              <a:t>1: The CLI manages .NET programs – not native binary so must be JITted and requires the CLI to run.</a:t>
            </a:r>
          </a:p>
          <a:p>
            <a:pPr eaLnBrk="1" hangingPunct="1"/>
            <a:r>
              <a:rPr lang="en-US"/>
              <a:t>2: CIL + metadata.</a:t>
            </a:r>
          </a:p>
          <a:p>
            <a:pPr eaLnBrk="1" hangingPunct="1"/>
            <a:r>
              <a:rPr lang="en-US"/>
              <a:t>3: A component is a single-file assembly – a component can be included in multi-file assemblies</a:t>
            </a:r>
          </a:p>
          <a:p>
            <a:pPr eaLnBrk="1" hangingPunct="1"/>
            <a:endParaRPr lang="en-US"/>
          </a:p>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Rot="1" noChangeAspect="1" noChangeArrowheads="1" noTextEdit="1"/>
          </p:cNvSpPr>
          <p:nvPr>
            <p:ph type="sldImg"/>
          </p:nvPr>
        </p:nvSpPr>
        <p:spPr>
          <a:ln/>
        </p:spPr>
      </p:sp>
      <p:sp>
        <p:nvSpPr>
          <p:cNvPr id="57347" name="Rectangle 7"/>
          <p:cNvSpPr>
            <a:spLocks noGrp="1" noChangeArrowheads="1"/>
          </p:cNvSpPr>
          <p:nvPr>
            <p:ph type="body" idx="1"/>
          </p:nvPr>
        </p:nvSpPr>
        <p:spPr>
          <a:noFill/>
          <a:ln/>
        </p:spPr>
        <p:txBody>
          <a:bodyPr/>
          <a:lstStyle/>
          <a:p>
            <a:pPr eaLnBrk="1" hangingPunct="1"/>
            <a:r>
              <a:rPr lang="en-US"/>
              <a:t>Jogger text: Chapter Summary</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Rot="1" noChangeAspect="1" noChangeArrowheads="1" noTextEdit="1"/>
          </p:cNvSpPr>
          <p:nvPr>
            <p:ph type="sldImg"/>
          </p:nvPr>
        </p:nvSpPr>
        <p:spPr>
          <a:ln/>
        </p:spPr>
      </p:sp>
      <p:sp>
        <p:nvSpPr>
          <p:cNvPr id="70659" name="Rectangle 7"/>
          <p:cNvSpPr>
            <a:spLocks noGrp="1" noChangeArrowheads="1"/>
          </p:cNvSpPr>
          <p:nvPr>
            <p:ph type="body" idx="1"/>
          </p:nvPr>
        </p:nvSpPr>
        <p:spPr>
          <a:noFill/>
          <a:ln/>
        </p:spPr>
        <p:txBody>
          <a:bodyPr/>
          <a:lstStyle/>
          <a:p>
            <a:pPr eaLnBrk="1" hangingPunct="1"/>
            <a:r>
              <a:rPr lang="en-US"/>
              <a:t>&lt;ipf&gt;R&lt;/ipf&gt;</a:t>
            </a:r>
          </a:p>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0"/>
          <p:cNvSpPr>
            <a:spLocks noGrp="1" noRot="1" noChangeAspect="1" noChangeArrowheads="1" noTextEdit="1"/>
          </p:cNvSpPr>
          <p:nvPr>
            <p:ph type="sldImg"/>
          </p:nvPr>
        </p:nvSpPr>
        <p:spPr>
          <a:ln/>
        </p:spPr>
      </p:sp>
      <p:sp>
        <p:nvSpPr>
          <p:cNvPr id="33795" name="Rectangle 1031"/>
          <p:cNvSpPr>
            <a:spLocks noGrp="1" noChangeArrowheads="1"/>
          </p:cNvSpPr>
          <p:nvPr>
            <p:ph type="body" idx="1"/>
          </p:nvPr>
        </p:nvSpPr>
        <p:spPr>
          <a:noFill/>
          <a:ln/>
        </p:spPr>
        <p:txBody>
          <a:bodyPr/>
          <a:lstStyle/>
          <a:p>
            <a:pPr eaLnBrk="1" hangingPunct="1"/>
            <a:r>
              <a:rPr lang="en-US"/>
              <a:t>Jogger text: Overview and Development Environment</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Rot="1" noChangeAspect="1" noChangeArrowheads="1" noTextEdit="1"/>
          </p:cNvSpPr>
          <p:nvPr>
            <p:ph type="sldImg"/>
          </p:nvPr>
        </p:nvSpPr>
        <p:spPr>
          <a:ln/>
        </p:spPr>
      </p:sp>
      <p:sp>
        <p:nvSpPr>
          <p:cNvPr id="34819" name="Rectangle 7"/>
          <p:cNvSpPr>
            <a:spLocks noGrp="1" noChangeArrowheads="1"/>
          </p:cNvSpPr>
          <p:nvPr>
            <p:ph type="body" idx="1"/>
          </p:nvPr>
        </p:nvSpPr>
        <p:spPr>
          <a:noFill/>
          <a:ln/>
        </p:spPr>
        <p:txBody>
          <a:bodyPr/>
          <a:lstStyle/>
          <a:p>
            <a:pPr eaLnBrk="1" hangingPunct="1"/>
            <a:r>
              <a:rPr lang="en-US"/>
              <a:t>Jogger text: C-Style Syntax</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r>
              <a:rPr lang="en-US"/>
              <a:t>Jogger text: C-Style Syntax (continued)</a:t>
            </a:r>
          </a:p>
          <a:p>
            <a:pPr eaLnBrk="1" hangingPunct="1"/>
            <a:r>
              <a:rPr lang="en-US"/>
              <a:t>Direction: Right</a:t>
            </a:r>
          </a:p>
          <a:p>
            <a:pPr eaLnBrk="1" hangingPunct="1"/>
            <a:r>
              <a:rPr lang="en-US"/>
              <a:t>Instructor notes:</a:t>
            </a:r>
          </a:p>
          <a:p>
            <a:pPr eaLnBrk="1" hangingPunct="1"/>
            <a:r>
              <a:rPr lang="en-US"/>
              <a:t>You can make the joke that the scrambled code is “job security” style.</a:t>
            </a:r>
          </a:p>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Rot="1" noChangeAspect="1" noChangeArrowheads="1" noTextEdit="1"/>
          </p:cNvSpPr>
          <p:nvPr>
            <p:ph type="sldImg"/>
          </p:nvPr>
        </p:nvSpPr>
        <p:spPr>
          <a:ln/>
        </p:spPr>
      </p:sp>
      <p:sp>
        <p:nvSpPr>
          <p:cNvPr id="36867" name="Rectangle 7"/>
          <p:cNvSpPr>
            <a:spLocks noGrp="1" noChangeArrowheads="1"/>
          </p:cNvSpPr>
          <p:nvPr>
            <p:ph type="body" idx="1"/>
          </p:nvPr>
        </p:nvSpPr>
        <p:spPr>
          <a:noFill/>
          <a:ln/>
        </p:spPr>
        <p:txBody>
          <a:bodyPr/>
          <a:lstStyle/>
          <a:p>
            <a:pPr eaLnBrk="1" hangingPunct="1"/>
            <a:r>
              <a:rPr lang="en-US"/>
              <a:t>Jogger text: Evolution From C</a:t>
            </a:r>
          </a:p>
          <a:p>
            <a:pPr eaLnBrk="1" hangingPunct="1"/>
            <a:r>
              <a:rPr lang="en-US"/>
              <a:t>Direction: Left</a:t>
            </a:r>
          </a:p>
          <a:p>
            <a:pPr eaLnBrk="1" hangingPunct="1"/>
            <a:r>
              <a:rPr lang="en-US"/>
              <a:t>Instructor notes:</a:t>
            </a:r>
          </a:p>
          <a:p>
            <a:pPr eaLnBrk="1" hangingPunct="1"/>
            <a:r>
              <a:rPr lang="en-US"/>
              <a:t>Usually hidden bugs had to do with garbage collection and pointer problems. C++ object oriented features are optional – many C++ programs are really structured programming perhaps with the odd use of classes rather than truly object oriented. Explain the ++ as being a post increment of C. C++ is a nice language, but has all sorts of pernicious problems, particularly memory allocation and deep storage copying etc.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Rot="1" noChangeAspect="1" noChangeArrowheads="1" noTextEdit="1"/>
          </p:cNvSpPr>
          <p:nvPr>
            <p:ph type="sldImg"/>
          </p:nvPr>
        </p:nvSpPr>
        <p:spPr>
          <a:ln/>
        </p:spPr>
      </p:sp>
      <p:sp>
        <p:nvSpPr>
          <p:cNvPr id="37891" name="Rectangle 7"/>
          <p:cNvSpPr>
            <a:spLocks noGrp="1" noChangeArrowheads="1"/>
          </p:cNvSpPr>
          <p:nvPr>
            <p:ph type="body" idx="1"/>
          </p:nvPr>
        </p:nvSpPr>
        <p:spPr>
          <a:noFill/>
          <a:ln/>
        </p:spPr>
        <p:txBody>
          <a:bodyPr/>
          <a:lstStyle/>
          <a:p>
            <a:pPr eaLnBrk="1" hangingPunct="1"/>
            <a:r>
              <a:rPr lang="en-US"/>
              <a:t>Jogger text: C#</a:t>
            </a:r>
          </a:p>
          <a:p>
            <a:pPr eaLnBrk="1" hangingPunct="1"/>
            <a:r>
              <a:rPr lang="en-US"/>
              <a:t>Direction: Right</a:t>
            </a:r>
          </a:p>
          <a:p>
            <a:pPr eaLnBrk="1" hangingPunct="1"/>
            <a:r>
              <a:rPr lang="en-US"/>
              <a:t>Instructor notes:</a:t>
            </a:r>
          </a:p>
          <a:p>
            <a:pPr eaLnBrk="1" hangingPunct="1"/>
            <a:r>
              <a:rPr lang="en-US"/>
              <a:t>You might want to stress what we mean by multi-layer- language constructs to support direct data manipulation from the language for example.</a:t>
            </a:r>
          </a:p>
          <a:p>
            <a:pPr eaLnBrk="1" hangingPunct="1"/>
            <a:r>
              <a:rPr lang="en-US"/>
              <a:t>Also for muiti-mission, mention Desktop windows programs, embedded-systems, enterprise apps etc.</a:t>
            </a:r>
          </a:p>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r>
              <a:rPr lang="en-US"/>
              <a:t>Jogger text: C#</a:t>
            </a:r>
          </a:p>
          <a:p>
            <a:pPr eaLnBrk="1" hangingPunct="1"/>
            <a:r>
              <a:rPr lang="en-US"/>
              <a:t>Direction: Left</a:t>
            </a:r>
          </a:p>
          <a:p>
            <a:pPr eaLnBrk="1" hangingPunct="1"/>
            <a:r>
              <a:rPr lang="en-US"/>
              <a:t>Instructor notes:</a:t>
            </a:r>
          </a:p>
          <a:p>
            <a:pPr eaLnBrk="1" hangingPunct="1"/>
            <a:r>
              <a:rPr lang="en-US"/>
              <a:t>You can point out here that the language was initially called “COOL”</a:t>
            </a:r>
          </a:p>
          <a:p>
            <a:pPr eaLnBrk="1" hangingPunct="1"/>
            <a:r>
              <a:rPr lang="en-US"/>
              <a:t># is actually four plus signs as in C++++ = the “post increment” of C#</a:t>
            </a:r>
          </a:p>
          <a:p>
            <a:pPr eaLnBrk="1" hangingPunct="1"/>
            <a:endParaRPr lang="en-US"/>
          </a:p>
          <a:p>
            <a:pPr eaLnBrk="1" hangingPunct="1"/>
            <a:endParaRPr lang="en-US"/>
          </a:p>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Rot="1" noChangeAspect="1" noChangeArrowheads="1" noTextEdit="1"/>
          </p:cNvSpPr>
          <p:nvPr>
            <p:ph type="sldImg"/>
          </p:nvPr>
        </p:nvSpPr>
        <p:spPr>
          <a:ln/>
        </p:spPr>
      </p:sp>
      <p:sp>
        <p:nvSpPr>
          <p:cNvPr id="39939" name="Rectangle 7"/>
          <p:cNvSpPr>
            <a:spLocks noGrp="1" noChangeArrowheads="1"/>
          </p:cNvSpPr>
          <p:nvPr>
            <p:ph type="body" idx="1"/>
          </p:nvPr>
        </p:nvSpPr>
        <p:spPr>
          <a:noFill/>
          <a:ln/>
        </p:spPr>
        <p:txBody>
          <a:bodyPr/>
          <a:lstStyle/>
          <a:p>
            <a:pPr eaLnBrk="1" hangingPunct="1"/>
            <a:r>
              <a:rPr lang="en-US"/>
              <a:t>Jogger text: C# (continued)</a:t>
            </a:r>
          </a:p>
          <a:p>
            <a:pPr eaLnBrk="1" hangingPunct="1"/>
            <a:r>
              <a:rPr lang="en-US"/>
              <a:t>Direction: Right</a:t>
            </a:r>
          </a:p>
          <a:p>
            <a:pPr eaLnBrk="1" hangingPunct="1"/>
            <a:r>
              <a:rPr lang="en-US"/>
              <a:t>Instructor notes:</a:t>
            </a:r>
          </a:p>
          <a:p>
            <a:pPr eaLnBrk="1" hangingPunct="1"/>
            <a:r>
              <a:rPr lang="en-US"/>
              <a:t>Note that Main begins with a capital ‘M’ – no one really knows why. Console.Write does text output to a console window.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89794" name="Rectangle 2"/>
          <p:cNvSpPr>
            <a:spLocks noChangeArrowheads="1"/>
          </p:cNvSpPr>
          <p:nvPr/>
        </p:nvSpPr>
        <p:spPr bwMode="white">
          <a:xfrm>
            <a:off x="0" y="3435350"/>
            <a:ext cx="9161463" cy="3422650"/>
          </a:xfrm>
          <a:prstGeom prst="rect">
            <a:avLst/>
          </a:prstGeom>
          <a:solidFill>
            <a:srgbClr val="FFFFFF"/>
          </a:solidFill>
          <a:ln w="12700">
            <a:solidFill>
              <a:schemeClr val="tx1"/>
            </a:solidFill>
            <a:miter lim="800000"/>
            <a:headEnd/>
            <a:tailEnd/>
          </a:ln>
          <a:effectLst/>
        </p:spPr>
        <p:txBody>
          <a:bodyPr wrap="none" anchor="ctr"/>
          <a:lstStyle/>
          <a:p>
            <a:endParaRPr lang="fr-FR"/>
          </a:p>
        </p:txBody>
      </p:sp>
      <p:pic>
        <p:nvPicPr>
          <p:cNvPr id="289795" name="Picture 3" descr="Title Page Art"/>
          <p:cNvPicPr>
            <a:picLocks noChangeAspect="1" noChangeArrowheads="1"/>
          </p:cNvPicPr>
          <p:nvPr/>
        </p:nvPicPr>
        <p:blipFill>
          <a:blip r:embed="rId2"/>
          <a:srcRect/>
          <a:stretch>
            <a:fillRect/>
          </a:stretch>
        </p:blipFill>
        <p:spPr bwMode="hidden">
          <a:xfrm>
            <a:off x="0" y="0"/>
            <a:ext cx="9144000" cy="3427413"/>
          </a:xfrm>
          <a:prstGeom prst="rect">
            <a:avLst/>
          </a:prstGeom>
          <a:noFill/>
        </p:spPr>
      </p:pic>
      <p:sp>
        <p:nvSpPr>
          <p:cNvPr id="289796" name="Line 4"/>
          <p:cNvSpPr>
            <a:spLocks noChangeShapeType="1"/>
          </p:cNvSpPr>
          <p:nvPr/>
        </p:nvSpPr>
        <p:spPr bwMode="white">
          <a:xfrm>
            <a:off x="0" y="3435350"/>
            <a:ext cx="9172575" cy="0"/>
          </a:xfrm>
          <a:prstGeom prst="line">
            <a:avLst/>
          </a:prstGeom>
          <a:noFill/>
          <a:ln w="76200">
            <a:solidFill>
              <a:schemeClr val="bg2"/>
            </a:solidFill>
            <a:round/>
            <a:headEnd/>
            <a:tailEnd/>
          </a:ln>
          <a:effectLst/>
        </p:spPr>
        <p:txBody>
          <a:bodyPr/>
          <a:lstStyle/>
          <a:p>
            <a:endParaRPr lang="fr-FR"/>
          </a:p>
        </p:txBody>
      </p:sp>
      <p:sp>
        <p:nvSpPr>
          <p:cNvPr id="289798" name="Rectangle 6"/>
          <p:cNvSpPr>
            <a:spLocks noChangeArrowheads="1"/>
          </p:cNvSpPr>
          <p:nvPr/>
        </p:nvSpPr>
        <p:spPr bwMode="auto">
          <a:xfrm flipV="1">
            <a:off x="7169150" y="6499225"/>
            <a:ext cx="1831975" cy="61913"/>
          </a:xfrm>
          <a:prstGeom prst="rect">
            <a:avLst/>
          </a:prstGeom>
          <a:solidFill>
            <a:srgbClr val="B90117"/>
          </a:solidFill>
          <a:ln w="9525">
            <a:noFill/>
            <a:miter lim="800000"/>
            <a:headEnd/>
            <a:tailEnd/>
          </a:ln>
          <a:effectLst/>
        </p:spPr>
        <p:txBody>
          <a:bodyPr rot="10800000" wrap="none" anchor="ctr"/>
          <a:lstStyle/>
          <a:p>
            <a:pPr algn="ctr"/>
            <a:endParaRPr lang="fr-FR" sz="2400" b="1">
              <a:latin typeface="Times New Roman" pitchFamily="18" charset="0"/>
            </a:endParaRPr>
          </a:p>
        </p:txBody>
      </p:sp>
      <p:sp>
        <p:nvSpPr>
          <p:cNvPr id="289799" name="Text Box 7"/>
          <p:cNvSpPr txBox="1">
            <a:spLocks noChangeArrowheads="1"/>
          </p:cNvSpPr>
          <p:nvPr/>
        </p:nvSpPr>
        <p:spPr bwMode="auto">
          <a:xfrm>
            <a:off x="7077075" y="6553200"/>
            <a:ext cx="2066925" cy="244475"/>
          </a:xfrm>
          <a:prstGeom prst="rect">
            <a:avLst/>
          </a:prstGeom>
          <a:noFill/>
          <a:ln w="9525">
            <a:noFill/>
            <a:miter lim="800000"/>
            <a:headEnd/>
            <a:tailEnd/>
          </a:ln>
          <a:effectLst/>
        </p:spPr>
        <p:txBody>
          <a:bodyPr>
            <a:spAutoFit/>
          </a:bodyPr>
          <a:lstStyle/>
          <a:p>
            <a:pPr>
              <a:spcBef>
                <a:spcPct val="50000"/>
              </a:spcBef>
            </a:pPr>
            <a:r>
              <a:rPr lang="en-US" sz="1000" b="1" dirty="0">
                <a:solidFill>
                  <a:srgbClr val="000074"/>
                </a:solidFill>
                <a:latin typeface="AvantGarde Md BT" pitchFamily="34" charset="0"/>
              </a:rPr>
              <a:t>EDUCATIO YOU CAN TRUST</a:t>
            </a:r>
          </a:p>
        </p:txBody>
      </p:sp>
      <p:sp>
        <p:nvSpPr>
          <p:cNvPr id="289800" name="Rectangle 8"/>
          <p:cNvSpPr>
            <a:spLocks noGrp="1" noChangeArrowheads="1"/>
          </p:cNvSpPr>
          <p:nvPr>
            <p:ph type="ctrTitle" sz="quarter"/>
          </p:nvPr>
        </p:nvSpPr>
        <p:spPr>
          <a:xfrm>
            <a:off x="309563" y="1363663"/>
            <a:ext cx="7548562" cy="1638300"/>
          </a:xfrm>
          <a:effectLst>
            <a:outerShdw dist="35921" dir="2700000" algn="ctr" rotWithShape="0">
              <a:schemeClr val="bg2">
                <a:alpha val="50000"/>
              </a:schemeClr>
            </a:outerShdw>
          </a:effectLst>
        </p:spPr>
        <p:txBody>
          <a:bodyPr anchor="t"/>
          <a:lstStyle>
            <a:lvl1pPr>
              <a:defRPr sz="3600"/>
            </a:lvl1pPr>
          </a:lstStyle>
          <a:p>
            <a:r>
              <a:rPr lang="fr-FR"/>
              <a:t>Cliquez pour modifier le style du titre</a:t>
            </a:r>
            <a:endParaRPr lang="en-US" dirty="0"/>
          </a:p>
        </p:txBody>
      </p:sp>
      <p:sp>
        <p:nvSpPr>
          <p:cNvPr id="289801" name="Rectangle 9"/>
          <p:cNvSpPr>
            <a:spLocks noGrp="1" noChangeArrowheads="1"/>
          </p:cNvSpPr>
          <p:nvPr>
            <p:ph type="subTitle" sz="quarter" idx="1"/>
          </p:nvPr>
        </p:nvSpPr>
        <p:spPr bwMode="black">
          <a:xfrm>
            <a:off x="322263" y="398463"/>
            <a:ext cx="4267200" cy="1200329"/>
          </a:xfrm>
          <a:effectLst>
            <a:outerShdw dist="35921" dir="2700000" algn="ctr" rotWithShape="0">
              <a:schemeClr val="bg2"/>
            </a:outerShdw>
          </a:effectLst>
        </p:spPr>
        <p:txBody>
          <a:bodyPr/>
          <a:lstStyle>
            <a:lvl1pPr marL="0" indent="0">
              <a:spcBef>
                <a:spcPct val="0"/>
              </a:spcBef>
              <a:buFont typeface="Arial" charset="0"/>
              <a:buNone/>
              <a:defRPr sz="2400">
                <a:solidFill>
                  <a:schemeClr val="tx2"/>
                </a:solidFill>
              </a:defRPr>
            </a:lvl1pPr>
          </a:lstStyle>
          <a:p>
            <a:r>
              <a:rPr lang="fr-FR"/>
              <a:t>Cliquez pour modifier le style des sous-titres du masque</a:t>
            </a:r>
            <a:endParaRPr lang="en-US" dirty="0"/>
          </a:p>
        </p:txBody>
      </p:sp>
      <p:sp>
        <p:nvSpPr>
          <p:cNvPr id="289802" name="Line 10"/>
          <p:cNvSpPr>
            <a:spLocks noChangeShapeType="1"/>
          </p:cNvSpPr>
          <p:nvPr/>
        </p:nvSpPr>
        <p:spPr bwMode="black">
          <a:xfrm>
            <a:off x="0" y="3422650"/>
            <a:ext cx="9172575" cy="0"/>
          </a:xfrm>
          <a:prstGeom prst="line">
            <a:avLst/>
          </a:prstGeom>
          <a:noFill/>
          <a:ln w="76200">
            <a:solidFill>
              <a:srgbClr val="B90117"/>
            </a:solidFill>
            <a:round/>
            <a:headEnd/>
            <a:tailEnd/>
          </a:ln>
          <a:effectLst/>
        </p:spPr>
        <p:txBody>
          <a:bodyPr/>
          <a:lstStyle/>
          <a:p>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04013" y="160338"/>
            <a:ext cx="2174875" cy="327025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79388" y="160338"/>
            <a:ext cx="6372225" cy="32702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279400" y="1312863"/>
            <a:ext cx="4222750"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54550" y="1312863"/>
            <a:ext cx="4224338"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88770" name="Rectangle 2"/>
          <p:cNvSpPr>
            <a:spLocks noChangeArrowheads="1"/>
          </p:cNvSpPr>
          <p:nvPr/>
        </p:nvSpPr>
        <p:spPr bwMode="white">
          <a:xfrm>
            <a:off x="0" y="1103313"/>
            <a:ext cx="9153525" cy="5754687"/>
          </a:xfrm>
          <a:prstGeom prst="rect">
            <a:avLst/>
          </a:prstGeom>
          <a:solidFill>
            <a:srgbClr val="FFFFFF"/>
          </a:solidFill>
          <a:ln w="12700">
            <a:noFill/>
            <a:miter lim="800000"/>
            <a:headEnd/>
            <a:tailEnd/>
          </a:ln>
          <a:effectLst/>
        </p:spPr>
        <p:txBody>
          <a:bodyPr wrap="none" anchor="ctr"/>
          <a:lstStyle/>
          <a:p>
            <a:endParaRPr lang="fr-FR"/>
          </a:p>
        </p:txBody>
      </p:sp>
      <p:pic>
        <p:nvPicPr>
          <p:cNvPr id="288771" name="Picture 3" descr="Slide Title Art"/>
          <p:cNvPicPr>
            <a:picLocks noChangeAspect="1" noChangeArrowheads="1"/>
          </p:cNvPicPr>
          <p:nvPr/>
        </p:nvPicPr>
        <p:blipFill>
          <a:blip r:embed="rId13"/>
          <a:srcRect/>
          <a:stretch>
            <a:fillRect/>
          </a:stretch>
        </p:blipFill>
        <p:spPr bwMode="white">
          <a:xfrm>
            <a:off x="0" y="0"/>
            <a:ext cx="9144000" cy="1028700"/>
          </a:xfrm>
          <a:prstGeom prst="rect">
            <a:avLst/>
          </a:prstGeom>
          <a:solidFill>
            <a:srgbClr val="BAB600"/>
          </a:solidFill>
        </p:spPr>
      </p:pic>
      <p:sp>
        <p:nvSpPr>
          <p:cNvPr id="288773" name="Rectangle 5"/>
          <p:cNvSpPr>
            <a:spLocks noGrp="1" noChangeArrowheads="1"/>
          </p:cNvSpPr>
          <p:nvPr>
            <p:ph type="title"/>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en-US"/>
          </a:p>
        </p:txBody>
      </p:sp>
      <p:sp>
        <p:nvSpPr>
          <p:cNvPr id="288774" name="Text Box 6"/>
          <p:cNvSpPr txBox="1">
            <a:spLocks noChangeArrowheads="1"/>
          </p:cNvSpPr>
          <p:nvPr/>
        </p:nvSpPr>
        <p:spPr bwMode="auto">
          <a:xfrm>
            <a:off x="6970713" y="6527800"/>
            <a:ext cx="1447800" cy="304800"/>
          </a:xfrm>
          <a:prstGeom prst="rect">
            <a:avLst/>
          </a:prstGeom>
          <a:noFill/>
          <a:ln w="9525">
            <a:noFill/>
            <a:miter lim="800000"/>
            <a:headEnd/>
            <a:tailEnd/>
          </a:ln>
          <a:effectLst/>
        </p:spPr>
        <p:txBody>
          <a:bodyPr>
            <a:spAutoFit/>
          </a:bodyPr>
          <a:lstStyle/>
          <a:p>
            <a:pPr algn="r">
              <a:spcBef>
                <a:spcPct val="50000"/>
              </a:spcBef>
            </a:pPr>
            <a:r>
              <a:rPr lang="en-US" b="1" dirty="0">
                <a:solidFill>
                  <a:srgbClr val="B90117"/>
                </a:solidFill>
              </a:rPr>
              <a:t>419-1-</a:t>
            </a:r>
            <a:fld id="{EDD3D7A1-5F69-4AA5-8BC6-A71D6D49610E}" type="slidenum">
              <a:rPr lang="en-US" b="1">
                <a:solidFill>
                  <a:srgbClr val="B90117"/>
                </a:solidFill>
              </a:rPr>
              <a:pPr algn="r">
                <a:spcBef>
                  <a:spcPct val="50000"/>
                </a:spcBef>
              </a:pPr>
              <a:t>‹N°›</a:t>
            </a:fld>
            <a:endParaRPr lang="en-US" b="1" dirty="0">
              <a:solidFill>
                <a:srgbClr val="B90117"/>
              </a:solidFill>
            </a:endParaRPr>
          </a:p>
        </p:txBody>
      </p:sp>
      <p:sp>
        <p:nvSpPr>
          <p:cNvPr id="288775" name="Line 7"/>
          <p:cNvSpPr>
            <a:spLocks noChangeShapeType="1"/>
          </p:cNvSpPr>
          <p:nvPr/>
        </p:nvSpPr>
        <p:spPr bwMode="auto">
          <a:xfrm>
            <a:off x="288925" y="6529388"/>
            <a:ext cx="8020050" cy="0"/>
          </a:xfrm>
          <a:prstGeom prst="line">
            <a:avLst/>
          </a:prstGeom>
          <a:noFill/>
          <a:ln w="76200">
            <a:solidFill>
              <a:srgbClr val="B90117"/>
            </a:solidFill>
            <a:round/>
            <a:headEnd/>
            <a:tailEnd/>
          </a:ln>
          <a:effectLst/>
        </p:spPr>
        <p:txBody>
          <a:bodyPr/>
          <a:lstStyle/>
          <a:p>
            <a:endParaRPr lang="fr-FR"/>
          </a:p>
        </p:txBody>
      </p:sp>
      <p:sp>
        <p:nvSpPr>
          <p:cNvPr id="288776" name="Line 8"/>
          <p:cNvSpPr>
            <a:spLocks noChangeShapeType="1"/>
          </p:cNvSpPr>
          <p:nvPr/>
        </p:nvSpPr>
        <p:spPr bwMode="auto">
          <a:xfrm>
            <a:off x="0" y="1058863"/>
            <a:ext cx="9144000" cy="0"/>
          </a:xfrm>
          <a:prstGeom prst="line">
            <a:avLst/>
          </a:prstGeom>
          <a:noFill/>
          <a:ln w="76200">
            <a:solidFill>
              <a:srgbClr val="B90117"/>
            </a:solidFill>
            <a:round/>
            <a:headEnd/>
            <a:tailEnd/>
          </a:ln>
          <a:effectLst/>
        </p:spPr>
        <p:txBody>
          <a:bodyPr/>
          <a:lstStyle/>
          <a:p>
            <a:endParaRPr lang="fr-FR"/>
          </a:p>
        </p:txBody>
      </p:sp>
      <p:sp>
        <p:nvSpPr>
          <p:cNvPr id="288777" name="Rectangle 9"/>
          <p:cNvSpPr>
            <a:spLocks noGrp="1" noChangeArrowheads="1"/>
          </p:cNvSpPr>
          <p:nvPr>
            <p:ph type="body" idx="1"/>
          </p:nvPr>
        </p:nvSpPr>
        <p:spPr bwMode="auto">
          <a:xfrm>
            <a:off x="279400" y="1312863"/>
            <a:ext cx="8599488" cy="1277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230188" indent="-230188" algn="l" rtl="0" eaLnBrk="1" fontAlgn="base" hangingPunct="1">
        <a:spcBef>
          <a:spcPts val="1400"/>
        </a:spcBef>
        <a:spcAft>
          <a:spcPct val="0"/>
        </a:spcAft>
        <a:buClr>
          <a:schemeClr val="accent2"/>
        </a:buClr>
        <a:buSzPct val="115000"/>
        <a:buFont typeface="Arial" charset="0"/>
        <a:buChar char="•"/>
        <a:defRPr sz="1800" b="1">
          <a:solidFill>
            <a:srgbClr val="000080"/>
          </a:solidFill>
          <a:latin typeface="+mn-lt"/>
          <a:ea typeface="+mn-ea"/>
          <a:cs typeface="+mn-cs"/>
        </a:defRPr>
      </a:lvl1pPr>
      <a:lvl2pPr marL="685800" indent="-341313" algn="l" rtl="0" eaLnBrk="1" fontAlgn="base" hangingPunct="1">
        <a:spcBef>
          <a:spcPts val="200"/>
        </a:spcBef>
        <a:spcAft>
          <a:spcPct val="0"/>
        </a:spcAft>
        <a:buClr>
          <a:schemeClr val="accent2"/>
        </a:buClr>
        <a:buFont typeface="Arial" charset="0"/>
        <a:buChar char="—"/>
        <a:defRPr sz="1800">
          <a:solidFill>
            <a:srgbClr val="000080"/>
          </a:solidFill>
          <a:latin typeface="+mn-lt"/>
        </a:defRPr>
      </a:lvl2pPr>
      <a:lvl3pPr marL="1017588" indent="-217488" algn="l" rtl="0" eaLnBrk="1" fontAlgn="base" hangingPunct="1">
        <a:spcBef>
          <a:spcPts val="200"/>
        </a:spcBef>
        <a:spcAft>
          <a:spcPct val="0"/>
        </a:spcAft>
        <a:buClr>
          <a:schemeClr val="accent2"/>
        </a:buClr>
        <a:buFont typeface="Arial" charset="0"/>
        <a:buChar char="–"/>
        <a:defRPr sz="1800">
          <a:solidFill>
            <a:srgbClr val="000080"/>
          </a:solidFill>
          <a:latin typeface="+mn-lt"/>
        </a:defRPr>
      </a:lvl3pPr>
      <a:lvl4pPr marL="1363663" indent="-231775" algn="l" rtl="0" eaLnBrk="1" fontAlgn="base" hangingPunct="1">
        <a:spcBef>
          <a:spcPts val="200"/>
        </a:spcBef>
        <a:spcAft>
          <a:spcPct val="0"/>
        </a:spcAft>
        <a:buClr>
          <a:schemeClr val="accent2"/>
        </a:buClr>
        <a:buFont typeface="Arial" charset="0"/>
        <a:buChar char="–"/>
        <a:defRPr sz="1800">
          <a:solidFill>
            <a:srgbClr val="000080"/>
          </a:solidFill>
          <a:latin typeface="+mn-lt"/>
        </a:defRPr>
      </a:lvl4pPr>
      <a:lvl5pPr marL="2165350" indent="-228600" algn="l" rtl="0" eaLnBrk="1" fontAlgn="base" hangingPunct="1">
        <a:spcBef>
          <a:spcPct val="20000"/>
        </a:spcBef>
        <a:spcAft>
          <a:spcPct val="0"/>
        </a:spcAft>
        <a:buChar char="»"/>
        <a:defRPr>
          <a:solidFill>
            <a:schemeClr val="tx1"/>
          </a:solidFill>
          <a:latin typeface="+mn-lt"/>
        </a:defRPr>
      </a:lvl5pPr>
      <a:lvl6pPr marL="2622550" indent="-228600" algn="l" rtl="0" eaLnBrk="1" fontAlgn="base" hangingPunct="1">
        <a:spcBef>
          <a:spcPct val="20000"/>
        </a:spcBef>
        <a:spcAft>
          <a:spcPct val="0"/>
        </a:spcAft>
        <a:buChar char="»"/>
        <a:defRPr>
          <a:solidFill>
            <a:schemeClr val="tx1"/>
          </a:solidFill>
          <a:latin typeface="+mn-lt"/>
        </a:defRPr>
      </a:lvl6pPr>
      <a:lvl7pPr marL="3079750" indent="-228600" algn="l" rtl="0" eaLnBrk="1" fontAlgn="base" hangingPunct="1">
        <a:spcBef>
          <a:spcPct val="20000"/>
        </a:spcBef>
        <a:spcAft>
          <a:spcPct val="0"/>
        </a:spcAft>
        <a:buChar char="»"/>
        <a:defRPr>
          <a:solidFill>
            <a:schemeClr val="tx1"/>
          </a:solidFill>
          <a:latin typeface="+mn-lt"/>
        </a:defRPr>
      </a:lvl7pPr>
      <a:lvl8pPr marL="3536950" indent="-228600" algn="l" rtl="0" eaLnBrk="1" fontAlgn="base" hangingPunct="1">
        <a:spcBef>
          <a:spcPct val="20000"/>
        </a:spcBef>
        <a:spcAft>
          <a:spcPct val="0"/>
        </a:spcAft>
        <a:buChar char="»"/>
        <a:defRPr>
          <a:solidFill>
            <a:schemeClr val="tx1"/>
          </a:solidFill>
          <a:latin typeface="+mn-lt"/>
        </a:defRPr>
      </a:lvl8pPr>
      <a:lvl9pPr marL="3994150" indent="-228600" algn="l" rtl="0" eaLnBrk="1" fontAlgn="base" hangingPunct="1">
        <a:spcBef>
          <a:spcPct val="20000"/>
        </a:spcBef>
        <a:spcAft>
          <a:spcPct val="0"/>
        </a:spcAft>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sz="quarter"/>
          </p:nvPr>
        </p:nvSpPr>
        <p:spPr/>
        <p:txBody>
          <a:bodyPr/>
          <a:lstStyle/>
          <a:p>
            <a:pPr>
              <a:defRPr/>
            </a:pPr>
            <a:r>
              <a:rPr lang="fr-FR" dirty="0"/>
              <a:t>Présentation et environnement de développement</a:t>
            </a:r>
          </a:p>
        </p:txBody>
      </p:sp>
      <p:sp>
        <p:nvSpPr>
          <p:cNvPr id="33795" name="Rectangle 3"/>
          <p:cNvSpPr>
            <a:spLocks noGrp="1" noChangeArrowheads="1"/>
          </p:cNvSpPr>
          <p:nvPr>
            <p:ph type="subTitle" sz="quarter" idx="1"/>
          </p:nvPr>
        </p:nvSpPr>
        <p:spPr/>
        <p:txBody>
          <a:bodyPr/>
          <a:lstStyle/>
          <a:p>
            <a:pPr>
              <a:defRPr/>
            </a:pPr>
            <a:r>
              <a:rPr lang="fr-FR"/>
              <a:t>Chapitre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defRPr/>
            </a:pPr>
            <a:r>
              <a:rPr lang="fr-FR"/>
              <a:t>Commentaires</a:t>
            </a:r>
          </a:p>
        </p:txBody>
      </p:sp>
      <p:sp>
        <p:nvSpPr>
          <p:cNvPr id="13315" name="Rectangle 4"/>
          <p:cNvSpPr>
            <a:spLocks noChangeArrowheads="1"/>
          </p:cNvSpPr>
          <p:nvPr/>
        </p:nvSpPr>
        <p:spPr bwMode="auto">
          <a:xfrm>
            <a:off x="279400" y="1312863"/>
            <a:ext cx="8599488" cy="2019300"/>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Dans un programme C#, seuls les commentaires ne sont pas traités</a:t>
            </a:r>
          </a:p>
          <a:p>
            <a:pPr marL="685800" lvl="1" indent="-341313">
              <a:spcBef>
                <a:spcPts val="200"/>
              </a:spcBef>
              <a:buClr>
                <a:schemeClr val="accent2"/>
              </a:buClr>
              <a:buFont typeface="Arial" charset="0"/>
              <a:buChar char="—"/>
            </a:pPr>
            <a:r>
              <a:rPr lang="fr-FR" sz="1800">
                <a:solidFill>
                  <a:srgbClr val="000080"/>
                </a:solidFill>
              </a:rPr>
              <a:t>Ils sont considérés comme des espaces par le compilateur</a:t>
            </a:r>
          </a:p>
          <a:p>
            <a:pPr marL="230188" indent="-230188">
              <a:spcBef>
                <a:spcPts val="1400"/>
              </a:spcBef>
              <a:buClr>
                <a:schemeClr val="accent2"/>
              </a:buClr>
              <a:buSzPct val="115000"/>
              <a:buFont typeface="Arial" charset="0"/>
              <a:buChar char="•"/>
            </a:pPr>
            <a:r>
              <a:rPr lang="fr-FR" sz="1800" b="1">
                <a:solidFill>
                  <a:srgbClr val="000080"/>
                </a:solidFill>
              </a:rPr>
              <a:t>Ils existent en trois styles différents</a:t>
            </a:r>
          </a:p>
          <a:p>
            <a:pPr marL="685800" lvl="1" indent="-341313">
              <a:spcBef>
                <a:spcPts val="200"/>
              </a:spcBef>
              <a:buClr>
                <a:schemeClr val="accent2"/>
              </a:buClr>
              <a:buFont typeface="Arial" charset="0"/>
              <a:buChar char="—"/>
            </a:pPr>
            <a:r>
              <a:rPr lang="fr-FR" sz="1800">
                <a:solidFill>
                  <a:srgbClr val="000080"/>
                </a:solidFill>
              </a:rPr>
              <a:t>Les commentaires </a:t>
            </a:r>
            <a:r>
              <a:rPr lang="fr-FR" sz="1800" i="1">
                <a:solidFill>
                  <a:srgbClr val="000080"/>
                </a:solidFill>
                <a:latin typeface="Century Schoolbook" pitchFamily="18" charset="0"/>
              </a:rPr>
              <a:t>multi-lignes</a:t>
            </a:r>
            <a:r>
              <a:rPr lang="fr-FR" sz="1800">
                <a:solidFill>
                  <a:srgbClr val="000080"/>
                </a:solidFill>
              </a:rPr>
              <a:t> commencent par </a:t>
            </a:r>
            <a:r>
              <a:rPr lang="fr-FR" sz="1800">
                <a:solidFill>
                  <a:srgbClr val="000080"/>
                </a:solidFill>
                <a:latin typeface="Courier New" pitchFamily="49" charset="0"/>
                <a:cs typeface="Courier New" pitchFamily="49" charset="0"/>
              </a:rPr>
              <a:t>/*</a:t>
            </a:r>
            <a:r>
              <a:rPr lang="fr-FR" sz="1800">
                <a:solidFill>
                  <a:srgbClr val="000080"/>
                </a:solidFill>
              </a:rPr>
              <a:t> et se terminent par </a:t>
            </a:r>
            <a:r>
              <a:rPr lang="fr-FR" sz="1800">
                <a:solidFill>
                  <a:srgbClr val="000080"/>
                </a:solidFill>
                <a:latin typeface="Courier New" pitchFamily="49" charset="0"/>
                <a:cs typeface="Courier New" pitchFamily="49" charset="0"/>
              </a:rPr>
              <a:t>*/</a:t>
            </a:r>
          </a:p>
          <a:p>
            <a:pPr marL="685800" lvl="1" indent="-341313">
              <a:spcBef>
                <a:spcPts val="200"/>
              </a:spcBef>
              <a:buClr>
                <a:schemeClr val="accent2"/>
              </a:buClr>
              <a:buFont typeface="Arial" charset="0"/>
              <a:buChar char="—"/>
            </a:pPr>
            <a:r>
              <a:rPr lang="fr-FR" sz="1800">
                <a:solidFill>
                  <a:srgbClr val="000080"/>
                </a:solidFill>
              </a:rPr>
              <a:t>Les </a:t>
            </a:r>
            <a:r>
              <a:rPr lang="fr-FR" sz="1800" i="1">
                <a:solidFill>
                  <a:srgbClr val="000080"/>
                </a:solidFill>
                <a:latin typeface="Century Schoolbook" pitchFamily="18" charset="0"/>
              </a:rPr>
              <a:t>mono-ligne </a:t>
            </a:r>
            <a:r>
              <a:rPr lang="fr-FR" sz="1800">
                <a:solidFill>
                  <a:srgbClr val="000080"/>
                </a:solidFill>
              </a:rPr>
              <a:t>commencent par </a:t>
            </a:r>
            <a:r>
              <a:rPr lang="fr-FR" sz="1800">
                <a:solidFill>
                  <a:srgbClr val="000080"/>
                </a:solidFill>
                <a:latin typeface="Courier New" pitchFamily="49" charset="0"/>
                <a:cs typeface="Courier New" pitchFamily="49" charset="0"/>
              </a:rPr>
              <a:t>//</a:t>
            </a:r>
            <a:r>
              <a:rPr lang="fr-FR" sz="1800">
                <a:solidFill>
                  <a:srgbClr val="000080"/>
                </a:solidFill>
              </a:rPr>
              <a:t> et se terminent à la fin de la ligne</a:t>
            </a:r>
          </a:p>
          <a:p>
            <a:pPr marL="685800" lvl="1" indent="-341313">
              <a:spcBef>
                <a:spcPts val="200"/>
              </a:spcBef>
              <a:buClr>
                <a:schemeClr val="accent2"/>
              </a:buClr>
              <a:buFont typeface="Arial" charset="0"/>
              <a:buChar char="—"/>
            </a:pPr>
            <a:r>
              <a:rPr lang="fr-FR" sz="1800">
                <a:solidFill>
                  <a:srgbClr val="000080"/>
                </a:solidFill>
              </a:rPr>
              <a:t>La documentation </a:t>
            </a:r>
            <a:r>
              <a:rPr lang="fr-FR" sz="1800" i="1">
                <a:solidFill>
                  <a:srgbClr val="000080"/>
                </a:solidFill>
                <a:latin typeface="Century Schoolbook" pitchFamily="18" charset="0"/>
              </a:rPr>
              <a:t>basée XML </a:t>
            </a:r>
            <a:r>
              <a:rPr lang="fr-FR" sz="1800">
                <a:solidFill>
                  <a:srgbClr val="000080"/>
                </a:solidFill>
              </a:rPr>
              <a:t>utilise </a:t>
            </a:r>
            <a:r>
              <a:rPr lang="fr-FR" sz="1800">
                <a:solidFill>
                  <a:srgbClr val="000080"/>
                </a:solidFill>
                <a:latin typeface="Courier New" pitchFamily="49" charset="0"/>
                <a:cs typeface="Courier New" pitchFamily="49" charset="0"/>
              </a:rPr>
              <a:t>///</a:t>
            </a:r>
          </a:p>
        </p:txBody>
      </p:sp>
      <p:sp>
        <p:nvSpPr>
          <p:cNvPr id="134149" name="Text Box 5"/>
          <p:cNvSpPr txBox="1">
            <a:spLocks noChangeArrowheads="1"/>
          </p:cNvSpPr>
          <p:nvPr/>
        </p:nvSpPr>
        <p:spPr bwMode="blackWhite">
          <a:xfrm>
            <a:off x="473075" y="3500438"/>
            <a:ext cx="7850188" cy="2668587"/>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a:lnSpc>
                <a:spcPct val="90000"/>
              </a:lnSpc>
              <a:buClr>
                <a:schemeClr val="accent2"/>
              </a:buClr>
              <a:buFont typeface="Arial" charset="0"/>
              <a:buNone/>
              <a:defRPr/>
            </a:pPr>
            <a:r>
              <a:rPr lang="fr-FR" sz="1600" noProof="1">
                <a:solidFill>
                  <a:srgbClr val="000080"/>
                </a:solidFill>
                <a:latin typeface="Courier New" pitchFamily="49" charset="0"/>
              </a:rPr>
              <a:t>///&lt;summary&gt;</a:t>
            </a:r>
          </a:p>
          <a:p>
            <a:pPr>
              <a:lnSpc>
                <a:spcPct val="90000"/>
              </a:lnSpc>
              <a:buClr>
                <a:schemeClr val="accent2"/>
              </a:buClr>
              <a:buFont typeface="Arial" charset="0"/>
              <a:buNone/>
              <a:defRPr/>
            </a:pPr>
            <a:r>
              <a:rPr lang="fr-FR" sz="1600" noProof="1">
                <a:solidFill>
                  <a:srgbClr val="000080"/>
                </a:solidFill>
                <a:latin typeface="Courier New" pitchFamily="49" charset="0"/>
              </a:rPr>
              <a:t>/// Ceci sera inclus dans la documentation</a:t>
            </a:r>
          </a:p>
          <a:p>
            <a:pPr>
              <a:lnSpc>
                <a:spcPct val="90000"/>
              </a:lnSpc>
              <a:buClr>
                <a:schemeClr val="accent2"/>
              </a:buClr>
              <a:buFont typeface="Arial" charset="0"/>
              <a:buNone/>
              <a:defRPr/>
            </a:pPr>
            <a:r>
              <a:rPr lang="fr-FR" sz="1600" noProof="1">
                <a:solidFill>
                  <a:srgbClr val="000080"/>
                </a:solidFill>
                <a:latin typeface="Courier New" pitchFamily="49" charset="0"/>
              </a:rPr>
              <a:t>///&lt;/summary&gt;</a:t>
            </a:r>
          </a:p>
          <a:p>
            <a:pPr>
              <a:lnSpc>
                <a:spcPct val="90000"/>
              </a:lnSpc>
              <a:buClr>
                <a:schemeClr val="accent2"/>
              </a:buClr>
              <a:buFont typeface="Arial" charset="0"/>
              <a:buNone/>
              <a:defRPr/>
            </a:pPr>
            <a:endParaRPr lang="fr-FR" sz="1600" noProof="1">
              <a:solidFill>
                <a:srgbClr val="000080"/>
              </a:solidFill>
              <a:latin typeface="Courier New" pitchFamily="49" charset="0"/>
            </a:endParaRPr>
          </a:p>
          <a:p>
            <a:pPr eaLnBrk="1" hangingPunct="1">
              <a:lnSpc>
                <a:spcPct val="90000"/>
              </a:lnSpc>
              <a:defRPr/>
            </a:pPr>
            <a:r>
              <a:rPr lang="fr-FR" sz="1600" b="1" noProof="1">
                <a:solidFill>
                  <a:srgbClr val="000080"/>
                </a:solidFill>
                <a:latin typeface="Courier New" pitchFamily="49" charset="0"/>
              </a:rPr>
              <a:t>public static int</a:t>
            </a:r>
            <a:r>
              <a:rPr lang="fr-FR" sz="1600" noProof="1">
                <a:solidFill>
                  <a:srgbClr val="000080"/>
                </a:solidFill>
                <a:latin typeface="Courier New" pitchFamily="49" charset="0"/>
              </a:rPr>
              <a:t> Main()</a:t>
            </a:r>
          </a:p>
          <a:p>
            <a:pPr>
              <a:lnSpc>
                <a:spcPct val="90000"/>
              </a:lnSpc>
              <a:spcBef>
                <a:spcPts val="200"/>
              </a:spcBef>
              <a:buClr>
                <a:schemeClr val="accent2"/>
              </a:buClr>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Font typeface="Arial" charset="0"/>
              <a:buNone/>
              <a:defRPr/>
            </a:pPr>
            <a:endParaRPr lang="fr-FR" sz="500" noProof="1">
              <a:solidFill>
                <a:srgbClr val="000080"/>
              </a:solidFill>
              <a:latin typeface="Courier New" pitchFamily="49" charset="0"/>
            </a:endParaRPr>
          </a:p>
          <a:p>
            <a:pPr eaLnBrk="1" hangingPunct="1">
              <a:lnSpc>
                <a:spcPct val="90000"/>
              </a:lnSpc>
              <a:defRPr/>
            </a:pPr>
            <a:r>
              <a:rPr lang="fr-FR" sz="1600" noProof="1">
                <a:solidFill>
                  <a:srgbClr val="000080"/>
                </a:solidFill>
                <a:latin typeface="Courier New" pitchFamily="49" charset="0"/>
              </a:rPr>
              <a:t>/* Ce style de commentaire peut être</a:t>
            </a:r>
          </a:p>
          <a:p>
            <a:pPr>
              <a:lnSpc>
                <a:spcPct val="90000"/>
              </a:lnSpc>
              <a:spcBef>
                <a:spcPts val="200"/>
              </a:spcBef>
              <a:buClr>
                <a:schemeClr val="accent2"/>
              </a:buClr>
              <a:buFont typeface="Arial" charset="0"/>
              <a:buNone/>
              <a:defRPr/>
            </a:pPr>
            <a:r>
              <a:rPr lang="fr-FR" sz="1600" noProof="1">
                <a:solidFill>
                  <a:srgbClr val="000080"/>
                </a:solidFill>
                <a:latin typeface="Courier New" pitchFamily="49" charset="0"/>
              </a:rPr>
              <a:t>   sur plusieurs lignes. */</a:t>
            </a:r>
          </a:p>
          <a:p>
            <a:pPr>
              <a:lnSpc>
                <a:spcPct val="90000"/>
              </a:lnSpc>
              <a:buClr>
                <a:schemeClr val="accent2"/>
              </a:buClr>
              <a:buFont typeface="Arial" charset="0"/>
              <a:buNone/>
              <a:defRPr/>
            </a:pPr>
            <a:endParaRPr lang="fr-FR" sz="1600" noProof="1">
              <a:solidFill>
                <a:srgbClr val="000080"/>
              </a:solidFill>
              <a:latin typeface="Courier New" pitchFamily="49" charset="0"/>
            </a:endParaRPr>
          </a:p>
          <a:p>
            <a:pPr>
              <a:lnSpc>
                <a:spcPct val="90000"/>
              </a:lnSpc>
              <a:buClr>
                <a:schemeClr val="accent2"/>
              </a:buClr>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int</a:t>
            </a:r>
            <a:r>
              <a:rPr lang="fr-FR" sz="1600" noProof="1">
                <a:solidFill>
                  <a:srgbClr val="000080"/>
                </a:solidFill>
                <a:latin typeface="Courier New" pitchFamily="49" charset="0"/>
              </a:rPr>
              <a:t> i = 100;   // Ce style va jusqu’à la fin de la ligne.</a:t>
            </a:r>
          </a:p>
          <a:p>
            <a:pPr>
              <a:lnSpc>
                <a:spcPct val="90000"/>
              </a:lnSpc>
              <a:buClr>
                <a:schemeClr val="accent2"/>
              </a:buClr>
              <a:buFont typeface="Arial" charset="0"/>
              <a:buNone/>
              <a:defRPr/>
            </a:pPr>
            <a:r>
              <a:rPr lang="fr-FR" sz="1600" noProof="1">
                <a:solidFill>
                  <a:srgbClr val="000080"/>
                </a:solidFill>
                <a:latin typeface="Courier New" pitchFamily="49"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fr-FR" dirty="0"/>
              <a:t>Présentation et environnement de développement</a:t>
            </a:r>
          </a:p>
        </p:txBody>
      </p:sp>
      <p:sp>
        <p:nvSpPr>
          <p:cNvPr id="14339" name="Espace réservé du contenu 7"/>
          <p:cNvSpPr>
            <a:spLocks noGrp="1"/>
          </p:cNvSpPr>
          <p:nvPr>
            <p:ph idx="1"/>
          </p:nvPr>
        </p:nvSpPr>
        <p:spPr>
          <a:xfrm>
            <a:off x="2847975" y="1312863"/>
            <a:ext cx="6030913" cy="4478337"/>
          </a:xfrm>
        </p:spPr>
        <p:txBody>
          <a:bodyPr/>
          <a:lstStyle/>
          <a:p>
            <a:pPr eaLnBrk="1" hangingPunct="1">
              <a:buFont typeface="Arial" charset="0"/>
              <a:buNone/>
            </a:pPr>
            <a:r>
              <a:rPr lang="fr-FR">
                <a:cs typeface="Arial" charset="0"/>
              </a:rPr>
              <a:t>Évolution de C à C#</a:t>
            </a:r>
          </a:p>
          <a:p>
            <a:pPr eaLnBrk="1" hangingPunct="1">
              <a:buFont typeface="Arial" charset="0"/>
              <a:buNone/>
            </a:pPr>
            <a:endParaRPr lang="fr-FR">
              <a:cs typeface="Arial" charset="0"/>
            </a:endParaRPr>
          </a:p>
          <a:p>
            <a:pPr eaLnBrk="1" hangingPunct="1">
              <a:buFont typeface="Arial" charset="0"/>
              <a:buNone/>
            </a:pPr>
            <a:r>
              <a:rPr lang="fr-FR">
                <a:cs typeface="Arial" charset="0"/>
              </a:rPr>
              <a:t>Environnement de développement</a:t>
            </a:r>
          </a:p>
          <a:p>
            <a:pPr eaLnBrk="1" hangingPunct="1">
              <a:buFont typeface="Arial" charset="0"/>
              <a:buNone/>
            </a:pPr>
            <a:endParaRPr lang="fr-FR">
              <a:cs typeface="Arial" charset="0"/>
            </a:endParaRPr>
          </a:p>
          <a:p>
            <a:pPr eaLnBrk="1" hangingPunct="1">
              <a:buFont typeface="Arial" charset="0"/>
              <a:buNone/>
            </a:pPr>
            <a:r>
              <a:rPr lang="fr-FR">
                <a:cs typeface="Arial" charset="0"/>
              </a:rPr>
              <a:t>Vue d’ensemble de l’architecture .NET </a:t>
            </a:r>
          </a:p>
          <a:p>
            <a:pPr eaLnBrk="1" hangingPunct="1">
              <a:buFont typeface="Arial" charset="0"/>
              <a:buNone/>
            </a:pPr>
            <a:endParaRPr lang="fr-FR">
              <a:cs typeface="Arial" charset="0"/>
            </a:endParaRPr>
          </a:p>
          <a:p>
            <a:pPr eaLnBrk="1" hangingPunct="1">
              <a:buFont typeface="Arial" charset="0"/>
              <a:buNone/>
            </a:pPr>
            <a:r>
              <a:rPr lang="fr-FR">
                <a:cs typeface="Arial" charset="0"/>
              </a:rPr>
              <a:t>Exercice 1.1</a:t>
            </a:r>
          </a:p>
          <a:p>
            <a:pPr eaLnBrk="1" hangingPunct="1">
              <a:buFont typeface="Arial" charset="0"/>
              <a:buNone/>
            </a:pPr>
            <a:endParaRPr lang="fr-FR">
              <a:cs typeface="Arial" charset="0"/>
            </a:endParaRPr>
          </a:p>
          <a:p>
            <a:pPr eaLnBrk="1" hangingPunct="1">
              <a:buFont typeface="Arial" charset="0"/>
              <a:buNone/>
            </a:pPr>
            <a:r>
              <a:rPr lang="fr-FR">
                <a:cs typeface="Arial" charset="0"/>
              </a:rPr>
              <a:t>Questions de révision</a:t>
            </a:r>
          </a:p>
          <a:p>
            <a:endParaRPr lang="fr-FR"/>
          </a:p>
        </p:txBody>
      </p:sp>
      <p:grpSp>
        <p:nvGrpSpPr>
          <p:cNvPr id="14340" name="Group 6"/>
          <p:cNvGrpSpPr>
            <a:grpSpLocks/>
          </p:cNvGrpSpPr>
          <p:nvPr/>
        </p:nvGrpSpPr>
        <p:grpSpPr bwMode="auto">
          <a:xfrm>
            <a:off x="2586038" y="2265363"/>
            <a:ext cx="228600" cy="311150"/>
            <a:chOff x="208" y="730"/>
            <a:chExt cx="249" cy="292"/>
          </a:xfrm>
        </p:grpSpPr>
        <p:sp>
          <p:nvSpPr>
            <p:cNvPr id="14341" name="AutoShape 7"/>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wrap="none" anchor="ctr"/>
            <a:lstStyle/>
            <a:p>
              <a:endParaRPr lang="fr-FR"/>
            </a:p>
          </p:txBody>
        </p:sp>
        <p:sp>
          <p:nvSpPr>
            <p:cNvPr id="14342" name="Freeform 8"/>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14343" name="Freeform 9"/>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defRPr/>
            </a:pPr>
            <a:r>
              <a:rPr lang="fr-FR"/>
              <a:t>Software Development Kit (SDK)</a:t>
            </a:r>
          </a:p>
        </p:txBody>
      </p:sp>
      <p:sp>
        <p:nvSpPr>
          <p:cNvPr id="15363" name="Rectangle 3"/>
          <p:cNvSpPr>
            <a:spLocks noGrp="1" noChangeArrowheads="1"/>
          </p:cNvSpPr>
          <p:nvPr>
            <p:ph idx="1"/>
          </p:nvPr>
        </p:nvSpPr>
        <p:spPr>
          <a:xfrm>
            <a:off x="279400" y="1312863"/>
            <a:ext cx="8599488" cy="4373562"/>
          </a:xfrm>
        </p:spPr>
        <p:txBody>
          <a:bodyPr/>
          <a:lstStyle/>
          <a:p>
            <a:r>
              <a:rPr lang="fr-FR"/>
              <a:t>Visual Studio est incontournable pour .NET et C#</a:t>
            </a:r>
          </a:p>
          <a:p>
            <a:pPr lvl="1"/>
            <a:r>
              <a:rPr lang="fr-FR"/>
              <a:t>V1.0 </a:t>
            </a:r>
            <a:r>
              <a:rPr lang="fr-FR">
                <a:cs typeface="Arial" charset="0"/>
              </a:rPr>
              <a:t>- </a:t>
            </a:r>
            <a:r>
              <a:rPr lang="fr-FR"/>
              <a:t>Février 2002 - Visual Studio .NET</a:t>
            </a:r>
          </a:p>
          <a:p>
            <a:pPr lvl="1"/>
            <a:r>
              <a:rPr lang="fr-FR"/>
              <a:t>V1.1 - Avril 2003 - Visual Studio 2003</a:t>
            </a:r>
          </a:p>
          <a:p>
            <a:pPr lvl="1"/>
            <a:r>
              <a:rPr lang="fr-FR"/>
              <a:t>V2.0</a:t>
            </a:r>
            <a:r>
              <a:rPr lang="fr-FR">
                <a:cs typeface="Arial" charset="0"/>
              </a:rPr>
              <a:t> - </a:t>
            </a:r>
            <a:r>
              <a:rPr lang="fr-FR"/>
              <a:t>Novembre 2005 - Visual Studio 2005</a:t>
            </a:r>
          </a:p>
          <a:p>
            <a:pPr lvl="1"/>
            <a:r>
              <a:rPr lang="fr-FR"/>
              <a:t>V3.0</a:t>
            </a:r>
            <a:r>
              <a:rPr lang="fr-FR">
                <a:cs typeface="Arial" charset="0"/>
              </a:rPr>
              <a:t> - </a:t>
            </a:r>
            <a:r>
              <a:rPr lang="fr-FR"/>
              <a:t>Décembre 2007 - Visual Studio 2008</a:t>
            </a:r>
          </a:p>
          <a:p>
            <a:r>
              <a:rPr lang="fr-FR"/>
              <a:t>Plusieurs versions</a:t>
            </a:r>
          </a:p>
          <a:p>
            <a:pPr lvl="1"/>
            <a:r>
              <a:rPr lang="fr-FR"/>
              <a:t>Express, Standard, Professional, Office, etc.</a:t>
            </a:r>
          </a:p>
          <a:p>
            <a:pPr lvl="1"/>
            <a:r>
              <a:rPr lang="fr-FR"/>
              <a:t>Le prix augmente avec les capacités</a:t>
            </a:r>
          </a:p>
          <a:p>
            <a:r>
              <a:rPr lang="fr-FR"/>
              <a:t>La version Express est gratuite !</a:t>
            </a:r>
          </a:p>
          <a:p>
            <a:pPr lvl="1"/>
            <a:r>
              <a:rPr lang="fr-FR"/>
              <a:t>Voir </a:t>
            </a:r>
            <a:r>
              <a:rPr lang="fr-FR">
                <a:latin typeface="Courier New" pitchFamily="49" charset="0"/>
                <a:cs typeface="Courier New" pitchFamily="49" charset="0"/>
              </a:rPr>
              <a:t>www.microsoft.com</a:t>
            </a:r>
          </a:p>
          <a:p>
            <a:r>
              <a:rPr lang="fr-FR"/>
              <a:t>Nous allons employer Visual Studio 2008 Professional et SQL Server 2005 Express</a:t>
            </a:r>
          </a:p>
          <a:p>
            <a:pPr lvl="1">
              <a:spcBef>
                <a:spcPct val="0"/>
              </a:spcBef>
            </a:pPr>
            <a:r>
              <a:rPr lang="fr-FR"/>
              <a:t>Avec C# V3 et le framework .NET 3.5</a:t>
            </a:r>
          </a:p>
        </p:txBody>
      </p:sp>
      <p:grpSp>
        <p:nvGrpSpPr>
          <p:cNvPr id="15364" name="Group 73"/>
          <p:cNvGrpSpPr>
            <a:grpSpLocks/>
          </p:cNvGrpSpPr>
          <p:nvPr/>
        </p:nvGrpSpPr>
        <p:grpSpPr bwMode="auto">
          <a:xfrm flipH="1">
            <a:off x="144463" y="4046538"/>
            <a:ext cx="460375" cy="536575"/>
            <a:chOff x="262" y="3536"/>
            <a:chExt cx="417" cy="485"/>
          </a:xfrm>
        </p:grpSpPr>
        <p:sp>
          <p:nvSpPr>
            <p:cNvPr id="15387" name="Freeform 74"/>
            <p:cNvSpPr>
              <a:spLocks/>
            </p:cNvSpPr>
            <p:nvPr/>
          </p:nvSpPr>
          <p:spPr bwMode="black">
            <a:xfrm flipH="1">
              <a:off x="348" y="3848"/>
              <a:ext cx="70" cy="173"/>
            </a:xfrm>
            <a:custGeom>
              <a:avLst/>
              <a:gdLst>
                <a:gd name="T0" fmla="*/ 10 w 116"/>
                <a:gd name="T1" fmla="*/ 0 h 288"/>
                <a:gd name="T2" fmla="*/ 0 w 116"/>
                <a:gd name="T3" fmla="*/ 33 h 288"/>
                <a:gd name="T4" fmla="*/ 6 w 116"/>
                <a:gd name="T5" fmla="*/ 31 h 288"/>
                <a:gd name="T6" fmla="*/ 11 w 116"/>
                <a:gd name="T7" fmla="*/ 37 h 288"/>
                <a:gd name="T8" fmla="*/ 15 w 116"/>
                <a:gd name="T9" fmla="*/ 5 h 288"/>
                <a:gd name="T10" fmla="*/ 10 w 116"/>
                <a:gd name="T11" fmla="*/ 0 h 288"/>
                <a:gd name="T12" fmla="*/ 0 60000 65536"/>
                <a:gd name="T13" fmla="*/ 0 60000 65536"/>
                <a:gd name="T14" fmla="*/ 0 60000 65536"/>
                <a:gd name="T15" fmla="*/ 0 60000 65536"/>
                <a:gd name="T16" fmla="*/ 0 60000 65536"/>
                <a:gd name="T17" fmla="*/ 0 60000 65536"/>
                <a:gd name="T18" fmla="*/ 0 w 116"/>
                <a:gd name="T19" fmla="*/ 0 h 288"/>
                <a:gd name="T20" fmla="*/ 116 w 116"/>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116" h="288">
                  <a:moveTo>
                    <a:pt x="73" y="0"/>
                  </a:moveTo>
                  <a:lnTo>
                    <a:pt x="0" y="253"/>
                  </a:lnTo>
                  <a:lnTo>
                    <a:pt x="45" y="241"/>
                  </a:lnTo>
                  <a:lnTo>
                    <a:pt x="81" y="288"/>
                  </a:lnTo>
                  <a:lnTo>
                    <a:pt x="116" y="38"/>
                  </a:lnTo>
                  <a:lnTo>
                    <a:pt x="73" y="0"/>
                  </a:lnTo>
                  <a:close/>
                </a:path>
              </a:pathLst>
            </a:custGeom>
            <a:solidFill>
              <a:srgbClr val="1F68AD"/>
            </a:solidFill>
            <a:ln w="9525">
              <a:noFill/>
              <a:round/>
              <a:headEnd/>
              <a:tailEnd/>
            </a:ln>
          </p:spPr>
          <p:txBody>
            <a:bodyPr/>
            <a:lstStyle/>
            <a:p>
              <a:pPr algn="ctr"/>
              <a:endParaRPr lang="fr-FR" sz="2000"/>
            </a:p>
          </p:txBody>
        </p:sp>
        <p:sp>
          <p:nvSpPr>
            <p:cNvPr id="15388" name="Freeform 75"/>
            <p:cNvSpPr>
              <a:spLocks/>
            </p:cNvSpPr>
            <p:nvPr/>
          </p:nvSpPr>
          <p:spPr bwMode="black">
            <a:xfrm flipH="1">
              <a:off x="285" y="3874"/>
              <a:ext cx="75" cy="131"/>
            </a:xfrm>
            <a:custGeom>
              <a:avLst/>
              <a:gdLst>
                <a:gd name="T0" fmla="*/ 0 w 124"/>
                <a:gd name="T1" fmla="*/ 2 h 217"/>
                <a:gd name="T2" fmla="*/ 8 w 124"/>
                <a:gd name="T3" fmla="*/ 29 h 217"/>
                <a:gd name="T4" fmla="*/ 11 w 124"/>
                <a:gd name="T5" fmla="*/ 24 h 217"/>
                <a:gd name="T6" fmla="*/ 16 w 124"/>
                <a:gd name="T7" fmla="*/ 26 h 217"/>
                <a:gd name="T8" fmla="*/ 8 w 124"/>
                <a:gd name="T9" fmla="*/ 0 h 217"/>
                <a:gd name="T10" fmla="*/ 0 w 124"/>
                <a:gd name="T11" fmla="*/ 2 h 217"/>
                <a:gd name="T12" fmla="*/ 0 60000 65536"/>
                <a:gd name="T13" fmla="*/ 0 60000 65536"/>
                <a:gd name="T14" fmla="*/ 0 60000 65536"/>
                <a:gd name="T15" fmla="*/ 0 60000 65536"/>
                <a:gd name="T16" fmla="*/ 0 60000 65536"/>
                <a:gd name="T17" fmla="*/ 0 60000 65536"/>
                <a:gd name="T18" fmla="*/ 0 w 124"/>
                <a:gd name="T19" fmla="*/ 0 h 217"/>
                <a:gd name="T20" fmla="*/ 124 w 124"/>
                <a:gd name="T21" fmla="*/ 217 h 217"/>
              </a:gdLst>
              <a:ahLst/>
              <a:cxnLst>
                <a:cxn ang="T12">
                  <a:pos x="T0" y="T1"/>
                </a:cxn>
                <a:cxn ang="T13">
                  <a:pos x="T2" y="T3"/>
                </a:cxn>
                <a:cxn ang="T14">
                  <a:pos x="T4" y="T5"/>
                </a:cxn>
                <a:cxn ang="T15">
                  <a:pos x="T6" y="T7"/>
                </a:cxn>
                <a:cxn ang="T16">
                  <a:pos x="T8" y="T9"/>
                </a:cxn>
                <a:cxn ang="T17">
                  <a:pos x="T10" y="T11"/>
                </a:cxn>
              </a:cxnLst>
              <a:rect l="T18" t="T19" r="T20" b="T21"/>
              <a:pathLst>
                <a:path w="124" h="217">
                  <a:moveTo>
                    <a:pt x="0" y="15"/>
                  </a:moveTo>
                  <a:lnTo>
                    <a:pt x="60" y="217"/>
                  </a:lnTo>
                  <a:lnTo>
                    <a:pt x="84" y="182"/>
                  </a:lnTo>
                  <a:lnTo>
                    <a:pt x="124" y="199"/>
                  </a:lnTo>
                  <a:lnTo>
                    <a:pt x="59" y="0"/>
                  </a:lnTo>
                  <a:lnTo>
                    <a:pt x="0" y="15"/>
                  </a:lnTo>
                  <a:close/>
                </a:path>
              </a:pathLst>
            </a:custGeom>
            <a:solidFill>
              <a:srgbClr val="1F68AD"/>
            </a:solidFill>
            <a:ln w="9525">
              <a:noFill/>
              <a:round/>
              <a:headEnd/>
              <a:tailEnd/>
            </a:ln>
          </p:spPr>
          <p:txBody>
            <a:bodyPr/>
            <a:lstStyle/>
            <a:p>
              <a:pPr algn="ctr"/>
              <a:endParaRPr lang="fr-FR" sz="2000"/>
            </a:p>
          </p:txBody>
        </p:sp>
        <p:sp>
          <p:nvSpPr>
            <p:cNvPr id="15389" name="Freeform 76"/>
            <p:cNvSpPr>
              <a:spLocks/>
            </p:cNvSpPr>
            <p:nvPr/>
          </p:nvSpPr>
          <p:spPr bwMode="black">
            <a:xfrm flipH="1">
              <a:off x="348" y="3866"/>
              <a:ext cx="43" cy="55"/>
            </a:xfrm>
            <a:custGeom>
              <a:avLst/>
              <a:gdLst>
                <a:gd name="T0" fmla="*/ 8 w 71"/>
                <a:gd name="T1" fmla="*/ 12 h 93"/>
                <a:gd name="T2" fmla="*/ 10 w 71"/>
                <a:gd name="T3" fmla="*/ 1 h 93"/>
                <a:gd name="T4" fmla="*/ 8 w 71"/>
                <a:gd name="T5" fmla="*/ 0 h 93"/>
                <a:gd name="T6" fmla="*/ 2 w 71"/>
                <a:gd name="T7" fmla="*/ 2 h 93"/>
                <a:gd name="T8" fmla="*/ 0 w 71"/>
                <a:gd name="T9" fmla="*/ 8 h 93"/>
                <a:gd name="T10" fmla="*/ 5 w 71"/>
                <a:gd name="T11" fmla="*/ 8 h 93"/>
                <a:gd name="T12" fmla="*/ 8 w 71"/>
                <a:gd name="T13" fmla="*/ 12 h 93"/>
                <a:gd name="T14" fmla="*/ 0 60000 65536"/>
                <a:gd name="T15" fmla="*/ 0 60000 65536"/>
                <a:gd name="T16" fmla="*/ 0 60000 65536"/>
                <a:gd name="T17" fmla="*/ 0 60000 65536"/>
                <a:gd name="T18" fmla="*/ 0 60000 65536"/>
                <a:gd name="T19" fmla="*/ 0 60000 65536"/>
                <a:gd name="T20" fmla="*/ 0 60000 65536"/>
                <a:gd name="T21" fmla="*/ 0 w 71"/>
                <a:gd name="T22" fmla="*/ 0 h 93"/>
                <a:gd name="T23" fmla="*/ 71 w 71"/>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93">
                  <a:moveTo>
                    <a:pt x="59" y="93"/>
                  </a:moveTo>
                  <a:lnTo>
                    <a:pt x="71" y="7"/>
                  </a:lnTo>
                  <a:lnTo>
                    <a:pt x="63" y="0"/>
                  </a:lnTo>
                  <a:lnTo>
                    <a:pt x="16" y="15"/>
                  </a:lnTo>
                  <a:lnTo>
                    <a:pt x="0" y="68"/>
                  </a:lnTo>
                  <a:lnTo>
                    <a:pt x="40" y="70"/>
                  </a:lnTo>
                  <a:lnTo>
                    <a:pt x="59" y="93"/>
                  </a:lnTo>
                  <a:close/>
                </a:path>
              </a:pathLst>
            </a:custGeom>
            <a:solidFill>
              <a:srgbClr val="2D56A5"/>
            </a:solidFill>
            <a:ln w="9525">
              <a:noFill/>
              <a:round/>
              <a:headEnd/>
              <a:tailEnd/>
            </a:ln>
          </p:spPr>
          <p:txBody>
            <a:bodyPr/>
            <a:lstStyle/>
            <a:p>
              <a:pPr algn="ctr"/>
              <a:endParaRPr lang="fr-FR" sz="2000"/>
            </a:p>
          </p:txBody>
        </p:sp>
        <p:sp>
          <p:nvSpPr>
            <p:cNvPr id="15390" name="Freeform 77"/>
            <p:cNvSpPr>
              <a:spLocks/>
            </p:cNvSpPr>
            <p:nvPr/>
          </p:nvSpPr>
          <p:spPr bwMode="black">
            <a:xfrm flipH="1">
              <a:off x="312" y="3874"/>
              <a:ext cx="48" cy="47"/>
            </a:xfrm>
            <a:custGeom>
              <a:avLst/>
              <a:gdLst>
                <a:gd name="T0" fmla="*/ 10 w 80"/>
                <a:gd name="T1" fmla="*/ 9 h 76"/>
                <a:gd name="T2" fmla="*/ 8 w 80"/>
                <a:gd name="T3" fmla="*/ 0 h 76"/>
                <a:gd name="T4" fmla="*/ 0 w 80"/>
                <a:gd name="T5" fmla="*/ 2 h 76"/>
                <a:gd name="T6" fmla="*/ 2 w 80"/>
                <a:gd name="T7" fmla="*/ 11 h 76"/>
                <a:gd name="T8" fmla="*/ 5 w 80"/>
                <a:gd name="T9" fmla="*/ 7 h 76"/>
                <a:gd name="T10" fmla="*/ 10 w 80"/>
                <a:gd name="T11" fmla="*/ 9 h 76"/>
                <a:gd name="T12" fmla="*/ 0 60000 65536"/>
                <a:gd name="T13" fmla="*/ 0 60000 65536"/>
                <a:gd name="T14" fmla="*/ 0 60000 65536"/>
                <a:gd name="T15" fmla="*/ 0 60000 65536"/>
                <a:gd name="T16" fmla="*/ 0 60000 65536"/>
                <a:gd name="T17" fmla="*/ 0 60000 65536"/>
                <a:gd name="T18" fmla="*/ 0 w 80"/>
                <a:gd name="T19" fmla="*/ 0 h 76"/>
                <a:gd name="T20" fmla="*/ 80 w 80"/>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80" h="76">
                  <a:moveTo>
                    <a:pt x="80" y="65"/>
                  </a:moveTo>
                  <a:lnTo>
                    <a:pt x="59" y="0"/>
                  </a:lnTo>
                  <a:lnTo>
                    <a:pt x="0" y="15"/>
                  </a:lnTo>
                  <a:lnTo>
                    <a:pt x="17" y="76"/>
                  </a:lnTo>
                  <a:lnTo>
                    <a:pt x="36" y="53"/>
                  </a:lnTo>
                  <a:lnTo>
                    <a:pt x="80" y="65"/>
                  </a:lnTo>
                  <a:close/>
                </a:path>
              </a:pathLst>
            </a:custGeom>
            <a:solidFill>
              <a:srgbClr val="2D56A5"/>
            </a:solidFill>
            <a:ln w="9525">
              <a:noFill/>
              <a:round/>
              <a:headEnd/>
              <a:tailEnd/>
            </a:ln>
          </p:spPr>
          <p:txBody>
            <a:bodyPr/>
            <a:lstStyle/>
            <a:p>
              <a:pPr algn="ctr"/>
              <a:endParaRPr lang="fr-FR" sz="2000"/>
            </a:p>
          </p:txBody>
        </p:sp>
        <p:sp>
          <p:nvSpPr>
            <p:cNvPr id="15391" name="Freeform 78"/>
            <p:cNvSpPr>
              <a:spLocks/>
            </p:cNvSpPr>
            <p:nvPr/>
          </p:nvSpPr>
          <p:spPr bwMode="auto">
            <a:xfrm flipH="1">
              <a:off x="321" y="3565"/>
              <a:ext cx="337" cy="331"/>
            </a:xfrm>
            <a:custGeom>
              <a:avLst/>
              <a:gdLst>
                <a:gd name="T0" fmla="*/ 37 w 559"/>
                <a:gd name="T1" fmla="*/ 0 h 551"/>
                <a:gd name="T2" fmla="*/ 45 w 559"/>
                <a:gd name="T3" fmla="*/ 1 h 551"/>
                <a:gd name="T4" fmla="*/ 52 w 559"/>
                <a:gd name="T5" fmla="*/ 3 h 551"/>
                <a:gd name="T6" fmla="*/ 58 w 559"/>
                <a:gd name="T7" fmla="*/ 6 h 551"/>
                <a:gd name="T8" fmla="*/ 63 w 559"/>
                <a:gd name="T9" fmla="*/ 10 h 551"/>
                <a:gd name="T10" fmla="*/ 68 w 559"/>
                <a:gd name="T11" fmla="*/ 16 h 551"/>
                <a:gd name="T12" fmla="*/ 71 w 559"/>
                <a:gd name="T13" fmla="*/ 22 h 551"/>
                <a:gd name="T14" fmla="*/ 73 w 559"/>
                <a:gd name="T15" fmla="*/ 28 h 551"/>
                <a:gd name="T16" fmla="*/ 74 w 559"/>
                <a:gd name="T17" fmla="*/ 35 h 551"/>
                <a:gd name="T18" fmla="*/ 74 w 559"/>
                <a:gd name="T19" fmla="*/ 39 h 551"/>
                <a:gd name="T20" fmla="*/ 72 w 559"/>
                <a:gd name="T21" fmla="*/ 46 h 551"/>
                <a:gd name="T22" fmla="*/ 69 w 559"/>
                <a:gd name="T23" fmla="*/ 53 h 551"/>
                <a:gd name="T24" fmla="*/ 66 w 559"/>
                <a:gd name="T25" fmla="*/ 58 h 551"/>
                <a:gd name="T26" fmla="*/ 60 w 559"/>
                <a:gd name="T27" fmla="*/ 64 h 551"/>
                <a:gd name="T28" fmla="*/ 54 w 559"/>
                <a:gd name="T29" fmla="*/ 67 h 551"/>
                <a:gd name="T30" fmla="*/ 48 w 559"/>
                <a:gd name="T31" fmla="*/ 70 h 551"/>
                <a:gd name="T32" fmla="*/ 41 w 559"/>
                <a:gd name="T33" fmla="*/ 71 h 551"/>
                <a:gd name="T34" fmla="*/ 37 w 559"/>
                <a:gd name="T35" fmla="*/ 72 h 551"/>
                <a:gd name="T36" fmla="*/ 30 w 559"/>
                <a:gd name="T37" fmla="*/ 71 h 551"/>
                <a:gd name="T38" fmla="*/ 22 w 559"/>
                <a:gd name="T39" fmla="*/ 69 h 551"/>
                <a:gd name="T40" fmla="*/ 16 w 559"/>
                <a:gd name="T41" fmla="*/ 65 h 551"/>
                <a:gd name="T42" fmla="*/ 11 w 559"/>
                <a:gd name="T43" fmla="*/ 61 h 551"/>
                <a:gd name="T44" fmla="*/ 6 w 559"/>
                <a:gd name="T45" fmla="*/ 56 h 551"/>
                <a:gd name="T46" fmla="*/ 3 w 559"/>
                <a:gd name="T47" fmla="*/ 50 h 551"/>
                <a:gd name="T48" fmla="*/ 1 w 559"/>
                <a:gd name="T49" fmla="*/ 43 h 551"/>
                <a:gd name="T50" fmla="*/ 0 w 559"/>
                <a:gd name="T51" fmla="*/ 35 h 551"/>
                <a:gd name="T52" fmla="*/ 1 w 559"/>
                <a:gd name="T53" fmla="*/ 32 h 551"/>
                <a:gd name="T54" fmla="*/ 2 w 559"/>
                <a:gd name="T55" fmla="*/ 25 h 551"/>
                <a:gd name="T56" fmla="*/ 4 w 559"/>
                <a:gd name="T57" fmla="*/ 19 h 551"/>
                <a:gd name="T58" fmla="*/ 8 w 559"/>
                <a:gd name="T59" fmla="*/ 13 h 551"/>
                <a:gd name="T60" fmla="*/ 13 w 559"/>
                <a:gd name="T61" fmla="*/ 8 h 551"/>
                <a:gd name="T62" fmla="*/ 19 w 559"/>
                <a:gd name="T63" fmla="*/ 4 h 551"/>
                <a:gd name="T64" fmla="*/ 26 w 559"/>
                <a:gd name="T65" fmla="*/ 1 h 551"/>
                <a:gd name="T66" fmla="*/ 33 w 559"/>
                <a:gd name="T67" fmla="*/ 1 h 551"/>
                <a:gd name="T68" fmla="*/ 37 w 559"/>
                <a:gd name="T69" fmla="*/ 0 h 5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9"/>
                <a:gd name="T106" fmla="*/ 0 h 551"/>
                <a:gd name="T107" fmla="*/ 559 w 559"/>
                <a:gd name="T108" fmla="*/ 551 h 5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9" h="551">
                  <a:moveTo>
                    <a:pt x="280" y="0"/>
                  </a:moveTo>
                  <a:lnTo>
                    <a:pt x="280" y="0"/>
                  </a:lnTo>
                  <a:lnTo>
                    <a:pt x="308" y="1"/>
                  </a:lnTo>
                  <a:lnTo>
                    <a:pt x="336" y="5"/>
                  </a:lnTo>
                  <a:lnTo>
                    <a:pt x="362" y="12"/>
                  </a:lnTo>
                  <a:lnTo>
                    <a:pt x="389" y="21"/>
                  </a:lnTo>
                  <a:lnTo>
                    <a:pt x="413" y="33"/>
                  </a:lnTo>
                  <a:lnTo>
                    <a:pt x="436" y="47"/>
                  </a:lnTo>
                  <a:lnTo>
                    <a:pt x="457" y="63"/>
                  </a:lnTo>
                  <a:lnTo>
                    <a:pt x="477" y="80"/>
                  </a:lnTo>
                  <a:lnTo>
                    <a:pt x="495" y="100"/>
                  </a:lnTo>
                  <a:lnTo>
                    <a:pt x="511" y="122"/>
                  </a:lnTo>
                  <a:lnTo>
                    <a:pt x="525" y="145"/>
                  </a:lnTo>
                  <a:lnTo>
                    <a:pt x="537" y="169"/>
                  </a:lnTo>
                  <a:lnTo>
                    <a:pt x="547" y="193"/>
                  </a:lnTo>
                  <a:lnTo>
                    <a:pt x="554" y="220"/>
                  </a:lnTo>
                  <a:lnTo>
                    <a:pt x="558" y="246"/>
                  </a:lnTo>
                  <a:lnTo>
                    <a:pt x="559" y="275"/>
                  </a:lnTo>
                  <a:lnTo>
                    <a:pt x="558" y="303"/>
                  </a:lnTo>
                  <a:lnTo>
                    <a:pt x="554" y="331"/>
                  </a:lnTo>
                  <a:lnTo>
                    <a:pt x="547" y="356"/>
                  </a:lnTo>
                  <a:lnTo>
                    <a:pt x="537" y="382"/>
                  </a:lnTo>
                  <a:lnTo>
                    <a:pt x="525" y="406"/>
                  </a:lnTo>
                  <a:lnTo>
                    <a:pt x="511" y="429"/>
                  </a:lnTo>
                  <a:lnTo>
                    <a:pt x="495" y="450"/>
                  </a:lnTo>
                  <a:lnTo>
                    <a:pt x="477" y="469"/>
                  </a:lnTo>
                  <a:lnTo>
                    <a:pt x="457" y="488"/>
                  </a:lnTo>
                  <a:lnTo>
                    <a:pt x="436" y="504"/>
                  </a:lnTo>
                  <a:lnTo>
                    <a:pt x="413" y="517"/>
                  </a:lnTo>
                  <a:lnTo>
                    <a:pt x="389" y="529"/>
                  </a:lnTo>
                  <a:lnTo>
                    <a:pt x="362" y="537"/>
                  </a:lnTo>
                  <a:lnTo>
                    <a:pt x="336" y="545"/>
                  </a:lnTo>
                  <a:lnTo>
                    <a:pt x="308" y="549"/>
                  </a:lnTo>
                  <a:lnTo>
                    <a:pt x="280" y="551"/>
                  </a:lnTo>
                  <a:lnTo>
                    <a:pt x="251" y="549"/>
                  </a:lnTo>
                  <a:lnTo>
                    <a:pt x="224" y="545"/>
                  </a:lnTo>
                  <a:lnTo>
                    <a:pt x="197" y="537"/>
                  </a:lnTo>
                  <a:lnTo>
                    <a:pt x="171" y="529"/>
                  </a:lnTo>
                  <a:lnTo>
                    <a:pt x="146" y="517"/>
                  </a:lnTo>
                  <a:lnTo>
                    <a:pt x="123" y="504"/>
                  </a:lnTo>
                  <a:lnTo>
                    <a:pt x="102" y="488"/>
                  </a:lnTo>
                  <a:lnTo>
                    <a:pt x="82" y="469"/>
                  </a:lnTo>
                  <a:lnTo>
                    <a:pt x="64" y="450"/>
                  </a:lnTo>
                  <a:lnTo>
                    <a:pt x="48" y="429"/>
                  </a:lnTo>
                  <a:lnTo>
                    <a:pt x="33" y="406"/>
                  </a:lnTo>
                  <a:lnTo>
                    <a:pt x="23" y="382"/>
                  </a:lnTo>
                  <a:lnTo>
                    <a:pt x="13" y="356"/>
                  </a:lnTo>
                  <a:lnTo>
                    <a:pt x="5" y="331"/>
                  </a:lnTo>
                  <a:lnTo>
                    <a:pt x="1" y="303"/>
                  </a:lnTo>
                  <a:lnTo>
                    <a:pt x="0" y="275"/>
                  </a:lnTo>
                  <a:lnTo>
                    <a:pt x="1" y="246"/>
                  </a:lnTo>
                  <a:lnTo>
                    <a:pt x="5" y="220"/>
                  </a:lnTo>
                  <a:lnTo>
                    <a:pt x="13" y="193"/>
                  </a:lnTo>
                  <a:lnTo>
                    <a:pt x="23" y="169"/>
                  </a:lnTo>
                  <a:lnTo>
                    <a:pt x="33" y="145"/>
                  </a:lnTo>
                  <a:lnTo>
                    <a:pt x="48" y="122"/>
                  </a:lnTo>
                  <a:lnTo>
                    <a:pt x="64" y="100"/>
                  </a:lnTo>
                  <a:lnTo>
                    <a:pt x="82" y="80"/>
                  </a:lnTo>
                  <a:lnTo>
                    <a:pt x="102" y="63"/>
                  </a:lnTo>
                  <a:lnTo>
                    <a:pt x="123" y="47"/>
                  </a:lnTo>
                  <a:lnTo>
                    <a:pt x="146" y="33"/>
                  </a:lnTo>
                  <a:lnTo>
                    <a:pt x="171" y="21"/>
                  </a:lnTo>
                  <a:lnTo>
                    <a:pt x="197" y="12"/>
                  </a:lnTo>
                  <a:lnTo>
                    <a:pt x="224" y="5"/>
                  </a:lnTo>
                  <a:lnTo>
                    <a:pt x="251" y="1"/>
                  </a:lnTo>
                  <a:lnTo>
                    <a:pt x="280" y="0"/>
                  </a:lnTo>
                  <a:close/>
                </a:path>
              </a:pathLst>
            </a:custGeom>
            <a:solidFill>
              <a:srgbClr val="FFFF00"/>
            </a:solidFill>
            <a:ln w="9525">
              <a:noFill/>
              <a:round/>
              <a:headEnd/>
              <a:tailEnd/>
            </a:ln>
          </p:spPr>
          <p:txBody>
            <a:bodyPr/>
            <a:lstStyle/>
            <a:p>
              <a:pPr algn="ctr"/>
              <a:endParaRPr lang="fr-FR" sz="2000"/>
            </a:p>
          </p:txBody>
        </p:sp>
        <p:sp>
          <p:nvSpPr>
            <p:cNvPr id="15392" name="Freeform 79"/>
            <p:cNvSpPr>
              <a:spLocks/>
            </p:cNvSpPr>
            <p:nvPr/>
          </p:nvSpPr>
          <p:spPr bwMode="auto">
            <a:xfrm flipH="1">
              <a:off x="321" y="3565"/>
              <a:ext cx="338" cy="331"/>
            </a:xfrm>
            <a:custGeom>
              <a:avLst/>
              <a:gdLst>
                <a:gd name="T0" fmla="*/ 37 w 562"/>
                <a:gd name="T1" fmla="*/ 0 h 552"/>
                <a:gd name="T2" fmla="*/ 44 w 562"/>
                <a:gd name="T3" fmla="*/ 1 h 552"/>
                <a:gd name="T4" fmla="*/ 51 w 562"/>
                <a:gd name="T5" fmla="*/ 3 h 552"/>
                <a:gd name="T6" fmla="*/ 58 w 562"/>
                <a:gd name="T7" fmla="*/ 6 h 552"/>
                <a:gd name="T8" fmla="*/ 63 w 562"/>
                <a:gd name="T9" fmla="*/ 10 h 552"/>
                <a:gd name="T10" fmla="*/ 67 w 562"/>
                <a:gd name="T11" fmla="*/ 16 h 552"/>
                <a:gd name="T12" fmla="*/ 70 w 562"/>
                <a:gd name="T13" fmla="*/ 22 h 552"/>
                <a:gd name="T14" fmla="*/ 73 w 562"/>
                <a:gd name="T15" fmla="*/ 29 h 552"/>
                <a:gd name="T16" fmla="*/ 73 w 562"/>
                <a:gd name="T17" fmla="*/ 36 h 552"/>
                <a:gd name="T18" fmla="*/ 73 w 562"/>
                <a:gd name="T19" fmla="*/ 39 h 552"/>
                <a:gd name="T20" fmla="*/ 72 w 562"/>
                <a:gd name="T21" fmla="*/ 46 h 552"/>
                <a:gd name="T22" fmla="*/ 69 w 562"/>
                <a:gd name="T23" fmla="*/ 53 h 552"/>
                <a:gd name="T24" fmla="*/ 65 w 562"/>
                <a:gd name="T25" fmla="*/ 58 h 552"/>
                <a:gd name="T26" fmla="*/ 60 w 562"/>
                <a:gd name="T27" fmla="*/ 64 h 552"/>
                <a:gd name="T28" fmla="*/ 54 w 562"/>
                <a:gd name="T29" fmla="*/ 67 h 552"/>
                <a:gd name="T30" fmla="*/ 48 w 562"/>
                <a:gd name="T31" fmla="*/ 70 h 552"/>
                <a:gd name="T32" fmla="*/ 40 w 562"/>
                <a:gd name="T33" fmla="*/ 71 h 552"/>
                <a:gd name="T34" fmla="*/ 37 w 562"/>
                <a:gd name="T35" fmla="*/ 71 h 552"/>
                <a:gd name="T36" fmla="*/ 29 w 562"/>
                <a:gd name="T37" fmla="*/ 71 h 552"/>
                <a:gd name="T38" fmla="*/ 23 w 562"/>
                <a:gd name="T39" fmla="*/ 69 h 552"/>
                <a:gd name="T40" fmla="*/ 16 w 562"/>
                <a:gd name="T41" fmla="*/ 65 h 552"/>
                <a:gd name="T42" fmla="*/ 11 w 562"/>
                <a:gd name="T43" fmla="*/ 61 h 552"/>
                <a:gd name="T44" fmla="*/ 6 w 562"/>
                <a:gd name="T45" fmla="*/ 56 h 552"/>
                <a:gd name="T46" fmla="*/ 3 w 562"/>
                <a:gd name="T47" fmla="*/ 50 h 552"/>
                <a:gd name="T48" fmla="*/ 1 w 562"/>
                <a:gd name="T49" fmla="*/ 43 h 552"/>
                <a:gd name="T50" fmla="*/ 0 w 562"/>
                <a:gd name="T51" fmla="*/ 36 h 552"/>
                <a:gd name="T52" fmla="*/ 1 w 562"/>
                <a:gd name="T53" fmla="*/ 32 h 552"/>
                <a:gd name="T54" fmla="*/ 2 w 562"/>
                <a:gd name="T55" fmla="*/ 25 h 552"/>
                <a:gd name="T56" fmla="*/ 5 w 562"/>
                <a:gd name="T57" fmla="*/ 19 h 552"/>
                <a:gd name="T58" fmla="*/ 8 w 562"/>
                <a:gd name="T59" fmla="*/ 13 h 552"/>
                <a:gd name="T60" fmla="*/ 13 w 562"/>
                <a:gd name="T61" fmla="*/ 8 h 552"/>
                <a:gd name="T62" fmla="*/ 19 w 562"/>
                <a:gd name="T63" fmla="*/ 4 h 552"/>
                <a:gd name="T64" fmla="*/ 26 w 562"/>
                <a:gd name="T65" fmla="*/ 1 h 552"/>
                <a:gd name="T66" fmla="*/ 33 w 562"/>
                <a:gd name="T67" fmla="*/ 1 h 552"/>
                <a:gd name="T68" fmla="*/ 37 w 562"/>
                <a:gd name="T69" fmla="*/ 0 h 5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2"/>
                <a:gd name="T106" fmla="*/ 0 h 552"/>
                <a:gd name="T107" fmla="*/ 562 w 562"/>
                <a:gd name="T108" fmla="*/ 552 h 5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2" h="552">
                  <a:moveTo>
                    <a:pt x="282" y="0"/>
                  </a:moveTo>
                  <a:lnTo>
                    <a:pt x="282" y="0"/>
                  </a:lnTo>
                  <a:lnTo>
                    <a:pt x="310" y="1"/>
                  </a:lnTo>
                  <a:lnTo>
                    <a:pt x="338" y="5"/>
                  </a:lnTo>
                  <a:lnTo>
                    <a:pt x="365" y="12"/>
                  </a:lnTo>
                  <a:lnTo>
                    <a:pt x="390" y="21"/>
                  </a:lnTo>
                  <a:lnTo>
                    <a:pt x="416" y="33"/>
                  </a:lnTo>
                  <a:lnTo>
                    <a:pt x="439" y="46"/>
                  </a:lnTo>
                  <a:lnTo>
                    <a:pt x="460" y="63"/>
                  </a:lnTo>
                  <a:lnTo>
                    <a:pt x="480" y="80"/>
                  </a:lnTo>
                  <a:lnTo>
                    <a:pt x="499" y="100"/>
                  </a:lnTo>
                  <a:lnTo>
                    <a:pt x="515" y="122"/>
                  </a:lnTo>
                  <a:lnTo>
                    <a:pt x="528" y="144"/>
                  </a:lnTo>
                  <a:lnTo>
                    <a:pt x="540" y="168"/>
                  </a:lnTo>
                  <a:lnTo>
                    <a:pt x="550" y="194"/>
                  </a:lnTo>
                  <a:lnTo>
                    <a:pt x="557" y="221"/>
                  </a:lnTo>
                  <a:lnTo>
                    <a:pt x="561" y="247"/>
                  </a:lnTo>
                  <a:lnTo>
                    <a:pt x="562" y="276"/>
                  </a:lnTo>
                  <a:lnTo>
                    <a:pt x="561" y="304"/>
                  </a:lnTo>
                  <a:lnTo>
                    <a:pt x="557" y="332"/>
                  </a:lnTo>
                  <a:lnTo>
                    <a:pt x="550" y="357"/>
                  </a:lnTo>
                  <a:lnTo>
                    <a:pt x="540" y="383"/>
                  </a:lnTo>
                  <a:lnTo>
                    <a:pt x="528" y="407"/>
                  </a:lnTo>
                  <a:lnTo>
                    <a:pt x="515" y="430"/>
                  </a:lnTo>
                  <a:lnTo>
                    <a:pt x="499" y="451"/>
                  </a:lnTo>
                  <a:lnTo>
                    <a:pt x="480" y="471"/>
                  </a:lnTo>
                  <a:lnTo>
                    <a:pt x="460" y="489"/>
                  </a:lnTo>
                  <a:lnTo>
                    <a:pt x="439" y="505"/>
                  </a:lnTo>
                  <a:lnTo>
                    <a:pt x="416" y="518"/>
                  </a:lnTo>
                  <a:lnTo>
                    <a:pt x="390" y="530"/>
                  </a:lnTo>
                  <a:lnTo>
                    <a:pt x="365" y="540"/>
                  </a:lnTo>
                  <a:lnTo>
                    <a:pt x="338" y="546"/>
                  </a:lnTo>
                  <a:lnTo>
                    <a:pt x="310" y="550"/>
                  </a:lnTo>
                  <a:lnTo>
                    <a:pt x="282" y="552"/>
                  </a:lnTo>
                  <a:lnTo>
                    <a:pt x="254" y="550"/>
                  </a:lnTo>
                  <a:lnTo>
                    <a:pt x="225" y="546"/>
                  </a:lnTo>
                  <a:lnTo>
                    <a:pt x="199" y="540"/>
                  </a:lnTo>
                  <a:lnTo>
                    <a:pt x="173" y="530"/>
                  </a:lnTo>
                  <a:lnTo>
                    <a:pt x="148" y="518"/>
                  </a:lnTo>
                  <a:lnTo>
                    <a:pt x="125" y="505"/>
                  </a:lnTo>
                  <a:lnTo>
                    <a:pt x="103" y="489"/>
                  </a:lnTo>
                  <a:lnTo>
                    <a:pt x="83" y="471"/>
                  </a:lnTo>
                  <a:lnTo>
                    <a:pt x="65" y="451"/>
                  </a:lnTo>
                  <a:lnTo>
                    <a:pt x="48" y="430"/>
                  </a:lnTo>
                  <a:lnTo>
                    <a:pt x="35" y="407"/>
                  </a:lnTo>
                  <a:lnTo>
                    <a:pt x="23" y="383"/>
                  </a:lnTo>
                  <a:lnTo>
                    <a:pt x="14" y="357"/>
                  </a:lnTo>
                  <a:lnTo>
                    <a:pt x="7" y="332"/>
                  </a:lnTo>
                  <a:lnTo>
                    <a:pt x="3" y="304"/>
                  </a:lnTo>
                  <a:lnTo>
                    <a:pt x="0" y="276"/>
                  </a:lnTo>
                  <a:lnTo>
                    <a:pt x="3" y="247"/>
                  </a:lnTo>
                  <a:lnTo>
                    <a:pt x="7" y="221"/>
                  </a:lnTo>
                  <a:lnTo>
                    <a:pt x="14" y="194"/>
                  </a:lnTo>
                  <a:lnTo>
                    <a:pt x="23" y="168"/>
                  </a:lnTo>
                  <a:lnTo>
                    <a:pt x="35" y="144"/>
                  </a:lnTo>
                  <a:lnTo>
                    <a:pt x="48" y="122"/>
                  </a:lnTo>
                  <a:lnTo>
                    <a:pt x="65" y="100"/>
                  </a:lnTo>
                  <a:lnTo>
                    <a:pt x="83" y="80"/>
                  </a:lnTo>
                  <a:lnTo>
                    <a:pt x="103" y="63"/>
                  </a:lnTo>
                  <a:lnTo>
                    <a:pt x="125" y="46"/>
                  </a:lnTo>
                  <a:lnTo>
                    <a:pt x="148" y="33"/>
                  </a:lnTo>
                  <a:lnTo>
                    <a:pt x="173" y="21"/>
                  </a:lnTo>
                  <a:lnTo>
                    <a:pt x="199" y="12"/>
                  </a:lnTo>
                  <a:lnTo>
                    <a:pt x="225" y="5"/>
                  </a:lnTo>
                  <a:lnTo>
                    <a:pt x="254" y="1"/>
                  </a:lnTo>
                  <a:lnTo>
                    <a:pt x="282" y="0"/>
                  </a:lnTo>
                  <a:close/>
                </a:path>
              </a:pathLst>
            </a:custGeom>
            <a:solidFill>
              <a:srgbClr val="FFF700"/>
            </a:solidFill>
            <a:ln w="9525">
              <a:noFill/>
              <a:round/>
              <a:headEnd/>
              <a:tailEnd/>
            </a:ln>
          </p:spPr>
          <p:txBody>
            <a:bodyPr/>
            <a:lstStyle/>
            <a:p>
              <a:pPr algn="ctr"/>
              <a:endParaRPr lang="fr-FR" sz="2000"/>
            </a:p>
          </p:txBody>
        </p:sp>
        <p:sp>
          <p:nvSpPr>
            <p:cNvPr id="15393" name="Freeform 80"/>
            <p:cNvSpPr>
              <a:spLocks/>
            </p:cNvSpPr>
            <p:nvPr/>
          </p:nvSpPr>
          <p:spPr bwMode="auto">
            <a:xfrm flipH="1">
              <a:off x="320" y="3562"/>
              <a:ext cx="339" cy="334"/>
            </a:xfrm>
            <a:custGeom>
              <a:avLst/>
              <a:gdLst>
                <a:gd name="T0" fmla="*/ 37 w 564"/>
                <a:gd name="T1" fmla="*/ 0 h 556"/>
                <a:gd name="T2" fmla="*/ 44 w 564"/>
                <a:gd name="T3" fmla="*/ 1 h 556"/>
                <a:gd name="T4" fmla="*/ 51 w 564"/>
                <a:gd name="T5" fmla="*/ 3 h 556"/>
                <a:gd name="T6" fmla="*/ 58 w 564"/>
                <a:gd name="T7" fmla="*/ 6 h 556"/>
                <a:gd name="T8" fmla="*/ 63 w 564"/>
                <a:gd name="T9" fmla="*/ 10 h 556"/>
                <a:gd name="T10" fmla="*/ 67 w 564"/>
                <a:gd name="T11" fmla="*/ 16 h 556"/>
                <a:gd name="T12" fmla="*/ 70 w 564"/>
                <a:gd name="T13" fmla="*/ 22 h 556"/>
                <a:gd name="T14" fmla="*/ 73 w 564"/>
                <a:gd name="T15" fmla="*/ 29 h 556"/>
                <a:gd name="T16" fmla="*/ 74 w 564"/>
                <a:gd name="T17" fmla="*/ 37 h 556"/>
                <a:gd name="T18" fmla="*/ 73 w 564"/>
                <a:gd name="T19" fmla="*/ 40 h 556"/>
                <a:gd name="T20" fmla="*/ 72 w 564"/>
                <a:gd name="T21" fmla="*/ 47 h 556"/>
                <a:gd name="T22" fmla="*/ 69 w 564"/>
                <a:gd name="T23" fmla="*/ 53 h 556"/>
                <a:gd name="T24" fmla="*/ 66 w 564"/>
                <a:gd name="T25" fmla="*/ 59 h 556"/>
                <a:gd name="T26" fmla="*/ 60 w 564"/>
                <a:gd name="T27" fmla="*/ 64 h 556"/>
                <a:gd name="T28" fmla="*/ 55 w 564"/>
                <a:gd name="T29" fmla="*/ 68 h 556"/>
                <a:gd name="T30" fmla="*/ 47 w 564"/>
                <a:gd name="T31" fmla="*/ 71 h 556"/>
                <a:gd name="T32" fmla="*/ 40 w 564"/>
                <a:gd name="T33" fmla="*/ 72 h 556"/>
                <a:gd name="T34" fmla="*/ 37 w 564"/>
                <a:gd name="T35" fmla="*/ 73 h 556"/>
                <a:gd name="T36" fmla="*/ 29 w 564"/>
                <a:gd name="T37" fmla="*/ 72 h 556"/>
                <a:gd name="T38" fmla="*/ 23 w 564"/>
                <a:gd name="T39" fmla="*/ 70 h 556"/>
                <a:gd name="T40" fmla="*/ 16 w 564"/>
                <a:gd name="T41" fmla="*/ 67 h 556"/>
                <a:gd name="T42" fmla="*/ 11 w 564"/>
                <a:gd name="T43" fmla="*/ 62 h 556"/>
                <a:gd name="T44" fmla="*/ 6 w 564"/>
                <a:gd name="T45" fmla="*/ 56 h 556"/>
                <a:gd name="T46" fmla="*/ 3 w 564"/>
                <a:gd name="T47" fmla="*/ 50 h 556"/>
                <a:gd name="T48" fmla="*/ 1 w 564"/>
                <a:gd name="T49" fmla="*/ 44 h 556"/>
                <a:gd name="T50" fmla="*/ 0 w 564"/>
                <a:gd name="T51" fmla="*/ 37 h 556"/>
                <a:gd name="T52" fmla="*/ 1 w 564"/>
                <a:gd name="T53" fmla="*/ 32 h 556"/>
                <a:gd name="T54" fmla="*/ 1 w 564"/>
                <a:gd name="T55" fmla="*/ 26 h 556"/>
                <a:gd name="T56" fmla="*/ 4 w 564"/>
                <a:gd name="T57" fmla="*/ 19 h 556"/>
                <a:gd name="T58" fmla="*/ 8 w 564"/>
                <a:gd name="T59" fmla="*/ 13 h 556"/>
                <a:gd name="T60" fmla="*/ 13 w 564"/>
                <a:gd name="T61" fmla="*/ 8 h 556"/>
                <a:gd name="T62" fmla="*/ 19 w 564"/>
                <a:gd name="T63" fmla="*/ 4 h 556"/>
                <a:gd name="T64" fmla="*/ 26 w 564"/>
                <a:gd name="T65" fmla="*/ 2 h 556"/>
                <a:gd name="T66" fmla="*/ 33 w 564"/>
                <a:gd name="T67" fmla="*/ 1 h 556"/>
                <a:gd name="T68" fmla="*/ 37 w 564"/>
                <a:gd name="T69" fmla="*/ 0 h 5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4"/>
                <a:gd name="T106" fmla="*/ 0 h 556"/>
                <a:gd name="T107" fmla="*/ 564 w 564"/>
                <a:gd name="T108" fmla="*/ 556 h 5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4" h="556">
                  <a:moveTo>
                    <a:pt x="281" y="0"/>
                  </a:moveTo>
                  <a:lnTo>
                    <a:pt x="281" y="0"/>
                  </a:lnTo>
                  <a:lnTo>
                    <a:pt x="311" y="1"/>
                  </a:lnTo>
                  <a:lnTo>
                    <a:pt x="339" y="7"/>
                  </a:lnTo>
                  <a:lnTo>
                    <a:pt x="366" y="13"/>
                  </a:lnTo>
                  <a:lnTo>
                    <a:pt x="391" y="23"/>
                  </a:lnTo>
                  <a:lnTo>
                    <a:pt x="417" y="33"/>
                  </a:lnTo>
                  <a:lnTo>
                    <a:pt x="440" y="48"/>
                  </a:lnTo>
                  <a:lnTo>
                    <a:pt x="461" y="64"/>
                  </a:lnTo>
                  <a:lnTo>
                    <a:pt x="481" y="82"/>
                  </a:lnTo>
                  <a:lnTo>
                    <a:pt x="500" y="102"/>
                  </a:lnTo>
                  <a:lnTo>
                    <a:pt x="516" y="123"/>
                  </a:lnTo>
                  <a:lnTo>
                    <a:pt x="529" y="146"/>
                  </a:lnTo>
                  <a:lnTo>
                    <a:pt x="541" y="170"/>
                  </a:lnTo>
                  <a:lnTo>
                    <a:pt x="551" y="196"/>
                  </a:lnTo>
                  <a:lnTo>
                    <a:pt x="559" y="222"/>
                  </a:lnTo>
                  <a:lnTo>
                    <a:pt x="563" y="250"/>
                  </a:lnTo>
                  <a:lnTo>
                    <a:pt x="564" y="279"/>
                  </a:lnTo>
                  <a:lnTo>
                    <a:pt x="563" y="307"/>
                  </a:lnTo>
                  <a:lnTo>
                    <a:pt x="559" y="334"/>
                  </a:lnTo>
                  <a:lnTo>
                    <a:pt x="551" y="360"/>
                  </a:lnTo>
                  <a:lnTo>
                    <a:pt x="541" y="386"/>
                  </a:lnTo>
                  <a:lnTo>
                    <a:pt x="529" y="410"/>
                  </a:lnTo>
                  <a:lnTo>
                    <a:pt x="516" y="434"/>
                  </a:lnTo>
                  <a:lnTo>
                    <a:pt x="500" y="455"/>
                  </a:lnTo>
                  <a:lnTo>
                    <a:pt x="481" y="474"/>
                  </a:lnTo>
                  <a:lnTo>
                    <a:pt x="461" y="493"/>
                  </a:lnTo>
                  <a:lnTo>
                    <a:pt x="440" y="509"/>
                  </a:lnTo>
                  <a:lnTo>
                    <a:pt x="417" y="522"/>
                  </a:lnTo>
                  <a:lnTo>
                    <a:pt x="391" y="535"/>
                  </a:lnTo>
                  <a:lnTo>
                    <a:pt x="366" y="544"/>
                  </a:lnTo>
                  <a:lnTo>
                    <a:pt x="339" y="551"/>
                  </a:lnTo>
                  <a:lnTo>
                    <a:pt x="311" y="555"/>
                  </a:lnTo>
                  <a:lnTo>
                    <a:pt x="281" y="556"/>
                  </a:lnTo>
                  <a:lnTo>
                    <a:pt x="253" y="555"/>
                  </a:lnTo>
                  <a:lnTo>
                    <a:pt x="225" y="551"/>
                  </a:lnTo>
                  <a:lnTo>
                    <a:pt x="198" y="544"/>
                  </a:lnTo>
                  <a:lnTo>
                    <a:pt x="173" y="535"/>
                  </a:lnTo>
                  <a:lnTo>
                    <a:pt x="147" y="522"/>
                  </a:lnTo>
                  <a:lnTo>
                    <a:pt x="125" y="509"/>
                  </a:lnTo>
                  <a:lnTo>
                    <a:pt x="103" y="493"/>
                  </a:lnTo>
                  <a:lnTo>
                    <a:pt x="83" y="474"/>
                  </a:lnTo>
                  <a:lnTo>
                    <a:pt x="64" y="455"/>
                  </a:lnTo>
                  <a:lnTo>
                    <a:pt x="48" y="434"/>
                  </a:lnTo>
                  <a:lnTo>
                    <a:pt x="33" y="410"/>
                  </a:lnTo>
                  <a:lnTo>
                    <a:pt x="21" y="386"/>
                  </a:lnTo>
                  <a:lnTo>
                    <a:pt x="12" y="360"/>
                  </a:lnTo>
                  <a:lnTo>
                    <a:pt x="5" y="334"/>
                  </a:lnTo>
                  <a:lnTo>
                    <a:pt x="1" y="307"/>
                  </a:lnTo>
                  <a:lnTo>
                    <a:pt x="0" y="279"/>
                  </a:lnTo>
                  <a:lnTo>
                    <a:pt x="1" y="250"/>
                  </a:lnTo>
                  <a:lnTo>
                    <a:pt x="5" y="222"/>
                  </a:lnTo>
                  <a:lnTo>
                    <a:pt x="12" y="196"/>
                  </a:lnTo>
                  <a:lnTo>
                    <a:pt x="21" y="170"/>
                  </a:lnTo>
                  <a:lnTo>
                    <a:pt x="33" y="146"/>
                  </a:lnTo>
                  <a:lnTo>
                    <a:pt x="48" y="123"/>
                  </a:lnTo>
                  <a:lnTo>
                    <a:pt x="64" y="102"/>
                  </a:lnTo>
                  <a:lnTo>
                    <a:pt x="83" y="82"/>
                  </a:lnTo>
                  <a:lnTo>
                    <a:pt x="103" y="64"/>
                  </a:lnTo>
                  <a:lnTo>
                    <a:pt x="125" y="48"/>
                  </a:lnTo>
                  <a:lnTo>
                    <a:pt x="147" y="33"/>
                  </a:lnTo>
                  <a:lnTo>
                    <a:pt x="173" y="23"/>
                  </a:lnTo>
                  <a:lnTo>
                    <a:pt x="198" y="13"/>
                  </a:lnTo>
                  <a:lnTo>
                    <a:pt x="225" y="7"/>
                  </a:lnTo>
                  <a:lnTo>
                    <a:pt x="253" y="1"/>
                  </a:lnTo>
                  <a:lnTo>
                    <a:pt x="281" y="0"/>
                  </a:lnTo>
                  <a:close/>
                </a:path>
              </a:pathLst>
            </a:custGeom>
            <a:solidFill>
              <a:srgbClr val="FFF200"/>
            </a:solidFill>
            <a:ln w="9525">
              <a:noFill/>
              <a:round/>
              <a:headEnd/>
              <a:tailEnd/>
            </a:ln>
          </p:spPr>
          <p:txBody>
            <a:bodyPr/>
            <a:lstStyle/>
            <a:p>
              <a:pPr algn="ctr"/>
              <a:endParaRPr lang="fr-FR" sz="2000"/>
            </a:p>
          </p:txBody>
        </p:sp>
        <p:sp>
          <p:nvSpPr>
            <p:cNvPr id="15394" name="Freeform 81"/>
            <p:cNvSpPr>
              <a:spLocks/>
            </p:cNvSpPr>
            <p:nvPr/>
          </p:nvSpPr>
          <p:spPr bwMode="auto">
            <a:xfrm flipH="1">
              <a:off x="320" y="3562"/>
              <a:ext cx="341" cy="335"/>
            </a:xfrm>
            <a:custGeom>
              <a:avLst/>
              <a:gdLst>
                <a:gd name="T0" fmla="*/ 37 w 567"/>
                <a:gd name="T1" fmla="*/ 0 h 558"/>
                <a:gd name="T2" fmla="*/ 45 w 567"/>
                <a:gd name="T3" fmla="*/ 1 h 558"/>
                <a:gd name="T4" fmla="*/ 52 w 567"/>
                <a:gd name="T5" fmla="*/ 3 h 558"/>
                <a:gd name="T6" fmla="*/ 58 w 567"/>
                <a:gd name="T7" fmla="*/ 6 h 558"/>
                <a:gd name="T8" fmla="*/ 63 w 567"/>
                <a:gd name="T9" fmla="*/ 10 h 558"/>
                <a:gd name="T10" fmla="*/ 68 w 567"/>
                <a:gd name="T11" fmla="*/ 16 h 558"/>
                <a:gd name="T12" fmla="*/ 71 w 567"/>
                <a:gd name="T13" fmla="*/ 22 h 558"/>
                <a:gd name="T14" fmla="*/ 73 w 567"/>
                <a:gd name="T15" fmla="*/ 29 h 558"/>
                <a:gd name="T16" fmla="*/ 74 w 567"/>
                <a:gd name="T17" fmla="*/ 36 h 558"/>
                <a:gd name="T18" fmla="*/ 74 w 567"/>
                <a:gd name="T19" fmla="*/ 40 h 558"/>
                <a:gd name="T20" fmla="*/ 73 w 567"/>
                <a:gd name="T21" fmla="*/ 47 h 558"/>
                <a:gd name="T22" fmla="*/ 70 w 567"/>
                <a:gd name="T23" fmla="*/ 53 h 558"/>
                <a:gd name="T24" fmla="*/ 66 w 567"/>
                <a:gd name="T25" fmla="*/ 59 h 558"/>
                <a:gd name="T26" fmla="*/ 61 w 567"/>
                <a:gd name="T27" fmla="*/ 64 h 558"/>
                <a:gd name="T28" fmla="*/ 55 w 567"/>
                <a:gd name="T29" fmla="*/ 68 h 558"/>
                <a:gd name="T30" fmla="*/ 48 w 567"/>
                <a:gd name="T31" fmla="*/ 71 h 558"/>
                <a:gd name="T32" fmla="*/ 41 w 567"/>
                <a:gd name="T33" fmla="*/ 73 h 558"/>
                <a:gd name="T34" fmla="*/ 37 w 567"/>
                <a:gd name="T35" fmla="*/ 73 h 558"/>
                <a:gd name="T36" fmla="*/ 29 w 567"/>
                <a:gd name="T37" fmla="*/ 71 h 558"/>
                <a:gd name="T38" fmla="*/ 23 w 567"/>
                <a:gd name="T39" fmla="*/ 70 h 558"/>
                <a:gd name="T40" fmla="*/ 16 w 567"/>
                <a:gd name="T41" fmla="*/ 66 h 558"/>
                <a:gd name="T42" fmla="*/ 11 w 567"/>
                <a:gd name="T43" fmla="*/ 62 h 558"/>
                <a:gd name="T44" fmla="*/ 6 w 567"/>
                <a:gd name="T45" fmla="*/ 56 h 558"/>
                <a:gd name="T46" fmla="*/ 3 w 567"/>
                <a:gd name="T47" fmla="*/ 50 h 558"/>
                <a:gd name="T48" fmla="*/ 1 w 567"/>
                <a:gd name="T49" fmla="*/ 44 h 558"/>
                <a:gd name="T50" fmla="*/ 0 w 567"/>
                <a:gd name="T51" fmla="*/ 36 h 558"/>
                <a:gd name="T52" fmla="*/ 1 w 567"/>
                <a:gd name="T53" fmla="*/ 32 h 558"/>
                <a:gd name="T54" fmla="*/ 2 w 567"/>
                <a:gd name="T55" fmla="*/ 26 h 558"/>
                <a:gd name="T56" fmla="*/ 5 w 567"/>
                <a:gd name="T57" fmla="*/ 19 h 558"/>
                <a:gd name="T58" fmla="*/ 8 w 567"/>
                <a:gd name="T59" fmla="*/ 13 h 558"/>
                <a:gd name="T60" fmla="*/ 13 w 567"/>
                <a:gd name="T61" fmla="*/ 8 h 558"/>
                <a:gd name="T62" fmla="*/ 19 w 567"/>
                <a:gd name="T63" fmla="*/ 4 h 558"/>
                <a:gd name="T64" fmla="*/ 26 w 567"/>
                <a:gd name="T65" fmla="*/ 1 h 558"/>
                <a:gd name="T66" fmla="*/ 33 w 567"/>
                <a:gd name="T67" fmla="*/ 1 h 558"/>
                <a:gd name="T68" fmla="*/ 37 w 567"/>
                <a:gd name="T69" fmla="*/ 0 h 5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7"/>
                <a:gd name="T106" fmla="*/ 0 h 558"/>
                <a:gd name="T107" fmla="*/ 567 w 567"/>
                <a:gd name="T108" fmla="*/ 558 h 5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7" h="558">
                  <a:moveTo>
                    <a:pt x="284" y="0"/>
                  </a:moveTo>
                  <a:lnTo>
                    <a:pt x="284" y="0"/>
                  </a:lnTo>
                  <a:lnTo>
                    <a:pt x="313" y="1"/>
                  </a:lnTo>
                  <a:lnTo>
                    <a:pt x="341" y="5"/>
                  </a:lnTo>
                  <a:lnTo>
                    <a:pt x="368" y="12"/>
                  </a:lnTo>
                  <a:lnTo>
                    <a:pt x="394" y="21"/>
                  </a:lnTo>
                  <a:lnTo>
                    <a:pt x="418" y="33"/>
                  </a:lnTo>
                  <a:lnTo>
                    <a:pt x="443" y="48"/>
                  </a:lnTo>
                  <a:lnTo>
                    <a:pt x="464" y="64"/>
                  </a:lnTo>
                  <a:lnTo>
                    <a:pt x="484" y="81"/>
                  </a:lnTo>
                  <a:lnTo>
                    <a:pt x="503" y="101"/>
                  </a:lnTo>
                  <a:lnTo>
                    <a:pt x="519" y="123"/>
                  </a:lnTo>
                  <a:lnTo>
                    <a:pt x="534" y="146"/>
                  </a:lnTo>
                  <a:lnTo>
                    <a:pt x="546" y="170"/>
                  </a:lnTo>
                  <a:lnTo>
                    <a:pt x="555" y="197"/>
                  </a:lnTo>
                  <a:lnTo>
                    <a:pt x="562" y="222"/>
                  </a:lnTo>
                  <a:lnTo>
                    <a:pt x="566" y="250"/>
                  </a:lnTo>
                  <a:lnTo>
                    <a:pt x="567" y="278"/>
                  </a:lnTo>
                  <a:lnTo>
                    <a:pt x="566" y="308"/>
                  </a:lnTo>
                  <a:lnTo>
                    <a:pt x="562" y="335"/>
                  </a:lnTo>
                  <a:lnTo>
                    <a:pt x="555" y="361"/>
                  </a:lnTo>
                  <a:lnTo>
                    <a:pt x="546" y="387"/>
                  </a:lnTo>
                  <a:lnTo>
                    <a:pt x="534" y="412"/>
                  </a:lnTo>
                  <a:lnTo>
                    <a:pt x="519" y="435"/>
                  </a:lnTo>
                  <a:lnTo>
                    <a:pt x="503" y="456"/>
                  </a:lnTo>
                  <a:lnTo>
                    <a:pt x="484" y="477"/>
                  </a:lnTo>
                  <a:lnTo>
                    <a:pt x="464" y="494"/>
                  </a:lnTo>
                  <a:lnTo>
                    <a:pt x="443" y="510"/>
                  </a:lnTo>
                  <a:lnTo>
                    <a:pt x="418" y="525"/>
                  </a:lnTo>
                  <a:lnTo>
                    <a:pt x="394" y="536"/>
                  </a:lnTo>
                  <a:lnTo>
                    <a:pt x="368" y="545"/>
                  </a:lnTo>
                  <a:lnTo>
                    <a:pt x="341" y="553"/>
                  </a:lnTo>
                  <a:lnTo>
                    <a:pt x="313" y="557"/>
                  </a:lnTo>
                  <a:lnTo>
                    <a:pt x="284" y="558"/>
                  </a:lnTo>
                  <a:lnTo>
                    <a:pt x="255" y="557"/>
                  </a:lnTo>
                  <a:lnTo>
                    <a:pt x="227" y="553"/>
                  </a:lnTo>
                  <a:lnTo>
                    <a:pt x="200" y="545"/>
                  </a:lnTo>
                  <a:lnTo>
                    <a:pt x="173" y="536"/>
                  </a:lnTo>
                  <a:lnTo>
                    <a:pt x="149" y="525"/>
                  </a:lnTo>
                  <a:lnTo>
                    <a:pt x="125" y="510"/>
                  </a:lnTo>
                  <a:lnTo>
                    <a:pt x="103" y="494"/>
                  </a:lnTo>
                  <a:lnTo>
                    <a:pt x="83" y="477"/>
                  </a:lnTo>
                  <a:lnTo>
                    <a:pt x="65" y="456"/>
                  </a:lnTo>
                  <a:lnTo>
                    <a:pt x="48" y="435"/>
                  </a:lnTo>
                  <a:lnTo>
                    <a:pt x="35" y="412"/>
                  </a:lnTo>
                  <a:lnTo>
                    <a:pt x="23" y="387"/>
                  </a:lnTo>
                  <a:lnTo>
                    <a:pt x="14" y="361"/>
                  </a:lnTo>
                  <a:lnTo>
                    <a:pt x="6" y="335"/>
                  </a:lnTo>
                  <a:lnTo>
                    <a:pt x="2" y="308"/>
                  </a:lnTo>
                  <a:lnTo>
                    <a:pt x="0" y="278"/>
                  </a:lnTo>
                  <a:lnTo>
                    <a:pt x="2" y="250"/>
                  </a:lnTo>
                  <a:lnTo>
                    <a:pt x="6" y="222"/>
                  </a:lnTo>
                  <a:lnTo>
                    <a:pt x="14" y="197"/>
                  </a:lnTo>
                  <a:lnTo>
                    <a:pt x="23" y="170"/>
                  </a:lnTo>
                  <a:lnTo>
                    <a:pt x="35" y="146"/>
                  </a:lnTo>
                  <a:lnTo>
                    <a:pt x="48" y="123"/>
                  </a:lnTo>
                  <a:lnTo>
                    <a:pt x="65" y="101"/>
                  </a:lnTo>
                  <a:lnTo>
                    <a:pt x="83" y="81"/>
                  </a:lnTo>
                  <a:lnTo>
                    <a:pt x="103" y="64"/>
                  </a:lnTo>
                  <a:lnTo>
                    <a:pt x="125" y="48"/>
                  </a:lnTo>
                  <a:lnTo>
                    <a:pt x="149" y="33"/>
                  </a:lnTo>
                  <a:lnTo>
                    <a:pt x="173" y="21"/>
                  </a:lnTo>
                  <a:lnTo>
                    <a:pt x="200" y="12"/>
                  </a:lnTo>
                  <a:lnTo>
                    <a:pt x="227" y="5"/>
                  </a:lnTo>
                  <a:lnTo>
                    <a:pt x="255" y="1"/>
                  </a:lnTo>
                  <a:lnTo>
                    <a:pt x="284" y="0"/>
                  </a:lnTo>
                  <a:close/>
                </a:path>
              </a:pathLst>
            </a:custGeom>
            <a:solidFill>
              <a:srgbClr val="FFEB00"/>
            </a:solidFill>
            <a:ln w="9525">
              <a:noFill/>
              <a:round/>
              <a:headEnd/>
              <a:tailEnd/>
            </a:ln>
          </p:spPr>
          <p:txBody>
            <a:bodyPr/>
            <a:lstStyle/>
            <a:p>
              <a:pPr algn="ctr"/>
              <a:endParaRPr lang="fr-FR" sz="2000"/>
            </a:p>
          </p:txBody>
        </p:sp>
        <p:sp>
          <p:nvSpPr>
            <p:cNvPr id="15395" name="Freeform 82"/>
            <p:cNvSpPr>
              <a:spLocks/>
            </p:cNvSpPr>
            <p:nvPr/>
          </p:nvSpPr>
          <p:spPr bwMode="auto">
            <a:xfrm flipH="1">
              <a:off x="320" y="3562"/>
              <a:ext cx="342" cy="337"/>
            </a:xfrm>
            <a:custGeom>
              <a:avLst/>
              <a:gdLst>
                <a:gd name="T0" fmla="*/ 36 w 572"/>
                <a:gd name="T1" fmla="*/ 0 h 562"/>
                <a:gd name="T2" fmla="*/ 44 w 572"/>
                <a:gd name="T3" fmla="*/ 1 h 562"/>
                <a:gd name="T4" fmla="*/ 51 w 572"/>
                <a:gd name="T5" fmla="*/ 3 h 562"/>
                <a:gd name="T6" fmla="*/ 57 w 572"/>
                <a:gd name="T7" fmla="*/ 6 h 562"/>
                <a:gd name="T8" fmla="*/ 62 w 572"/>
                <a:gd name="T9" fmla="*/ 10 h 562"/>
                <a:gd name="T10" fmla="*/ 67 w 572"/>
                <a:gd name="T11" fmla="*/ 16 h 562"/>
                <a:gd name="T12" fmla="*/ 70 w 572"/>
                <a:gd name="T13" fmla="*/ 22 h 562"/>
                <a:gd name="T14" fmla="*/ 72 w 572"/>
                <a:gd name="T15" fmla="*/ 29 h 562"/>
                <a:gd name="T16" fmla="*/ 73 w 572"/>
                <a:gd name="T17" fmla="*/ 37 h 562"/>
                <a:gd name="T18" fmla="*/ 73 w 572"/>
                <a:gd name="T19" fmla="*/ 40 h 562"/>
                <a:gd name="T20" fmla="*/ 72 w 572"/>
                <a:gd name="T21" fmla="*/ 47 h 562"/>
                <a:gd name="T22" fmla="*/ 69 w 572"/>
                <a:gd name="T23" fmla="*/ 53 h 562"/>
                <a:gd name="T24" fmla="*/ 65 w 572"/>
                <a:gd name="T25" fmla="*/ 59 h 562"/>
                <a:gd name="T26" fmla="*/ 60 w 572"/>
                <a:gd name="T27" fmla="*/ 64 h 562"/>
                <a:gd name="T28" fmla="*/ 54 w 572"/>
                <a:gd name="T29" fmla="*/ 68 h 562"/>
                <a:gd name="T30" fmla="*/ 48 w 572"/>
                <a:gd name="T31" fmla="*/ 71 h 562"/>
                <a:gd name="T32" fmla="*/ 41 w 572"/>
                <a:gd name="T33" fmla="*/ 73 h 562"/>
                <a:gd name="T34" fmla="*/ 36 w 572"/>
                <a:gd name="T35" fmla="*/ 73 h 562"/>
                <a:gd name="T36" fmla="*/ 29 w 572"/>
                <a:gd name="T37" fmla="*/ 72 h 562"/>
                <a:gd name="T38" fmla="*/ 23 w 572"/>
                <a:gd name="T39" fmla="*/ 70 h 562"/>
                <a:gd name="T40" fmla="*/ 16 w 572"/>
                <a:gd name="T41" fmla="*/ 67 h 562"/>
                <a:gd name="T42" fmla="*/ 11 w 572"/>
                <a:gd name="T43" fmla="*/ 62 h 562"/>
                <a:gd name="T44" fmla="*/ 7 w 572"/>
                <a:gd name="T45" fmla="*/ 56 h 562"/>
                <a:gd name="T46" fmla="*/ 3 w 572"/>
                <a:gd name="T47" fmla="*/ 50 h 562"/>
                <a:gd name="T48" fmla="*/ 1 w 572"/>
                <a:gd name="T49" fmla="*/ 44 h 562"/>
                <a:gd name="T50" fmla="*/ 0 w 572"/>
                <a:gd name="T51" fmla="*/ 37 h 562"/>
                <a:gd name="T52" fmla="*/ 1 w 572"/>
                <a:gd name="T53" fmla="*/ 33 h 562"/>
                <a:gd name="T54" fmla="*/ 2 w 572"/>
                <a:gd name="T55" fmla="*/ 26 h 562"/>
                <a:gd name="T56" fmla="*/ 5 w 572"/>
                <a:gd name="T57" fmla="*/ 19 h 562"/>
                <a:gd name="T58" fmla="*/ 8 w 572"/>
                <a:gd name="T59" fmla="*/ 13 h 562"/>
                <a:gd name="T60" fmla="*/ 14 w 572"/>
                <a:gd name="T61" fmla="*/ 8 h 562"/>
                <a:gd name="T62" fmla="*/ 19 w 572"/>
                <a:gd name="T63" fmla="*/ 4 h 562"/>
                <a:gd name="T64" fmla="*/ 26 w 572"/>
                <a:gd name="T65" fmla="*/ 1 h 562"/>
                <a:gd name="T66" fmla="*/ 33 w 572"/>
                <a:gd name="T67" fmla="*/ 1 h 562"/>
                <a:gd name="T68" fmla="*/ 36 w 572"/>
                <a:gd name="T69" fmla="*/ 0 h 5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2"/>
                <a:gd name="T106" fmla="*/ 0 h 562"/>
                <a:gd name="T107" fmla="*/ 572 w 572"/>
                <a:gd name="T108" fmla="*/ 562 h 5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2" h="562">
                  <a:moveTo>
                    <a:pt x="286" y="0"/>
                  </a:moveTo>
                  <a:lnTo>
                    <a:pt x="286" y="0"/>
                  </a:lnTo>
                  <a:lnTo>
                    <a:pt x="316" y="2"/>
                  </a:lnTo>
                  <a:lnTo>
                    <a:pt x="344" y="6"/>
                  </a:lnTo>
                  <a:lnTo>
                    <a:pt x="371" y="12"/>
                  </a:lnTo>
                  <a:lnTo>
                    <a:pt x="397" y="22"/>
                  </a:lnTo>
                  <a:lnTo>
                    <a:pt x="421" y="34"/>
                  </a:lnTo>
                  <a:lnTo>
                    <a:pt x="446" y="47"/>
                  </a:lnTo>
                  <a:lnTo>
                    <a:pt x="467" y="65"/>
                  </a:lnTo>
                  <a:lnTo>
                    <a:pt x="487" y="82"/>
                  </a:lnTo>
                  <a:lnTo>
                    <a:pt x="506" y="102"/>
                  </a:lnTo>
                  <a:lnTo>
                    <a:pt x="522" y="123"/>
                  </a:lnTo>
                  <a:lnTo>
                    <a:pt x="537" y="146"/>
                  </a:lnTo>
                  <a:lnTo>
                    <a:pt x="549" y="172"/>
                  </a:lnTo>
                  <a:lnTo>
                    <a:pt x="558" y="197"/>
                  </a:lnTo>
                  <a:lnTo>
                    <a:pt x="565" y="224"/>
                  </a:lnTo>
                  <a:lnTo>
                    <a:pt x="570" y="252"/>
                  </a:lnTo>
                  <a:lnTo>
                    <a:pt x="572" y="280"/>
                  </a:lnTo>
                  <a:lnTo>
                    <a:pt x="570" y="308"/>
                  </a:lnTo>
                  <a:lnTo>
                    <a:pt x="565" y="337"/>
                  </a:lnTo>
                  <a:lnTo>
                    <a:pt x="558" y="363"/>
                  </a:lnTo>
                  <a:lnTo>
                    <a:pt x="549" y="389"/>
                  </a:lnTo>
                  <a:lnTo>
                    <a:pt x="537" y="414"/>
                  </a:lnTo>
                  <a:lnTo>
                    <a:pt x="522" y="437"/>
                  </a:lnTo>
                  <a:lnTo>
                    <a:pt x="506" y="458"/>
                  </a:lnTo>
                  <a:lnTo>
                    <a:pt x="487" y="479"/>
                  </a:lnTo>
                  <a:lnTo>
                    <a:pt x="467" y="497"/>
                  </a:lnTo>
                  <a:lnTo>
                    <a:pt x="446" y="513"/>
                  </a:lnTo>
                  <a:lnTo>
                    <a:pt x="421" y="527"/>
                  </a:lnTo>
                  <a:lnTo>
                    <a:pt x="397" y="539"/>
                  </a:lnTo>
                  <a:lnTo>
                    <a:pt x="371" y="548"/>
                  </a:lnTo>
                  <a:lnTo>
                    <a:pt x="344" y="555"/>
                  </a:lnTo>
                  <a:lnTo>
                    <a:pt x="316" y="559"/>
                  </a:lnTo>
                  <a:lnTo>
                    <a:pt x="286" y="562"/>
                  </a:lnTo>
                  <a:lnTo>
                    <a:pt x="257" y="559"/>
                  </a:lnTo>
                  <a:lnTo>
                    <a:pt x="228" y="555"/>
                  </a:lnTo>
                  <a:lnTo>
                    <a:pt x="202" y="548"/>
                  </a:lnTo>
                  <a:lnTo>
                    <a:pt x="175" y="539"/>
                  </a:lnTo>
                  <a:lnTo>
                    <a:pt x="151" y="527"/>
                  </a:lnTo>
                  <a:lnTo>
                    <a:pt x="127" y="513"/>
                  </a:lnTo>
                  <a:lnTo>
                    <a:pt x="105" y="497"/>
                  </a:lnTo>
                  <a:lnTo>
                    <a:pt x="85" y="479"/>
                  </a:lnTo>
                  <a:lnTo>
                    <a:pt x="66" y="458"/>
                  </a:lnTo>
                  <a:lnTo>
                    <a:pt x="50" y="437"/>
                  </a:lnTo>
                  <a:lnTo>
                    <a:pt x="35" y="414"/>
                  </a:lnTo>
                  <a:lnTo>
                    <a:pt x="23" y="389"/>
                  </a:lnTo>
                  <a:lnTo>
                    <a:pt x="14" y="363"/>
                  </a:lnTo>
                  <a:lnTo>
                    <a:pt x="7" y="337"/>
                  </a:lnTo>
                  <a:lnTo>
                    <a:pt x="2" y="308"/>
                  </a:lnTo>
                  <a:lnTo>
                    <a:pt x="0" y="280"/>
                  </a:lnTo>
                  <a:lnTo>
                    <a:pt x="2" y="252"/>
                  </a:lnTo>
                  <a:lnTo>
                    <a:pt x="7" y="224"/>
                  </a:lnTo>
                  <a:lnTo>
                    <a:pt x="14" y="197"/>
                  </a:lnTo>
                  <a:lnTo>
                    <a:pt x="23" y="172"/>
                  </a:lnTo>
                  <a:lnTo>
                    <a:pt x="35" y="146"/>
                  </a:lnTo>
                  <a:lnTo>
                    <a:pt x="50" y="123"/>
                  </a:lnTo>
                  <a:lnTo>
                    <a:pt x="66" y="102"/>
                  </a:lnTo>
                  <a:lnTo>
                    <a:pt x="85" y="82"/>
                  </a:lnTo>
                  <a:lnTo>
                    <a:pt x="105" y="65"/>
                  </a:lnTo>
                  <a:lnTo>
                    <a:pt x="127" y="47"/>
                  </a:lnTo>
                  <a:lnTo>
                    <a:pt x="151" y="34"/>
                  </a:lnTo>
                  <a:lnTo>
                    <a:pt x="175" y="22"/>
                  </a:lnTo>
                  <a:lnTo>
                    <a:pt x="202" y="12"/>
                  </a:lnTo>
                  <a:lnTo>
                    <a:pt x="228" y="6"/>
                  </a:lnTo>
                  <a:lnTo>
                    <a:pt x="257" y="2"/>
                  </a:lnTo>
                  <a:lnTo>
                    <a:pt x="286" y="0"/>
                  </a:lnTo>
                  <a:close/>
                </a:path>
              </a:pathLst>
            </a:custGeom>
            <a:solidFill>
              <a:srgbClr val="FCE000"/>
            </a:solidFill>
            <a:ln w="9525">
              <a:noFill/>
              <a:round/>
              <a:headEnd/>
              <a:tailEnd/>
            </a:ln>
          </p:spPr>
          <p:txBody>
            <a:bodyPr/>
            <a:lstStyle/>
            <a:p>
              <a:pPr algn="ctr"/>
              <a:endParaRPr lang="fr-FR" sz="2000"/>
            </a:p>
          </p:txBody>
        </p:sp>
        <p:sp>
          <p:nvSpPr>
            <p:cNvPr id="15396" name="Freeform 83"/>
            <p:cNvSpPr>
              <a:spLocks/>
            </p:cNvSpPr>
            <p:nvPr/>
          </p:nvSpPr>
          <p:spPr bwMode="auto">
            <a:xfrm flipH="1">
              <a:off x="320" y="3560"/>
              <a:ext cx="343" cy="339"/>
            </a:xfrm>
            <a:custGeom>
              <a:avLst/>
              <a:gdLst>
                <a:gd name="T0" fmla="*/ 37 w 573"/>
                <a:gd name="T1" fmla="*/ 0 h 564"/>
                <a:gd name="T2" fmla="*/ 44 w 573"/>
                <a:gd name="T3" fmla="*/ 1 h 564"/>
                <a:gd name="T4" fmla="*/ 51 w 573"/>
                <a:gd name="T5" fmla="*/ 3 h 564"/>
                <a:gd name="T6" fmla="*/ 57 w 573"/>
                <a:gd name="T7" fmla="*/ 6 h 564"/>
                <a:gd name="T8" fmla="*/ 63 w 573"/>
                <a:gd name="T9" fmla="*/ 11 h 564"/>
                <a:gd name="T10" fmla="*/ 67 w 573"/>
                <a:gd name="T11" fmla="*/ 16 h 564"/>
                <a:gd name="T12" fmla="*/ 71 w 573"/>
                <a:gd name="T13" fmla="*/ 22 h 564"/>
                <a:gd name="T14" fmla="*/ 73 w 573"/>
                <a:gd name="T15" fmla="*/ 29 h 564"/>
                <a:gd name="T16" fmla="*/ 74 w 573"/>
                <a:gd name="T17" fmla="*/ 37 h 564"/>
                <a:gd name="T18" fmla="*/ 74 w 573"/>
                <a:gd name="T19" fmla="*/ 40 h 564"/>
                <a:gd name="T20" fmla="*/ 72 w 573"/>
                <a:gd name="T21" fmla="*/ 47 h 564"/>
                <a:gd name="T22" fmla="*/ 69 w 573"/>
                <a:gd name="T23" fmla="*/ 54 h 564"/>
                <a:gd name="T24" fmla="*/ 65 w 573"/>
                <a:gd name="T25" fmla="*/ 60 h 564"/>
                <a:gd name="T26" fmla="*/ 60 w 573"/>
                <a:gd name="T27" fmla="*/ 65 h 564"/>
                <a:gd name="T28" fmla="*/ 54 w 573"/>
                <a:gd name="T29" fmla="*/ 69 h 564"/>
                <a:gd name="T30" fmla="*/ 48 w 573"/>
                <a:gd name="T31" fmla="*/ 72 h 564"/>
                <a:gd name="T32" fmla="*/ 41 w 573"/>
                <a:gd name="T33" fmla="*/ 73 h 564"/>
                <a:gd name="T34" fmla="*/ 37 w 573"/>
                <a:gd name="T35" fmla="*/ 74 h 564"/>
                <a:gd name="T36" fmla="*/ 29 w 573"/>
                <a:gd name="T37" fmla="*/ 73 h 564"/>
                <a:gd name="T38" fmla="*/ 22 w 573"/>
                <a:gd name="T39" fmla="*/ 71 h 564"/>
                <a:gd name="T40" fmla="*/ 16 w 573"/>
                <a:gd name="T41" fmla="*/ 67 h 564"/>
                <a:gd name="T42" fmla="*/ 11 w 573"/>
                <a:gd name="T43" fmla="*/ 63 h 564"/>
                <a:gd name="T44" fmla="*/ 6 w 573"/>
                <a:gd name="T45" fmla="*/ 58 h 564"/>
                <a:gd name="T46" fmla="*/ 3 w 573"/>
                <a:gd name="T47" fmla="*/ 51 h 564"/>
                <a:gd name="T48" fmla="*/ 1 w 573"/>
                <a:gd name="T49" fmla="*/ 44 h 564"/>
                <a:gd name="T50" fmla="*/ 0 w 573"/>
                <a:gd name="T51" fmla="*/ 37 h 564"/>
                <a:gd name="T52" fmla="*/ 1 w 573"/>
                <a:gd name="T53" fmla="*/ 33 h 564"/>
                <a:gd name="T54" fmla="*/ 1 w 573"/>
                <a:gd name="T55" fmla="*/ 26 h 564"/>
                <a:gd name="T56" fmla="*/ 4 w 573"/>
                <a:gd name="T57" fmla="*/ 19 h 564"/>
                <a:gd name="T58" fmla="*/ 8 w 573"/>
                <a:gd name="T59" fmla="*/ 13 h 564"/>
                <a:gd name="T60" fmla="*/ 14 w 573"/>
                <a:gd name="T61" fmla="*/ 8 h 564"/>
                <a:gd name="T62" fmla="*/ 19 w 573"/>
                <a:gd name="T63" fmla="*/ 4 h 564"/>
                <a:gd name="T64" fmla="*/ 26 w 573"/>
                <a:gd name="T65" fmla="*/ 2 h 564"/>
                <a:gd name="T66" fmla="*/ 33 w 573"/>
                <a:gd name="T67" fmla="*/ 1 h 564"/>
                <a:gd name="T68" fmla="*/ 37 w 573"/>
                <a:gd name="T69" fmla="*/ 0 h 5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3"/>
                <a:gd name="T106" fmla="*/ 0 h 564"/>
                <a:gd name="T107" fmla="*/ 573 w 573"/>
                <a:gd name="T108" fmla="*/ 564 h 56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3" h="564">
                  <a:moveTo>
                    <a:pt x="286" y="0"/>
                  </a:moveTo>
                  <a:lnTo>
                    <a:pt x="286" y="0"/>
                  </a:lnTo>
                  <a:lnTo>
                    <a:pt x="315" y="1"/>
                  </a:lnTo>
                  <a:lnTo>
                    <a:pt x="343" y="5"/>
                  </a:lnTo>
                  <a:lnTo>
                    <a:pt x="372" y="13"/>
                  </a:lnTo>
                  <a:lnTo>
                    <a:pt x="397" y="22"/>
                  </a:lnTo>
                  <a:lnTo>
                    <a:pt x="422" y="34"/>
                  </a:lnTo>
                  <a:lnTo>
                    <a:pt x="447" y="48"/>
                  </a:lnTo>
                  <a:lnTo>
                    <a:pt x="468" y="64"/>
                  </a:lnTo>
                  <a:lnTo>
                    <a:pt x="488" y="83"/>
                  </a:lnTo>
                  <a:lnTo>
                    <a:pt x="507" y="103"/>
                  </a:lnTo>
                  <a:lnTo>
                    <a:pt x="523" y="124"/>
                  </a:lnTo>
                  <a:lnTo>
                    <a:pt x="538" y="148"/>
                  </a:lnTo>
                  <a:lnTo>
                    <a:pt x="550" y="172"/>
                  </a:lnTo>
                  <a:lnTo>
                    <a:pt x="559" y="198"/>
                  </a:lnTo>
                  <a:lnTo>
                    <a:pt x="567" y="225"/>
                  </a:lnTo>
                  <a:lnTo>
                    <a:pt x="571" y="253"/>
                  </a:lnTo>
                  <a:lnTo>
                    <a:pt x="573" y="282"/>
                  </a:lnTo>
                  <a:lnTo>
                    <a:pt x="571" y="310"/>
                  </a:lnTo>
                  <a:lnTo>
                    <a:pt x="567" y="339"/>
                  </a:lnTo>
                  <a:lnTo>
                    <a:pt x="559" y="365"/>
                  </a:lnTo>
                  <a:lnTo>
                    <a:pt x="550" y="392"/>
                  </a:lnTo>
                  <a:lnTo>
                    <a:pt x="538" y="416"/>
                  </a:lnTo>
                  <a:lnTo>
                    <a:pt x="523" y="439"/>
                  </a:lnTo>
                  <a:lnTo>
                    <a:pt x="507" y="462"/>
                  </a:lnTo>
                  <a:lnTo>
                    <a:pt x="488" y="481"/>
                  </a:lnTo>
                  <a:lnTo>
                    <a:pt x="468" y="499"/>
                  </a:lnTo>
                  <a:lnTo>
                    <a:pt x="447" y="515"/>
                  </a:lnTo>
                  <a:lnTo>
                    <a:pt x="422" y="530"/>
                  </a:lnTo>
                  <a:lnTo>
                    <a:pt x="397" y="542"/>
                  </a:lnTo>
                  <a:lnTo>
                    <a:pt x="372" y="552"/>
                  </a:lnTo>
                  <a:lnTo>
                    <a:pt x="343" y="558"/>
                  </a:lnTo>
                  <a:lnTo>
                    <a:pt x="315" y="562"/>
                  </a:lnTo>
                  <a:lnTo>
                    <a:pt x="286" y="564"/>
                  </a:lnTo>
                  <a:lnTo>
                    <a:pt x="258" y="562"/>
                  </a:lnTo>
                  <a:lnTo>
                    <a:pt x="228" y="558"/>
                  </a:lnTo>
                  <a:lnTo>
                    <a:pt x="201" y="552"/>
                  </a:lnTo>
                  <a:lnTo>
                    <a:pt x="174" y="542"/>
                  </a:lnTo>
                  <a:lnTo>
                    <a:pt x="150" y="530"/>
                  </a:lnTo>
                  <a:lnTo>
                    <a:pt x="126" y="515"/>
                  </a:lnTo>
                  <a:lnTo>
                    <a:pt x="105" y="499"/>
                  </a:lnTo>
                  <a:lnTo>
                    <a:pt x="83" y="481"/>
                  </a:lnTo>
                  <a:lnTo>
                    <a:pt x="66" y="462"/>
                  </a:lnTo>
                  <a:lnTo>
                    <a:pt x="48" y="439"/>
                  </a:lnTo>
                  <a:lnTo>
                    <a:pt x="34" y="416"/>
                  </a:lnTo>
                  <a:lnTo>
                    <a:pt x="22" y="392"/>
                  </a:lnTo>
                  <a:lnTo>
                    <a:pt x="12" y="365"/>
                  </a:lnTo>
                  <a:lnTo>
                    <a:pt x="6" y="339"/>
                  </a:lnTo>
                  <a:lnTo>
                    <a:pt x="1" y="310"/>
                  </a:lnTo>
                  <a:lnTo>
                    <a:pt x="0" y="282"/>
                  </a:lnTo>
                  <a:lnTo>
                    <a:pt x="1" y="253"/>
                  </a:lnTo>
                  <a:lnTo>
                    <a:pt x="6" y="225"/>
                  </a:lnTo>
                  <a:lnTo>
                    <a:pt x="12" y="198"/>
                  </a:lnTo>
                  <a:lnTo>
                    <a:pt x="22" y="172"/>
                  </a:lnTo>
                  <a:lnTo>
                    <a:pt x="34" y="148"/>
                  </a:lnTo>
                  <a:lnTo>
                    <a:pt x="48" y="124"/>
                  </a:lnTo>
                  <a:lnTo>
                    <a:pt x="66" y="103"/>
                  </a:lnTo>
                  <a:lnTo>
                    <a:pt x="83" y="83"/>
                  </a:lnTo>
                  <a:lnTo>
                    <a:pt x="105" y="64"/>
                  </a:lnTo>
                  <a:lnTo>
                    <a:pt x="126" y="48"/>
                  </a:lnTo>
                  <a:lnTo>
                    <a:pt x="150" y="34"/>
                  </a:lnTo>
                  <a:lnTo>
                    <a:pt x="174" y="22"/>
                  </a:lnTo>
                  <a:lnTo>
                    <a:pt x="201" y="13"/>
                  </a:lnTo>
                  <a:lnTo>
                    <a:pt x="228" y="5"/>
                  </a:lnTo>
                  <a:lnTo>
                    <a:pt x="258" y="1"/>
                  </a:lnTo>
                  <a:lnTo>
                    <a:pt x="286" y="0"/>
                  </a:lnTo>
                  <a:close/>
                </a:path>
              </a:pathLst>
            </a:custGeom>
            <a:solidFill>
              <a:srgbClr val="FCDB00"/>
            </a:solidFill>
            <a:ln w="9525">
              <a:noFill/>
              <a:round/>
              <a:headEnd/>
              <a:tailEnd/>
            </a:ln>
          </p:spPr>
          <p:txBody>
            <a:bodyPr/>
            <a:lstStyle/>
            <a:p>
              <a:pPr algn="ctr"/>
              <a:endParaRPr lang="fr-FR" sz="2000"/>
            </a:p>
          </p:txBody>
        </p:sp>
        <p:sp>
          <p:nvSpPr>
            <p:cNvPr id="15397" name="Freeform 84"/>
            <p:cNvSpPr>
              <a:spLocks/>
            </p:cNvSpPr>
            <p:nvPr/>
          </p:nvSpPr>
          <p:spPr bwMode="auto">
            <a:xfrm flipH="1">
              <a:off x="320" y="3559"/>
              <a:ext cx="345" cy="340"/>
            </a:xfrm>
            <a:custGeom>
              <a:avLst/>
              <a:gdLst>
                <a:gd name="T0" fmla="*/ 37 w 576"/>
                <a:gd name="T1" fmla="*/ 0 h 567"/>
                <a:gd name="T2" fmla="*/ 44 w 576"/>
                <a:gd name="T3" fmla="*/ 1 h 567"/>
                <a:gd name="T4" fmla="*/ 52 w 576"/>
                <a:gd name="T5" fmla="*/ 3 h 567"/>
                <a:gd name="T6" fmla="*/ 58 w 576"/>
                <a:gd name="T7" fmla="*/ 6 h 567"/>
                <a:gd name="T8" fmla="*/ 63 w 576"/>
                <a:gd name="T9" fmla="*/ 11 h 567"/>
                <a:gd name="T10" fmla="*/ 68 w 576"/>
                <a:gd name="T11" fmla="*/ 16 h 567"/>
                <a:gd name="T12" fmla="*/ 71 w 576"/>
                <a:gd name="T13" fmla="*/ 22 h 567"/>
                <a:gd name="T14" fmla="*/ 73 w 576"/>
                <a:gd name="T15" fmla="*/ 29 h 567"/>
                <a:gd name="T16" fmla="*/ 74 w 576"/>
                <a:gd name="T17" fmla="*/ 37 h 567"/>
                <a:gd name="T18" fmla="*/ 74 w 576"/>
                <a:gd name="T19" fmla="*/ 40 h 567"/>
                <a:gd name="T20" fmla="*/ 72 w 576"/>
                <a:gd name="T21" fmla="*/ 47 h 567"/>
                <a:gd name="T22" fmla="*/ 69 w 576"/>
                <a:gd name="T23" fmla="*/ 55 h 567"/>
                <a:gd name="T24" fmla="*/ 66 w 576"/>
                <a:gd name="T25" fmla="*/ 60 h 567"/>
                <a:gd name="T26" fmla="*/ 60 w 576"/>
                <a:gd name="T27" fmla="*/ 65 h 567"/>
                <a:gd name="T28" fmla="*/ 55 w 576"/>
                <a:gd name="T29" fmla="*/ 69 h 567"/>
                <a:gd name="T30" fmla="*/ 48 w 576"/>
                <a:gd name="T31" fmla="*/ 71 h 567"/>
                <a:gd name="T32" fmla="*/ 41 w 576"/>
                <a:gd name="T33" fmla="*/ 73 h 567"/>
                <a:gd name="T34" fmla="*/ 37 w 576"/>
                <a:gd name="T35" fmla="*/ 73 h 567"/>
                <a:gd name="T36" fmla="*/ 30 w 576"/>
                <a:gd name="T37" fmla="*/ 73 h 567"/>
                <a:gd name="T38" fmla="*/ 23 w 576"/>
                <a:gd name="T39" fmla="*/ 70 h 567"/>
                <a:gd name="T40" fmla="*/ 17 w 576"/>
                <a:gd name="T41" fmla="*/ 67 h 567"/>
                <a:gd name="T42" fmla="*/ 11 w 576"/>
                <a:gd name="T43" fmla="*/ 62 h 567"/>
                <a:gd name="T44" fmla="*/ 7 w 576"/>
                <a:gd name="T45" fmla="*/ 57 h 567"/>
                <a:gd name="T46" fmla="*/ 3 w 576"/>
                <a:gd name="T47" fmla="*/ 51 h 567"/>
                <a:gd name="T48" fmla="*/ 1 w 576"/>
                <a:gd name="T49" fmla="*/ 44 h 567"/>
                <a:gd name="T50" fmla="*/ 0 w 576"/>
                <a:gd name="T51" fmla="*/ 37 h 567"/>
                <a:gd name="T52" fmla="*/ 1 w 576"/>
                <a:gd name="T53" fmla="*/ 33 h 567"/>
                <a:gd name="T54" fmla="*/ 2 w 576"/>
                <a:gd name="T55" fmla="*/ 26 h 567"/>
                <a:gd name="T56" fmla="*/ 5 w 576"/>
                <a:gd name="T57" fmla="*/ 19 h 567"/>
                <a:gd name="T58" fmla="*/ 8 w 576"/>
                <a:gd name="T59" fmla="*/ 13 h 567"/>
                <a:gd name="T60" fmla="*/ 14 w 576"/>
                <a:gd name="T61" fmla="*/ 8 h 567"/>
                <a:gd name="T62" fmla="*/ 19 w 576"/>
                <a:gd name="T63" fmla="*/ 4 h 567"/>
                <a:gd name="T64" fmla="*/ 26 w 576"/>
                <a:gd name="T65" fmla="*/ 1 h 567"/>
                <a:gd name="T66" fmla="*/ 34 w 576"/>
                <a:gd name="T67" fmla="*/ 1 h 567"/>
                <a:gd name="T68" fmla="*/ 37 w 576"/>
                <a:gd name="T69" fmla="*/ 0 h 5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6"/>
                <a:gd name="T106" fmla="*/ 0 h 567"/>
                <a:gd name="T107" fmla="*/ 576 w 576"/>
                <a:gd name="T108" fmla="*/ 567 h 56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6" h="567">
                  <a:moveTo>
                    <a:pt x="289" y="0"/>
                  </a:moveTo>
                  <a:lnTo>
                    <a:pt x="289" y="0"/>
                  </a:lnTo>
                  <a:lnTo>
                    <a:pt x="318" y="2"/>
                  </a:lnTo>
                  <a:lnTo>
                    <a:pt x="346" y="6"/>
                  </a:lnTo>
                  <a:lnTo>
                    <a:pt x="373" y="12"/>
                  </a:lnTo>
                  <a:lnTo>
                    <a:pt x="400" y="22"/>
                  </a:lnTo>
                  <a:lnTo>
                    <a:pt x="425" y="34"/>
                  </a:lnTo>
                  <a:lnTo>
                    <a:pt x="450" y="48"/>
                  </a:lnTo>
                  <a:lnTo>
                    <a:pt x="471" y="65"/>
                  </a:lnTo>
                  <a:lnTo>
                    <a:pt x="491" y="83"/>
                  </a:lnTo>
                  <a:lnTo>
                    <a:pt x="510" y="103"/>
                  </a:lnTo>
                  <a:lnTo>
                    <a:pt x="527" y="125"/>
                  </a:lnTo>
                  <a:lnTo>
                    <a:pt x="541" y="149"/>
                  </a:lnTo>
                  <a:lnTo>
                    <a:pt x="554" y="173"/>
                  </a:lnTo>
                  <a:lnTo>
                    <a:pt x="564" y="200"/>
                  </a:lnTo>
                  <a:lnTo>
                    <a:pt x="570" y="227"/>
                  </a:lnTo>
                  <a:lnTo>
                    <a:pt x="574" y="255"/>
                  </a:lnTo>
                  <a:lnTo>
                    <a:pt x="576" y="283"/>
                  </a:lnTo>
                  <a:lnTo>
                    <a:pt x="574" y="312"/>
                  </a:lnTo>
                  <a:lnTo>
                    <a:pt x="570" y="341"/>
                  </a:lnTo>
                  <a:lnTo>
                    <a:pt x="564" y="367"/>
                  </a:lnTo>
                  <a:lnTo>
                    <a:pt x="554" y="394"/>
                  </a:lnTo>
                  <a:lnTo>
                    <a:pt x="541" y="418"/>
                  </a:lnTo>
                  <a:lnTo>
                    <a:pt x="527" y="442"/>
                  </a:lnTo>
                  <a:lnTo>
                    <a:pt x="510" y="464"/>
                  </a:lnTo>
                  <a:lnTo>
                    <a:pt x="491" y="484"/>
                  </a:lnTo>
                  <a:lnTo>
                    <a:pt x="471" y="503"/>
                  </a:lnTo>
                  <a:lnTo>
                    <a:pt x="450" y="519"/>
                  </a:lnTo>
                  <a:lnTo>
                    <a:pt x="425" y="532"/>
                  </a:lnTo>
                  <a:lnTo>
                    <a:pt x="400" y="544"/>
                  </a:lnTo>
                  <a:lnTo>
                    <a:pt x="373" y="554"/>
                  </a:lnTo>
                  <a:lnTo>
                    <a:pt x="346" y="562"/>
                  </a:lnTo>
                  <a:lnTo>
                    <a:pt x="318" y="566"/>
                  </a:lnTo>
                  <a:lnTo>
                    <a:pt x="289" y="567"/>
                  </a:lnTo>
                  <a:lnTo>
                    <a:pt x="259" y="566"/>
                  </a:lnTo>
                  <a:lnTo>
                    <a:pt x="230" y="562"/>
                  </a:lnTo>
                  <a:lnTo>
                    <a:pt x="203" y="554"/>
                  </a:lnTo>
                  <a:lnTo>
                    <a:pt x="176" y="544"/>
                  </a:lnTo>
                  <a:lnTo>
                    <a:pt x="151" y="532"/>
                  </a:lnTo>
                  <a:lnTo>
                    <a:pt x="128" y="519"/>
                  </a:lnTo>
                  <a:lnTo>
                    <a:pt x="105" y="503"/>
                  </a:lnTo>
                  <a:lnTo>
                    <a:pt x="85" y="484"/>
                  </a:lnTo>
                  <a:lnTo>
                    <a:pt x="66" y="464"/>
                  </a:lnTo>
                  <a:lnTo>
                    <a:pt x="50" y="442"/>
                  </a:lnTo>
                  <a:lnTo>
                    <a:pt x="35" y="418"/>
                  </a:lnTo>
                  <a:lnTo>
                    <a:pt x="23" y="394"/>
                  </a:lnTo>
                  <a:lnTo>
                    <a:pt x="14" y="367"/>
                  </a:lnTo>
                  <a:lnTo>
                    <a:pt x="6" y="341"/>
                  </a:lnTo>
                  <a:lnTo>
                    <a:pt x="2" y="312"/>
                  </a:lnTo>
                  <a:lnTo>
                    <a:pt x="0" y="283"/>
                  </a:lnTo>
                  <a:lnTo>
                    <a:pt x="2" y="255"/>
                  </a:lnTo>
                  <a:lnTo>
                    <a:pt x="6" y="227"/>
                  </a:lnTo>
                  <a:lnTo>
                    <a:pt x="14" y="200"/>
                  </a:lnTo>
                  <a:lnTo>
                    <a:pt x="23" y="173"/>
                  </a:lnTo>
                  <a:lnTo>
                    <a:pt x="35" y="149"/>
                  </a:lnTo>
                  <a:lnTo>
                    <a:pt x="50" y="125"/>
                  </a:lnTo>
                  <a:lnTo>
                    <a:pt x="66" y="103"/>
                  </a:lnTo>
                  <a:lnTo>
                    <a:pt x="85" y="83"/>
                  </a:lnTo>
                  <a:lnTo>
                    <a:pt x="105" y="65"/>
                  </a:lnTo>
                  <a:lnTo>
                    <a:pt x="128" y="48"/>
                  </a:lnTo>
                  <a:lnTo>
                    <a:pt x="151" y="34"/>
                  </a:lnTo>
                  <a:lnTo>
                    <a:pt x="176" y="22"/>
                  </a:lnTo>
                  <a:lnTo>
                    <a:pt x="203" y="12"/>
                  </a:lnTo>
                  <a:lnTo>
                    <a:pt x="230" y="6"/>
                  </a:lnTo>
                  <a:lnTo>
                    <a:pt x="259" y="2"/>
                  </a:lnTo>
                  <a:lnTo>
                    <a:pt x="289" y="0"/>
                  </a:lnTo>
                  <a:close/>
                </a:path>
              </a:pathLst>
            </a:custGeom>
            <a:solidFill>
              <a:srgbClr val="FCD300"/>
            </a:solidFill>
            <a:ln w="9525">
              <a:noFill/>
              <a:round/>
              <a:headEnd/>
              <a:tailEnd/>
            </a:ln>
          </p:spPr>
          <p:txBody>
            <a:bodyPr/>
            <a:lstStyle/>
            <a:p>
              <a:pPr algn="ctr"/>
              <a:endParaRPr lang="fr-FR" sz="2000"/>
            </a:p>
          </p:txBody>
        </p:sp>
        <p:sp>
          <p:nvSpPr>
            <p:cNvPr id="15398" name="Freeform 85"/>
            <p:cNvSpPr>
              <a:spLocks/>
            </p:cNvSpPr>
            <p:nvPr/>
          </p:nvSpPr>
          <p:spPr bwMode="auto">
            <a:xfrm flipH="1">
              <a:off x="319" y="3557"/>
              <a:ext cx="348" cy="343"/>
            </a:xfrm>
            <a:custGeom>
              <a:avLst/>
              <a:gdLst>
                <a:gd name="T0" fmla="*/ 38 w 579"/>
                <a:gd name="T1" fmla="*/ 0 h 570"/>
                <a:gd name="T2" fmla="*/ 46 w 579"/>
                <a:gd name="T3" fmla="*/ 1 h 570"/>
                <a:gd name="T4" fmla="*/ 52 w 579"/>
                <a:gd name="T5" fmla="*/ 3 h 570"/>
                <a:gd name="T6" fmla="*/ 59 w 579"/>
                <a:gd name="T7" fmla="*/ 6 h 570"/>
                <a:gd name="T8" fmla="*/ 65 w 579"/>
                <a:gd name="T9" fmla="*/ 11 h 570"/>
                <a:gd name="T10" fmla="*/ 69 w 579"/>
                <a:gd name="T11" fmla="*/ 16 h 570"/>
                <a:gd name="T12" fmla="*/ 73 w 579"/>
                <a:gd name="T13" fmla="*/ 23 h 570"/>
                <a:gd name="T14" fmla="*/ 75 w 579"/>
                <a:gd name="T15" fmla="*/ 29 h 570"/>
                <a:gd name="T16" fmla="*/ 76 w 579"/>
                <a:gd name="T17" fmla="*/ 38 h 570"/>
                <a:gd name="T18" fmla="*/ 76 w 579"/>
                <a:gd name="T19" fmla="*/ 42 h 570"/>
                <a:gd name="T20" fmla="*/ 74 w 579"/>
                <a:gd name="T21" fmla="*/ 49 h 570"/>
                <a:gd name="T22" fmla="*/ 71 w 579"/>
                <a:gd name="T23" fmla="*/ 55 h 570"/>
                <a:gd name="T24" fmla="*/ 67 w 579"/>
                <a:gd name="T25" fmla="*/ 61 h 570"/>
                <a:gd name="T26" fmla="*/ 62 w 579"/>
                <a:gd name="T27" fmla="*/ 66 h 570"/>
                <a:gd name="T28" fmla="*/ 56 w 579"/>
                <a:gd name="T29" fmla="*/ 70 h 570"/>
                <a:gd name="T30" fmla="*/ 49 w 579"/>
                <a:gd name="T31" fmla="*/ 73 h 570"/>
                <a:gd name="T32" fmla="*/ 41 w 579"/>
                <a:gd name="T33" fmla="*/ 75 h 570"/>
                <a:gd name="T34" fmla="*/ 38 w 579"/>
                <a:gd name="T35" fmla="*/ 75 h 570"/>
                <a:gd name="T36" fmla="*/ 30 w 579"/>
                <a:gd name="T37" fmla="*/ 74 h 570"/>
                <a:gd name="T38" fmla="*/ 23 w 579"/>
                <a:gd name="T39" fmla="*/ 72 h 570"/>
                <a:gd name="T40" fmla="*/ 17 w 579"/>
                <a:gd name="T41" fmla="*/ 69 h 570"/>
                <a:gd name="T42" fmla="*/ 11 w 579"/>
                <a:gd name="T43" fmla="*/ 64 h 570"/>
                <a:gd name="T44" fmla="*/ 6 w 579"/>
                <a:gd name="T45" fmla="*/ 58 h 570"/>
                <a:gd name="T46" fmla="*/ 3 w 579"/>
                <a:gd name="T47" fmla="*/ 52 h 570"/>
                <a:gd name="T48" fmla="*/ 1 w 579"/>
                <a:gd name="T49" fmla="*/ 45 h 570"/>
                <a:gd name="T50" fmla="*/ 0 w 579"/>
                <a:gd name="T51" fmla="*/ 38 h 570"/>
                <a:gd name="T52" fmla="*/ 1 w 579"/>
                <a:gd name="T53" fmla="*/ 33 h 570"/>
                <a:gd name="T54" fmla="*/ 2 w 579"/>
                <a:gd name="T55" fmla="*/ 26 h 570"/>
                <a:gd name="T56" fmla="*/ 5 w 579"/>
                <a:gd name="T57" fmla="*/ 19 h 570"/>
                <a:gd name="T58" fmla="*/ 8 w 579"/>
                <a:gd name="T59" fmla="*/ 14 h 570"/>
                <a:gd name="T60" fmla="*/ 14 w 579"/>
                <a:gd name="T61" fmla="*/ 8 h 570"/>
                <a:gd name="T62" fmla="*/ 20 w 579"/>
                <a:gd name="T63" fmla="*/ 4 h 570"/>
                <a:gd name="T64" fmla="*/ 26 w 579"/>
                <a:gd name="T65" fmla="*/ 2 h 570"/>
                <a:gd name="T66" fmla="*/ 34 w 579"/>
                <a:gd name="T67" fmla="*/ 1 h 570"/>
                <a:gd name="T68" fmla="*/ 38 w 579"/>
                <a:gd name="T69" fmla="*/ 0 h 5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9"/>
                <a:gd name="T106" fmla="*/ 0 h 570"/>
                <a:gd name="T107" fmla="*/ 579 w 579"/>
                <a:gd name="T108" fmla="*/ 570 h 5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9" h="570">
                  <a:moveTo>
                    <a:pt x="289" y="0"/>
                  </a:moveTo>
                  <a:lnTo>
                    <a:pt x="289" y="0"/>
                  </a:lnTo>
                  <a:lnTo>
                    <a:pt x="319" y="2"/>
                  </a:lnTo>
                  <a:lnTo>
                    <a:pt x="347" y="6"/>
                  </a:lnTo>
                  <a:lnTo>
                    <a:pt x="375" y="13"/>
                  </a:lnTo>
                  <a:lnTo>
                    <a:pt x="402" y="22"/>
                  </a:lnTo>
                  <a:lnTo>
                    <a:pt x="427" y="34"/>
                  </a:lnTo>
                  <a:lnTo>
                    <a:pt x="452" y="49"/>
                  </a:lnTo>
                  <a:lnTo>
                    <a:pt x="473" y="65"/>
                  </a:lnTo>
                  <a:lnTo>
                    <a:pt x="494" y="84"/>
                  </a:lnTo>
                  <a:lnTo>
                    <a:pt x="512" y="104"/>
                  </a:lnTo>
                  <a:lnTo>
                    <a:pt x="529" y="125"/>
                  </a:lnTo>
                  <a:lnTo>
                    <a:pt x="544" y="150"/>
                  </a:lnTo>
                  <a:lnTo>
                    <a:pt x="556" y="174"/>
                  </a:lnTo>
                  <a:lnTo>
                    <a:pt x="566" y="201"/>
                  </a:lnTo>
                  <a:lnTo>
                    <a:pt x="572" y="227"/>
                  </a:lnTo>
                  <a:lnTo>
                    <a:pt x="578" y="255"/>
                  </a:lnTo>
                  <a:lnTo>
                    <a:pt x="579" y="285"/>
                  </a:lnTo>
                  <a:lnTo>
                    <a:pt x="578" y="314"/>
                  </a:lnTo>
                  <a:lnTo>
                    <a:pt x="572" y="343"/>
                  </a:lnTo>
                  <a:lnTo>
                    <a:pt x="566" y="369"/>
                  </a:lnTo>
                  <a:lnTo>
                    <a:pt x="556" y="396"/>
                  </a:lnTo>
                  <a:lnTo>
                    <a:pt x="544" y="420"/>
                  </a:lnTo>
                  <a:lnTo>
                    <a:pt x="529" y="444"/>
                  </a:lnTo>
                  <a:lnTo>
                    <a:pt x="512" y="466"/>
                  </a:lnTo>
                  <a:lnTo>
                    <a:pt x="494" y="486"/>
                  </a:lnTo>
                  <a:lnTo>
                    <a:pt x="473" y="505"/>
                  </a:lnTo>
                  <a:lnTo>
                    <a:pt x="452" y="521"/>
                  </a:lnTo>
                  <a:lnTo>
                    <a:pt x="427" y="535"/>
                  </a:lnTo>
                  <a:lnTo>
                    <a:pt x="402" y="548"/>
                  </a:lnTo>
                  <a:lnTo>
                    <a:pt x="375" y="557"/>
                  </a:lnTo>
                  <a:lnTo>
                    <a:pt x="347" y="564"/>
                  </a:lnTo>
                  <a:lnTo>
                    <a:pt x="319" y="569"/>
                  </a:lnTo>
                  <a:lnTo>
                    <a:pt x="289" y="570"/>
                  </a:lnTo>
                  <a:lnTo>
                    <a:pt x="260" y="569"/>
                  </a:lnTo>
                  <a:lnTo>
                    <a:pt x="232" y="564"/>
                  </a:lnTo>
                  <a:lnTo>
                    <a:pt x="204" y="557"/>
                  </a:lnTo>
                  <a:lnTo>
                    <a:pt x="177" y="548"/>
                  </a:lnTo>
                  <a:lnTo>
                    <a:pt x="151" y="535"/>
                  </a:lnTo>
                  <a:lnTo>
                    <a:pt x="127" y="521"/>
                  </a:lnTo>
                  <a:lnTo>
                    <a:pt x="106" y="505"/>
                  </a:lnTo>
                  <a:lnTo>
                    <a:pt x="86" y="486"/>
                  </a:lnTo>
                  <a:lnTo>
                    <a:pt x="67" y="466"/>
                  </a:lnTo>
                  <a:lnTo>
                    <a:pt x="49" y="444"/>
                  </a:lnTo>
                  <a:lnTo>
                    <a:pt x="35" y="420"/>
                  </a:lnTo>
                  <a:lnTo>
                    <a:pt x="23" y="396"/>
                  </a:lnTo>
                  <a:lnTo>
                    <a:pt x="13" y="369"/>
                  </a:lnTo>
                  <a:lnTo>
                    <a:pt x="6" y="343"/>
                  </a:lnTo>
                  <a:lnTo>
                    <a:pt x="1" y="314"/>
                  </a:lnTo>
                  <a:lnTo>
                    <a:pt x="0" y="285"/>
                  </a:lnTo>
                  <a:lnTo>
                    <a:pt x="1" y="255"/>
                  </a:lnTo>
                  <a:lnTo>
                    <a:pt x="6" y="227"/>
                  </a:lnTo>
                  <a:lnTo>
                    <a:pt x="13" y="201"/>
                  </a:lnTo>
                  <a:lnTo>
                    <a:pt x="23" y="174"/>
                  </a:lnTo>
                  <a:lnTo>
                    <a:pt x="35" y="150"/>
                  </a:lnTo>
                  <a:lnTo>
                    <a:pt x="49" y="125"/>
                  </a:lnTo>
                  <a:lnTo>
                    <a:pt x="67" y="104"/>
                  </a:lnTo>
                  <a:lnTo>
                    <a:pt x="86" y="84"/>
                  </a:lnTo>
                  <a:lnTo>
                    <a:pt x="106" y="65"/>
                  </a:lnTo>
                  <a:lnTo>
                    <a:pt x="127" y="49"/>
                  </a:lnTo>
                  <a:lnTo>
                    <a:pt x="151" y="34"/>
                  </a:lnTo>
                  <a:lnTo>
                    <a:pt x="177" y="22"/>
                  </a:lnTo>
                  <a:lnTo>
                    <a:pt x="204" y="13"/>
                  </a:lnTo>
                  <a:lnTo>
                    <a:pt x="232" y="6"/>
                  </a:lnTo>
                  <a:lnTo>
                    <a:pt x="260" y="2"/>
                  </a:lnTo>
                  <a:lnTo>
                    <a:pt x="289" y="0"/>
                  </a:lnTo>
                  <a:close/>
                </a:path>
              </a:pathLst>
            </a:custGeom>
            <a:solidFill>
              <a:srgbClr val="FCCD00"/>
            </a:solidFill>
            <a:ln w="9525">
              <a:noFill/>
              <a:round/>
              <a:headEnd/>
              <a:tailEnd/>
            </a:ln>
          </p:spPr>
          <p:txBody>
            <a:bodyPr/>
            <a:lstStyle/>
            <a:p>
              <a:pPr algn="ctr"/>
              <a:endParaRPr lang="fr-FR" sz="2000"/>
            </a:p>
          </p:txBody>
        </p:sp>
        <p:sp>
          <p:nvSpPr>
            <p:cNvPr id="15399" name="Freeform 86"/>
            <p:cNvSpPr>
              <a:spLocks/>
            </p:cNvSpPr>
            <p:nvPr/>
          </p:nvSpPr>
          <p:spPr bwMode="auto">
            <a:xfrm flipH="1">
              <a:off x="319" y="3556"/>
              <a:ext cx="349" cy="344"/>
            </a:xfrm>
            <a:custGeom>
              <a:avLst/>
              <a:gdLst>
                <a:gd name="T0" fmla="*/ 38 w 582"/>
                <a:gd name="T1" fmla="*/ 0 h 572"/>
                <a:gd name="T2" fmla="*/ 46 w 582"/>
                <a:gd name="T3" fmla="*/ 1 h 572"/>
                <a:gd name="T4" fmla="*/ 53 w 582"/>
                <a:gd name="T5" fmla="*/ 3 h 572"/>
                <a:gd name="T6" fmla="*/ 59 w 582"/>
                <a:gd name="T7" fmla="*/ 7 h 572"/>
                <a:gd name="T8" fmla="*/ 64 w 582"/>
                <a:gd name="T9" fmla="*/ 11 h 572"/>
                <a:gd name="T10" fmla="*/ 69 w 582"/>
                <a:gd name="T11" fmla="*/ 17 h 572"/>
                <a:gd name="T12" fmla="*/ 73 w 582"/>
                <a:gd name="T13" fmla="*/ 23 h 572"/>
                <a:gd name="T14" fmla="*/ 74 w 582"/>
                <a:gd name="T15" fmla="*/ 30 h 572"/>
                <a:gd name="T16" fmla="*/ 75 w 582"/>
                <a:gd name="T17" fmla="*/ 38 h 572"/>
                <a:gd name="T18" fmla="*/ 75 w 582"/>
                <a:gd name="T19" fmla="*/ 41 h 572"/>
                <a:gd name="T20" fmla="*/ 74 w 582"/>
                <a:gd name="T21" fmla="*/ 49 h 572"/>
                <a:gd name="T22" fmla="*/ 71 w 582"/>
                <a:gd name="T23" fmla="*/ 55 h 572"/>
                <a:gd name="T24" fmla="*/ 67 w 582"/>
                <a:gd name="T25" fmla="*/ 61 h 572"/>
                <a:gd name="T26" fmla="*/ 62 w 582"/>
                <a:gd name="T27" fmla="*/ 67 h 572"/>
                <a:gd name="T28" fmla="*/ 56 w 582"/>
                <a:gd name="T29" fmla="*/ 70 h 572"/>
                <a:gd name="T30" fmla="*/ 49 w 582"/>
                <a:gd name="T31" fmla="*/ 73 h 572"/>
                <a:gd name="T32" fmla="*/ 41 w 582"/>
                <a:gd name="T33" fmla="*/ 75 h 572"/>
                <a:gd name="T34" fmla="*/ 38 w 582"/>
                <a:gd name="T35" fmla="*/ 75 h 572"/>
                <a:gd name="T36" fmla="*/ 30 w 582"/>
                <a:gd name="T37" fmla="*/ 74 h 572"/>
                <a:gd name="T38" fmla="*/ 23 w 582"/>
                <a:gd name="T39" fmla="*/ 72 h 572"/>
                <a:gd name="T40" fmla="*/ 17 w 582"/>
                <a:gd name="T41" fmla="*/ 69 h 572"/>
                <a:gd name="T42" fmla="*/ 11 w 582"/>
                <a:gd name="T43" fmla="*/ 64 h 572"/>
                <a:gd name="T44" fmla="*/ 7 w 582"/>
                <a:gd name="T45" fmla="*/ 58 h 572"/>
                <a:gd name="T46" fmla="*/ 3 w 582"/>
                <a:gd name="T47" fmla="*/ 52 h 572"/>
                <a:gd name="T48" fmla="*/ 1 w 582"/>
                <a:gd name="T49" fmla="*/ 45 h 572"/>
                <a:gd name="T50" fmla="*/ 0 w 582"/>
                <a:gd name="T51" fmla="*/ 38 h 572"/>
                <a:gd name="T52" fmla="*/ 1 w 582"/>
                <a:gd name="T53" fmla="*/ 34 h 572"/>
                <a:gd name="T54" fmla="*/ 2 w 582"/>
                <a:gd name="T55" fmla="*/ 26 h 572"/>
                <a:gd name="T56" fmla="*/ 5 w 582"/>
                <a:gd name="T57" fmla="*/ 19 h 572"/>
                <a:gd name="T58" fmla="*/ 8 w 582"/>
                <a:gd name="T59" fmla="*/ 14 h 572"/>
                <a:gd name="T60" fmla="*/ 14 w 582"/>
                <a:gd name="T61" fmla="*/ 8 h 572"/>
                <a:gd name="T62" fmla="*/ 20 w 582"/>
                <a:gd name="T63" fmla="*/ 5 h 572"/>
                <a:gd name="T64" fmla="*/ 26 w 582"/>
                <a:gd name="T65" fmla="*/ 2 h 572"/>
                <a:gd name="T66" fmla="*/ 34 w 582"/>
                <a:gd name="T67" fmla="*/ 1 h 572"/>
                <a:gd name="T68" fmla="*/ 38 w 582"/>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2"/>
                <a:gd name="T106" fmla="*/ 0 h 572"/>
                <a:gd name="T107" fmla="*/ 582 w 582"/>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2" h="572">
                  <a:moveTo>
                    <a:pt x="291" y="0"/>
                  </a:moveTo>
                  <a:lnTo>
                    <a:pt x="291" y="0"/>
                  </a:lnTo>
                  <a:lnTo>
                    <a:pt x="321" y="2"/>
                  </a:lnTo>
                  <a:lnTo>
                    <a:pt x="350" y="6"/>
                  </a:lnTo>
                  <a:lnTo>
                    <a:pt x="378" y="14"/>
                  </a:lnTo>
                  <a:lnTo>
                    <a:pt x="405" y="23"/>
                  </a:lnTo>
                  <a:lnTo>
                    <a:pt x="430" y="35"/>
                  </a:lnTo>
                  <a:lnTo>
                    <a:pt x="455" y="50"/>
                  </a:lnTo>
                  <a:lnTo>
                    <a:pt x="476" y="66"/>
                  </a:lnTo>
                  <a:lnTo>
                    <a:pt x="497" y="85"/>
                  </a:lnTo>
                  <a:lnTo>
                    <a:pt x="516" y="105"/>
                  </a:lnTo>
                  <a:lnTo>
                    <a:pt x="532" y="126"/>
                  </a:lnTo>
                  <a:lnTo>
                    <a:pt x="547" y="150"/>
                  </a:lnTo>
                  <a:lnTo>
                    <a:pt x="559" y="176"/>
                  </a:lnTo>
                  <a:lnTo>
                    <a:pt x="570" y="201"/>
                  </a:lnTo>
                  <a:lnTo>
                    <a:pt x="577" y="229"/>
                  </a:lnTo>
                  <a:lnTo>
                    <a:pt x="581" y="257"/>
                  </a:lnTo>
                  <a:lnTo>
                    <a:pt x="582" y="287"/>
                  </a:lnTo>
                  <a:lnTo>
                    <a:pt x="581" y="316"/>
                  </a:lnTo>
                  <a:lnTo>
                    <a:pt x="577" y="345"/>
                  </a:lnTo>
                  <a:lnTo>
                    <a:pt x="570" y="371"/>
                  </a:lnTo>
                  <a:lnTo>
                    <a:pt x="559" y="398"/>
                  </a:lnTo>
                  <a:lnTo>
                    <a:pt x="547" y="422"/>
                  </a:lnTo>
                  <a:lnTo>
                    <a:pt x="532" y="446"/>
                  </a:lnTo>
                  <a:lnTo>
                    <a:pt x="516" y="469"/>
                  </a:lnTo>
                  <a:lnTo>
                    <a:pt x="497" y="489"/>
                  </a:lnTo>
                  <a:lnTo>
                    <a:pt x="476" y="508"/>
                  </a:lnTo>
                  <a:lnTo>
                    <a:pt x="455" y="524"/>
                  </a:lnTo>
                  <a:lnTo>
                    <a:pt x="430" y="539"/>
                  </a:lnTo>
                  <a:lnTo>
                    <a:pt x="405" y="551"/>
                  </a:lnTo>
                  <a:lnTo>
                    <a:pt x="378" y="560"/>
                  </a:lnTo>
                  <a:lnTo>
                    <a:pt x="350" y="567"/>
                  </a:lnTo>
                  <a:lnTo>
                    <a:pt x="321" y="571"/>
                  </a:lnTo>
                  <a:lnTo>
                    <a:pt x="291" y="572"/>
                  </a:lnTo>
                  <a:lnTo>
                    <a:pt x="262" y="571"/>
                  </a:lnTo>
                  <a:lnTo>
                    <a:pt x="233" y="567"/>
                  </a:lnTo>
                  <a:lnTo>
                    <a:pt x="205" y="560"/>
                  </a:lnTo>
                  <a:lnTo>
                    <a:pt x="178" y="551"/>
                  </a:lnTo>
                  <a:lnTo>
                    <a:pt x="153" y="539"/>
                  </a:lnTo>
                  <a:lnTo>
                    <a:pt x="129" y="524"/>
                  </a:lnTo>
                  <a:lnTo>
                    <a:pt x="107" y="508"/>
                  </a:lnTo>
                  <a:lnTo>
                    <a:pt x="86" y="489"/>
                  </a:lnTo>
                  <a:lnTo>
                    <a:pt x="67" y="469"/>
                  </a:lnTo>
                  <a:lnTo>
                    <a:pt x="51" y="446"/>
                  </a:lnTo>
                  <a:lnTo>
                    <a:pt x="36" y="422"/>
                  </a:lnTo>
                  <a:lnTo>
                    <a:pt x="24" y="398"/>
                  </a:lnTo>
                  <a:lnTo>
                    <a:pt x="14" y="371"/>
                  </a:lnTo>
                  <a:lnTo>
                    <a:pt x="7" y="345"/>
                  </a:lnTo>
                  <a:lnTo>
                    <a:pt x="3" y="316"/>
                  </a:lnTo>
                  <a:lnTo>
                    <a:pt x="0" y="287"/>
                  </a:lnTo>
                  <a:lnTo>
                    <a:pt x="3" y="257"/>
                  </a:lnTo>
                  <a:lnTo>
                    <a:pt x="7" y="229"/>
                  </a:lnTo>
                  <a:lnTo>
                    <a:pt x="14" y="201"/>
                  </a:lnTo>
                  <a:lnTo>
                    <a:pt x="24" y="176"/>
                  </a:lnTo>
                  <a:lnTo>
                    <a:pt x="36" y="150"/>
                  </a:lnTo>
                  <a:lnTo>
                    <a:pt x="51" y="126"/>
                  </a:lnTo>
                  <a:lnTo>
                    <a:pt x="67" y="105"/>
                  </a:lnTo>
                  <a:lnTo>
                    <a:pt x="86" y="85"/>
                  </a:lnTo>
                  <a:lnTo>
                    <a:pt x="107" y="66"/>
                  </a:lnTo>
                  <a:lnTo>
                    <a:pt x="129" y="50"/>
                  </a:lnTo>
                  <a:lnTo>
                    <a:pt x="153" y="35"/>
                  </a:lnTo>
                  <a:lnTo>
                    <a:pt x="178" y="23"/>
                  </a:lnTo>
                  <a:lnTo>
                    <a:pt x="205" y="14"/>
                  </a:lnTo>
                  <a:lnTo>
                    <a:pt x="233" y="6"/>
                  </a:lnTo>
                  <a:lnTo>
                    <a:pt x="262" y="2"/>
                  </a:lnTo>
                  <a:lnTo>
                    <a:pt x="291" y="0"/>
                  </a:lnTo>
                  <a:close/>
                </a:path>
              </a:pathLst>
            </a:custGeom>
            <a:solidFill>
              <a:srgbClr val="FCC700"/>
            </a:solidFill>
            <a:ln w="9525">
              <a:noFill/>
              <a:round/>
              <a:headEnd/>
              <a:tailEnd/>
            </a:ln>
          </p:spPr>
          <p:txBody>
            <a:bodyPr/>
            <a:lstStyle/>
            <a:p>
              <a:pPr algn="ctr"/>
              <a:endParaRPr lang="fr-FR" sz="2000"/>
            </a:p>
          </p:txBody>
        </p:sp>
        <p:sp>
          <p:nvSpPr>
            <p:cNvPr id="15400" name="Freeform 87"/>
            <p:cNvSpPr>
              <a:spLocks/>
            </p:cNvSpPr>
            <p:nvPr/>
          </p:nvSpPr>
          <p:spPr bwMode="auto">
            <a:xfrm flipH="1">
              <a:off x="318" y="3556"/>
              <a:ext cx="351" cy="345"/>
            </a:xfrm>
            <a:custGeom>
              <a:avLst/>
              <a:gdLst>
                <a:gd name="T0" fmla="*/ 38 w 584"/>
                <a:gd name="T1" fmla="*/ 0 h 575"/>
                <a:gd name="T2" fmla="*/ 46 w 584"/>
                <a:gd name="T3" fmla="*/ 1 h 575"/>
                <a:gd name="T4" fmla="*/ 53 w 584"/>
                <a:gd name="T5" fmla="*/ 3 h 575"/>
                <a:gd name="T6" fmla="*/ 60 w 584"/>
                <a:gd name="T7" fmla="*/ 6 h 575"/>
                <a:gd name="T8" fmla="*/ 65 w 584"/>
                <a:gd name="T9" fmla="*/ 11 h 575"/>
                <a:gd name="T10" fmla="*/ 69 w 584"/>
                <a:gd name="T11" fmla="*/ 17 h 575"/>
                <a:gd name="T12" fmla="*/ 73 w 584"/>
                <a:gd name="T13" fmla="*/ 23 h 575"/>
                <a:gd name="T14" fmla="*/ 76 w 584"/>
                <a:gd name="T15" fmla="*/ 29 h 575"/>
                <a:gd name="T16" fmla="*/ 76 w 584"/>
                <a:gd name="T17" fmla="*/ 37 h 575"/>
                <a:gd name="T18" fmla="*/ 76 w 584"/>
                <a:gd name="T19" fmla="*/ 41 h 575"/>
                <a:gd name="T20" fmla="*/ 75 w 584"/>
                <a:gd name="T21" fmla="*/ 48 h 575"/>
                <a:gd name="T22" fmla="*/ 72 w 584"/>
                <a:gd name="T23" fmla="*/ 55 h 575"/>
                <a:gd name="T24" fmla="*/ 67 w 584"/>
                <a:gd name="T25" fmla="*/ 61 h 575"/>
                <a:gd name="T26" fmla="*/ 62 w 584"/>
                <a:gd name="T27" fmla="*/ 66 h 575"/>
                <a:gd name="T28" fmla="*/ 56 w 584"/>
                <a:gd name="T29" fmla="*/ 70 h 575"/>
                <a:gd name="T30" fmla="*/ 49 w 584"/>
                <a:gd name="T31" fmla="*/ 73 h 575"/>
                <a:gd name="T32" fmla="*/ 42 w 584"/>
                <a:gd name="T33" fmla="*/ 74 h 575"/>
                <a:gd name="T34" fmla="*/ 38 w 584"/>
                <a:gd name="T35" fmla="*/ 74 h 575"/>
                <a:gd name="T36" fmla="*/ 30 w 584"/>
                <a:gd name="T37" fmla="*/ 74 h 575"/>
                <a:gd name="T38" fmla="*/ 23 w 584"/>
                <a:gd name="T39" fmla="*/ 71 h 575"/>
                <a:gd name="T40" fmla="*/ 17 w 584"/>
                <a:gd name="T41" fmla="*/ 68 h 575"/>
                <a:gd name="T42" fmla="*/ 11 w 584"/>
                <a:gd name="T43" fmla="*/ 64 h 575"/>
                <a:gd name="T44" fmla="*/ 6 w 584"/>
                <a:gd name="T45" fmla="*/ 58 h 575"/>
                <a:gd name="T46" fmla="*/ 3 w 584"/>
                <a:gd name="T47" fmla="*/ 52 h 575"/>
                <a:gd name="T48" fmla="*/ 1 w 584"/>
                <a:gd name="T49" fmla="*/ 45 h 575"/>
                <a:gd name="T50" fmla="*/ 0 w 584"/>
                <a:gd name="T51" fmla="*/ 37 h 575"/>
                <a:gd name="T52" fmla="*/ 1 w 584"/>
                <a:gd name="T53" fmla="*/ 33 h 575"/>
                <a:gd name="T54" fmla="*/ 2 w 584"/>
                <a:gd name="T55" fmla="*/ 26 h 575"/>
                <a:gd name="T56" fmla="*/ 5 w 584"/>
                <a:gd name="T57" fmla="*/ 19 h 575"/>
                <a:gd name="T58" fmla="*/ 8 w 584"/>
                <a:gd name="T59" fmla="*/ 13 h 575"/>
                <a:gd name="T60" fmla="*/ 14 w 584"/>
                <a:gd name="T61" fmla="*/ 8 h 575"/>
                <a:gd name="T62" fmla="*/ 20 w 584"/>
                <a:gd name="T63" fmla="*/ 5 h 575"/>
                <a:gd name="T64" fmla="*/ 26 w 584"/>
                <a:gd name="T65" fmla="*/ 1 h 575"/>
                <a:gd name="T66" fmla="*/ 34 w 584"/>
                <a:gd name="T67" fmla="*/ 1 h 575"/>
                <a:gd name="T68" fmla="*/ 38 w 584"/>
                <a:gd name="T69" fmla="*/ 0 h 5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4"/>
                <a:gd name="T106" fmla="*/ 0 h 575"/>
                <a:gd name="T107" fmla="*/ 584 w 584"/>
                <a:gd name="T108" fmla="*/ 575 h 5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4" h="575">
                  <a:moveTo>
                    <a:pt x="292" y="0"/>
                  </a:moveTo>
                  <a:lnTo>
                    <a:pt x="292" y="0"/>
                  </a:lnTo>
                  <a:lnTo>
                    <a:pt x="322" y="1"/>
                  </a:lnTo>
                  <a:lnTo>
                    <a:pt x="351" y="5"/>
                  </a:lnTo>
                  <a:lnTo>
                    <a:pt x="378" y="12"/>
                  </a:lnTo>
                  <a:lnTo>
                    <a:pt x="405" y="23"/>
                  </a:lnTo>
                  <a:lnTo>
                    <a:pt x="430" y="35"/>
                  </a:lnTo>
                  <a:lnTo>
                    <a:pt x="454" y="48"/>
                  </a:lnTo>
                  <a:lnTo>
                    <a:pt x="477" y="65"/>
                  </a:lnTo>
                  <a:lnTo>
                    <a:pt x="498" y="84"/>
                  </a:lnTo>
                  <a:lnTo>
                    <a:pt x="517" y="104"/>
                  </a:lnTo>
                  <a:lnTo>
                    <a:pt x="533" y="126"/>
                  </a:lnTo>
                  <a:lnTo>
                    <a:pt x="548" y="150"/>
                  </a:lnTo>
                  <a:lnTo>
                    <a:pt x="562" y="175"/>
                  </a:lnTo>
                  <a:lnTo>
                    <a:pt x="571" y="202"/>
                  </a:lnTo>
                  <a:lnTo>
                    <a:pt x="578" y="229"/>
                  </a:lnTo>
                  <a:lnTo>
                    <a:pt x="583" y="257"/>
                  </a:lnTo>
                  <a:lnTo>
                    <a:pt x="584" y="287"/>
                  </a:lnTo>
                  <a:lnTo>
                    <a:pt x="583" y="316"/>
                  </a:lnTo>
                  <a:lnTo>
                    <a:pt x="578" y="346"/>
                  </a:lnTo>
                  <a:lnTo>
                    <a:pt x="571" y="372"/>
                  </a:lnTo>
                  <a:lnTo>
                    <a:pt x="562" y="399"/>
                  </a:lnTo>
                  <a:lnTo>
                    <a:pt x="548" y="425"/>
                  </a:lnTo>
                  <a:lnTo>
                    <a:pt x="533" y="447"/>
                  </a:lnTo>
                  <a:lnTo>
                    <a:pt x="517" y="470"/>
                  </a:lnTo>
                  <a:lnTo>
                    <a:pt x="498" y="490"/>
                  </a:lnTo>
                  <a:lnTo>
                    <a:pt x="477" y="509"/>
                  </a:lnTo>
                  <a:lnTo>
                    <a:pt x="454" y="525"/>
                  </a:lnTo>
                  <a:lnTo>
                    <a:pt x="430" y="540"/>
                  </a:lnTo>
                  <a:lnTo>
                    <a:pt x="405" y="552"/>
                  </a:lnTo>
                  <a:lnTo>
                    <a:pt x="378" y="561"/>
                  </a:lnTo>
                  <a:lnTo>
                    <a:pt x="351" y="569"/>
                  </a:lnTo>
                  <a:lnTo>
                    <a:pt x="322" y="573"/>
                  </a:lnTo>
                  <a:lnTo>
                    <a:pt x="292" y="575"/>
                  </a:lnTo>
                  <a:lnTo>
                    <a:pt x="261" y="573"/>
                  </a:lnTo>
                  <a:lnTo>
                    <a:pt x="233" y="569"/>
                  </a:lnTo>
                  <a:lnTo>
                    <a:pt x="205" y="561"/>
                  </a:lnTo>
                  <a:lnTo>
                    <a:pt x="178" y="552"/>
                  </a:lnTo>
                  <a:lnTo>
                    <a:pt x="153" y="540"/>
                  </a:lnTo>
                  <a:lnTo>
                    <a:pt x="128" y="525"/>
                  </a:lnTo>
                  <a:lnTo>
                    <a:pt x="106" y="509"/>
                  </a:lnTo>
                  <a:lnTo>
                    <a:pt x="86" y="490"/>
                  </a:lnTo>
                  <a:lnTo>
                    <a:pt x="67" y="470"/>
                  </a:lnTo>
                  <a:lnTo>
                    <a:pt x="49" y="447"/>
                  </a:lnTo>
                  <a:lnTo>
                    <a:pt x="35" y="425"/>
                  </a:lnTo>
                  <a:lnTo>
                    <a:pt x="23" y="399"/>
                  </a:lnTo>
                  <a:lnTo>
                    <a:pt x="13" y="372"/>
                  </a:lnTo>
                  <a:lnTo>
                    <a:pt x="5" y="346"/>
                  </a:lnTo>
                  <a:lnTo>
                    <a:pt x="1" y="316"/>
                  </a:lnTo>
                  <a:lnTo>
                    <a:pt x="0" y="287"/>
                  </a:lnTo>
                  <a:lnTo>
                    <a:pt x="1" y="257"/>
                  </a:lnTo>
                  <a:lnTo>
                    <a:pt x="5" y="229"/>
                  </a:lnTo>
                  <a:lnTo>
                    <a:pt x="13" y="202"/>
                  </a:lnTo>
                  <a:lnTo>
                    <a:pt x="23" y="175"/>
                  </a:lnTo>
                  <a:lnTo>
                    <a:pt x="35" y="150"/>
                  </a:lnTo>
                  <a:lnTo>
                    <a:pt x="49" y="126"/>
                  </a:lnTo>
                  <a:lnTo>
                    <a:pt x="67" y="104"/>
                  </a:lnTo>
                  <a:lnTo>
                    <a:pt x="86" y="84"/>
                  </a:lnTo>
                  <a:lnTo>
                    <a:pt x="106" y="65"/>
                  </a:lnTo>
                  <a:lnTo>
                    <a:pt x="128" y="48"/>
                  </a:lnTo>
                  <a:lnTo>
                    <a:pt x="153" y="35"/>
                  </a:lnTo>
                  <a:lnTo>
                    <a:pt x="178" y="23"/>
                  </a:lnTo>
                  <a:lnTo>
                    <a:pt x="205" y="12"/>
                  </a:lnTo>
                  <a:lnTo>
                    <a:pt x="233" y="5"/>
                  </a:lnTo>
                  <a:lnTo>
                    <a:pt x="261" y="1"/>
                  </a:lnTo>
                  <a:lnTo>
                    <a:pt x="292" y="0"/>
                  </a:lnTo>
                  <a:close/>
                </a:path>
              </a:pathLst>
            </a:custGeom>
            <a:solidFill>
              <a:srgbClr val="FCC000"/>
            </a:solidFill>
            <a:ln w="9525">
              <a:noFill/>
              <a:round/>
              <a:headEnd/>
              <a:tailEnd/>
            </a:ln>
          </p:spPr>
          <p:txBody>
            <a:bodyPr/>
            <a:lstStyle/>
            <a:p>
              <a:pPr algn="ctr"/>
              <a:endParaRPr lang="fr-FR" sz="2000"/>
            </a:p>
          </p:txBody>
        </p:sp>
        <p:sp>
          <p:nvSpPr>
            <p:cNvPr id="15401" name="Freeform 88"/>
            <p:cNvSpPr>
              <a:spLocks/>
            </p:cNvSpPr>
            <p:nvPr/>
          </p:nvSpPr>
          <p:spPr bwMode="auto">
            <a:xfrm flipH="1">
              <a:off x="318" y="3554"/>
              <a:ext cx="352" cy="348"/>
            </a:xfrm>
            <a:custGeom>
              <a:avLst/>
              <a:gdLst>
                <a:gd name="T0" fmla="*/ 38 w 587"/>
                <a:gd name="T1" fmla="*/ 0 h 579"/>
                <a:gd name="T2" fmla="*/ 46 w 587"/>
                <a:gd name="T3" fmla="*/ 1 h 579"/>
                <a:gd name="T4" fmla="*/ 53 w 587"/>
                <a:gd name="T5" fmla="*/ 3 h 579"/>
                <a:gd name="T6" fmla="*/ 59 w 587"/>
                <a:gd name="T7" fmla="*/ 7 h 579"/>
                <a:gd name="T8" fmla="*/ 65 w 587"/>
                <a:gd name="T9" fmla="*/ 11 h 579"/>
                <a:gd name="T10" fmla="*/ 70 w 587"/>
                <a:gd name="T11" fmla="*/ 17 h 579"/>
                <a:gd name="T12" fmla="*/ 73 w 587"/>
                <a:gd name="T13" fmla="*/ 23 h 579"/>
                <a:gd name="T14" fmla="*/ 75 w 587"/>
                <a:gd name="T15" fmla="*/ 30 h 579"/>
                <a:gd name="T16" fmla="*/ 76 w 587"/>
                <a:gd name="T17" fmla="*/ 38 h 579"/>
                <a:gd name="T18" fmla="*/ 76 w 587"/>
                <a:gd name="T19" fmla="*/ 41 h 579"/>
                <a:gd name="T20" fmla="*/ 74 w 587"/>
                <a:gd name="T21" fmla="*/ 49 h 579"/>
                <a:gd name="T22" fmla="*/ 71 w 587"/>
                <a:gd name="T23" fmla="*/ 56 h 579"/>
                <a:gd name="T24" fmla="*/ 67 w 587"/>
                <a:gd name="T25" fmla="*/ 62 h 579"/>
                <a:gd name="T26" fmla="*/ 62 w 587"/>
                <a:gd name="T27" fmla="*/ 67 h 579"/>
                <a:gd name="T28" fmla="*/ 56 w 587"/>
                <a:gd name="T29" fmla="*/ 71 h 579"/>
                <a:gd name="T30" fmla="*/ 49 w 587"/>
                <a:gd name="T31" fmla="*/ 74 h 579"/>
                <a:gd name="T32" fmla="*/ 42 w 587"/>
                <a:gd name="T33" fmla="*/ 76 h 579"/>
                <a:gd name="T34" fmla="*/ 38 w 587"/>
                <a:gd name="T35" fmla="*/ 76 h 579"/>
                <a:gd name="T36" fmla="*/ 31 w 587"/>
                <a:gd name="T37" fmla="*/ 75 h 579"/>
                <a:gd name="T38" fmla="*/ 23 w 587"/>
                <a:gd name="T39" fmla="*/ 73 h 579"/>
                <a:gd name="T40" fmla="*/ 17 w 587"/>
                <a:gd name="T41" fmla="*/ 69 h 579"/>
                <a:gd name="T42" fmla="*/ 11 w 587"/>
                <a:gd name="T43" fmla="*/ 65 h 579"/>
                <a:gd name="T44" fmla="*/ 7 w 587"/>
                <a:gd name="T45" fmla="*/ 59 h 579"/>
                <a:gd name="T46" fmla="*/ 3 w 587"/>
                <a:gd name="T47" fmla="*/ 52 h 579"/>
                <a:gd name="T48" fmla="*/ 1 w 587"/>
                <a:gd name="T49" fmla="*/ 46 h 579"/>
                <a:gd name="T50" fmla="*/ 0 w 587"/>
                <a:gd name="T51" fmla="*/ 38 h 579"/>
                <a:gd name="T52" fmla="*/ 1 w 587"/>
                <a:gd name="T53" fmla="*/ 34 h 579"/>
                <a:gd name="T54" fmla="*/ 2 w 587"/>
                <a:gd name="T55" fmla="*/ 26 h 579"/>
                <a:gd name="T56" fmla="*/ 5 w 587"/>
                <a:gd name="T57" fmla="*/ 20 h 579"/>
                <a:gd name="T58" fmla="*/ 8 w 587"/>
                <a:gd name="T59" fmla="*/ 14 h 579"/>
                <a:gd name="T60" fmla="*/ 14 w 587"/>
                <a:gd name="T61" fmla="*/ 8 h 579"/>
                <a:gd name="T62" fmla="*/ 20 w 587"/>
                <a:gd name="T63" fmla="*/ 5 h 579"/>
                <a:gd name="T64" fmla="*/ 26 w 587"/>
                <a:gd name="T65" fmla="*/ 2 h 579"/>
                <a:gd name="T66" fmla="*/ 34 w 587"/>
                <a:gd name="T67" fmla="*/ 1 h 579"/>
                <a:gd name="T68" fmla="*/ 38 w 587"/>
                <a:gd name="T69" fmla="*/ 0 h 5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7"/>
                <a:gd name="T106" fmla="*/ 0 h 579"/>
                <a:gd name="T107" fmla="*/ 587 w 587"/>
                <a:gd name="T108" fmla="*/ 579 h 5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7" h="579">
                  <a:moveTo>
                    <a:pt x="294" y="0"/>
                  </a:moveTo>
                  <a:lnTo>
                    <a:pt x="294" y="0"/>
                  </a:lnTo>
                  <a:lnTo>
                    <a:pt x="323" y="1"/>
                  </a:lnTo>
                  <a:lnTo>
                    <a:pt x="353" y="7"/>
                  </a:lnTo>
                  <a:lnTo>
                    <a:pt x="381" y="14"/>
                  </a:lnTo>
                  <a:lnTo>
                    <a:pt x="408" y="23"/>
                  </a:lnTo>
                  <a:lnTo>
                    <a:pt x="433" y="35"/>
                  </a:lnTo>
                  <a:lnTo>
                    <a:pt x="457" y="50"/>
                  </a:lnTo>
                  <a:lnTo>
                    <a:pt x="480" y="67"/>
                  </a:lnTo>
                  <a:lnTo>
                    <a:pt x="501" y="86"/>
                  </a:lnTo>
                  <a:lnTo>
                    <a:pt x="520" y="106"/>
                  </a:lnTo>
                  <a:lnTo>
                    <a:pt x="538" y="129"/>
                  </a:lnTo>
                  <a:lnTo>
                    <a:pt x="552" y="152"/>
                  </a:lnTo>
                  <a:lnTo>
                    <a:pt x="565" y="177"/>
                  </a:lnTo>
                  <a:lnTo>
                    <a:pt x="574" y="204"/>
                  </a:lnTo>
                  <a:lnTo>
                    <a:pt x="582" y="232"/>
                  </a:lnTo>
                  <a:lnTo>
                    <a:pt x="586" y="260"/>
                  </a:lnTo>
                  <a:lnTo>
                    <a:pt x="587" y="290"/>
                  </a:lnTo>
                  <a:lnTo>
                    <a:pt x="586" y="319"/>
                  </a:lnTo>
                  <a:lnTo>
                    <a:pt x="582" y="347"/>
                  </a:lnTo>
                  <a:lnTo>
                    <a:pt x="574" y="375"/>
                  </a:lnTo>
                  <a:lnTo>
                    <a:pt x="565" y="402"/>
                  </a:lnTo>
                  <a:lnTo>
                    <a:pt x="552" y="428"/>
                  </a:lnTo>
                  <a:lnTo>
                    <a:pt x="538" y="452"/>
                  </a:lnTo>
                  <a:lnTo>
                    <a:pt x="520" y="473"/>
                  </a:lnTo>
                  <a:lnTo>
                    <a:pt x="501" y="495"/>
                  </a:lnTo>
                  <a:lnTo>
                    <a:pt x="480" y="512"/>
                  </a:lnTo>
                  <a:lnTo>
                    <a:pt x="457" y="529"/>
                  </a:lnTo>
                  <a:lnTo>
                    <a:pt x="433" y="544"/>
                  </a:lnTo>
                  <a:lnTo>
                    <a:pt x="408" y="556"/>
                  </a:lnTo>
                  <a:lnTo>
                    <a:pt x="381" y="566"/>
                  </a:lnTo>
                  <a:lnTo>
                    <a:pt x="353" y="572"/>
                  </a:lnTo>
                  <a:lnTo>
                    <a:pt x="323" y="578"/>
                  </a:lnTo>
                  <a:lnTo>
                    <a:pt x="294" y="579"/>
                  </a:lnTo>
                  <a:lnTo>
                    <a:pt x="264" y="578"/>
                  </a:lnTo>
                  <a:lnTo>
                    <a:pt x="235" y="572"/>
                  </a:lnTo>
                  <a:lnTo>
                    <a:pt x="207" y="566"/>
                  </a:lnTo>
                  <a:lnTo>
                    <a:pt x="180" y="556"/>
                  </a:lnTo>
                  <a:lnTo>
                    <a:pt x="154" y="544"/>
                  </a:lnTo>
                  <a:lnTo>
                    <a:pt x="130" y="529"/>
                  </a:lnTo>
                  <a:lnTo>
                    <a:pt x="107" y="512"/>
                  </a:lnTo>
                  <a:lnTo>
                    <a:pt x="86" y="495"/>
                  </a:lnTo>
                  <a:lnTo>
                    <a:pt x="67" y="473"/>
                  </a:lnTo>
                  <a:lnTo>
                    <a:pt x="51" y="452"/>
                  </a:lnTo>
                  <a:lnTo>
                    <a:pt x="36" y="428"/>
                  </a:lnTo>
                  <a:lnTo>
                    <a:pt x="23" y="402"/>
                  </a:lnTo>
                  <a:lnTo>
                    <a:pt x="13" y="375"/>
                  </a:lnTo>
                  <a:lnTo>
                    <a:pt x="5" y="347"/>
                  </a:lnTo>
                  <a:lnTo>
                    <a:pt x="1" y="319"/>
                  </a:lnTo>
                  <a:lnTo>
                    <a:pt x="0" y="290"/>
                  </a:lnTo>
                  <a:lnTo>
                    <a:pt x="1" y="260"/>
                  </a:lnTo>
                  <a:lnTo>
                    <a:pt x="5" y="232"/>
                  </a:lnTo>
                  <a:lnTo>
                    <a:pt x="13" y="204"/>
                  </a:lnTo>
                  <a:lnTo>
                    <a:pt x="23" y="177"/>
                  </a:lnTo>
                  <a:lnTo>
                    <a:pt x="36" y="152"/>
                  </a:lnTo>
                  <a:lnTo>
                    <a:pt x="51" y="129"/>
                  </a:lnTo>
                  <a:lnTo>
                    <a:pt x="67" y="106"/>
                  </a:lnTo>
                  <a:lnTo>
                    <a:pt x="86" y="86"/>
                  </a:lnTo>
                  <a:lnTo>
                    <a:pt x="107" y="67"/>
                  </a:lnTo>
                  <a:lnTo>
                    <a:pt x="130" y="50"/>
                  </a:lnTo>
                  <a:lnTo>
                    <a:pt x="154" y="35"/>
                  </a:lnTo>
                  <a:lnTo>
                    <a:pt x="180" y="23"/>
                  </a:lnTo>
                  <a:lnTo>
                    <a:pt x="207" y="14"/>
                  </a:lnTo>
                  <a:lnTo>
                    <a:pt x="235" y="7"/>
                  </a:lnTo>
                  <a:lnTo>
                    <a:pt x="264" y="1"/>
                  </a:lnTo>
                  <a:lnTo>
                    <a:pt x="294" y="0"/>
                  </a:lnTo>
                  <a:close/>
                </a:path>
              </a:pathLst>
            </a:custGeom>
            <a:solidFill>
              <a:srgbClr val="FAB600"/>
            </a:solidFill>
            <a:ln w="9525">
              <a:noFill/>
              <a:round/>
              <a:headEnd/>
              <a:tailEnd/>
            </a:ln>
          </p:spPr>
          <p:txBody>
            <a:bodyPr/>
            <a:lstStyle/>
            <a:p>
              <a:pPr algn="ctr"/>
              <a:endParaRPr lang="fr-FR" sz="2000"/>
            </a:p>
          </p:txBody>
        </p:sp>
        <p:sp>
          <p:nvSpPr>
            <p:cNvPr id="15402" name="Freeform 89"/>
            <p:cNvSpPr>
              <a:spLocks/>
            </p:cNvSpPr>
            <p:nvPr/>
          </p:nvSpPr>
          <p:spPr bwMode="auto">
            <a:xfrm flipH="1">
              <a:off x="318" y="3553"/>
              <a:ext cx="354" cy="349"/>
            </a:xfrm>
            <a:custGeom>
              <a:avLst/>
              <a:gdLst>
                <a:gd name="T0" fmla="*/ 38 w 592"/>
                <a:gd name="T1" fmla="*/ 0 h 581"/>
                <a:gd name="T2" fmla="*/ 45 w 592"/>
                <a:gd name="T3" fmla="*/ 1 h 581"/>
                <a:gd name="T4" fmla="*/ 53 w 592"/>
                <a:gd name="T5" fmla="*/ 3 h 581"/>
                <a:gd name="T6" fmla="*/ 59 w 592"/>
                <a:gd name="T7" fmla="*/ 6 h 581"/>
                <a:gd name="T8" fmla="*/ 65 w 592"/>
                <a:gd name="T9" fmla="*/ 11 h 581"/>
                <a:gd name="T10" fmla="*/ 69 w 592"/>
                <a:gd name="T11" fmla="*/ 17 h 581"/>
                <a:gd name="T12" fmla="*/ 72 w 592"/>
                <a:gd name="T13" fmla="*/ 23 h 581"/>
                <a:gd name="T14" fmla="*/ 75 w 592"/>
                <a:gd name="T15" fmla="*/ 30 h 581"/>
                <a:gd name="T16" fmla="*/ 76 w 592"/>
                <a:gd name="T17" fmla="*/ 38 h 581"/>
                <a:gd name="T18" fmla="*/ 75 w 592"/>
                <a:gd name="T19" fmla="*/ 41 h 581"/>
                <a:gd name="T20" fmla="*/ 74 w 592"/>
                <a:gd name="T21" fmla="*/ 49 h 581"/>
                <a:gd name="T22" fmla="*/ 71 w 592"/>
                <a:gd name="T23" fmla="*/ 56 h 581"/>
                <a:gd name="T24" fmla="*/ 67 w 592"/>
                <a:gd name="T25" fmla="*/ 62 h 581"/>
                <a:gd name="T26" fmla="*/ 62 w 592"/>
                <a:gd name="T27" fmla="*/ 67 h 581"/>
                <a:gd name="T28" fmla="*/ 56 w 592"/>
                <a:gd name="T29" fmla="*/ 71 h 581"/>
                <a:gd name="T30" fmla="*/ 50 w 592"/>
                <a:gd name="T31" fmla="*/ 74 h 581"/>
                <a:gd name="T32" fmla="*/ 42 w 592"/>
                <a:gd name="T33" fmla="*/ 76 h 581"/>
                <a:gd name="T34" fmla="*/ 38 w 592"/>
                <a:gd name="T35" fmla="*/ 76 h 581"/>
                <a:gd name="T36" fmla="*/ 30 w 592"/>
                <a:gd name="T37" fmla="*/ 74 h 581"/>
                <a:gd name="T38" fmla="*/ 23 w 592"/>
                <a:gd name="T39" fmla="*/ 73 h 581"/>
                <a:gd name="T40" fmla="*/ 17 w 592"/>
                <a:gd name="T41" fmla="*/ 69 h 581"/>
                <a:gd name="T42" fmla="*/ 11 w 592"/>
                <a:gd name="T43" fmla="*/ 65 h 581"/>
                <a:gd name="T44" fmla="*/ 7 w 592"/>
                <a:gd name="T45" fmla="*/ 59 h 581"/>
                <a:gd name="T46" fmla="*/ 3 w 592"/>
                <a:gd name="T47" fmla="*/ 52 h 581"/>
                <a:gd name="T48" fmla="*/ 1 w 592"/>
                <a:gd name="T49" fmla="*/ 46 h 581"/>
                <a:gd name="T50" fmla="*/ 0 w 592"/>
                <a:gd name="T51" fmla="*/ 38 h 581"/>
                <a:gd name="T52" fmla="*/ 1 w 592"/>
                <a:gd name="T53" fmla="*/ 34 h 581"/>
                <a:gd name="T54" fmla="*/ 2 w 592"/>
                <a:gd name="T55" fmla="*/ 26 h 581"/>
                <a:gd name="T56" fmla="*/ 5 w 592"/>
                <a:gd name="T57" fmla="*/ 20 h 581"/>
                <a:gd name="T58" fmla="*/ 9 w 592"/>
                <a:gd name="T59" fmla="*/ 14 h 581"/>
                <a:gd name="T60" fmla="*/ 14 w 592"/>
                <a:gd name="T61" fmla="*/ 8 h 581"/>
                <a:gd name="T62" fmla="*/ 20 w 592"/>
                <a:gd name="T63" fmla="*/ 5 h 581"/>
                <a:gd name="T64" fmla="*/ 26 w 592"/>
                <a:gd name="T65" fmla="*/ 2 h 581"/>
                <a:gd name="T66" fmla="*/ 34 w 592"/>
                <a:gd name="T67" fmla="*/ 1 h 581"/>
                <a:gd name="T68" fmla="*/ 38 w 592"/>
                <a:gd name="T69" fmla="*/ 0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2"/>
                <a:gd name="T106" fmla="*/ 0 h 581"/>
                <a:gd name="T107" fmla="*/ 592 w 592"/>
                <a:gd name="T108" fmla="*/ 581 h 5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2" h="581">
                  <a:moveTo>
                    <a:pt x="295" y="0"/>
                  </a:moveTo>
                  <a:lnTo>
                    <a:pt x="295" y="0"/>
                  </a:lnTo>
                  <a:lnTo>
                    <a:pt x="326" y="1"/>
                  </a:lnTo>
                  <a:lnTo>
                    <a:pt x="356" y="5"/>
                  </a:lnTo>
                  <a:lnTo>
                    <a:pt x="384" y="13"/>
                  </a:lnTo>
                  <a:lnTo>
                    <a:pt x="411" y="23"/>
                  </a:lnTo>
                  <a:lnTo>
                    <a:pt x="436" y="35"/>
                  </a:lnTo>
                  <a:lnTo>
                    <a:pt x="460" y="49"/>
                  </a:lnTo>
                  <a:lnTo>
                    <a:pt x="483" y="67"/>
                  </a:lnTo>
                  <a:lnTo>
                    <a:pt x="504" y="86"/>
                  </a:lnTo>
                  <a:lnTo>
                    <a:pt x="523" y="106"/>
                  </a:lnTo>
                  <a:lnTo>
                    <a:pt x="541" y="128"/>
                  </a:lnTo>
                  <a:lnTo>
                    <a:pt x="555" y="153"/>
                  </a:lnTo>
                  <a:lnTo>
                    <a:pt x="568" y="177"/>
                  </a:lnTo>
                  <a:lnTo>
                    <a:pt x="578" y="203"/>
                  </a:lnTo>
                  <a:lnTo>
                    <a:pt x="585" y="232"/>
                  </a:lnTo>
                  <a:lnTo>
                    <a:pt x="589" y="261"/>
                  </a:lnTo>
                  <a:lnTo>
                    <a:pt x="592" y="291"/>
                  </a:lnTo>
                  <a:lnTo>
                    <a:pt x="589" y="320"/>
                  </a:lnTo>
                  <a:lnTo>
                    <a:pt x="585" y="348"/>
                  </a:lnTo>
                  <a:lnTo>
                    <a:pt x="578" y="376"/>
                  </a:lnTo>
                  <a:lnTo>
                    <a:pt x="568" y="403"/>
                  </a:lnTo>
                  <a:lnTo>
                    <a:pt x="555" y="429"/>
                  </a:lnTo>
                  <a:lnTo>
                    <a:pt x="541" y="453"/>
                  </a:lnTo>
                  <a:lnTo>
                    <a:pt x="523" y="475"/>
                  </a:lnTo>
                  <a:lnTo>
                    <a:pt x="504" y="496"/>
                  </a:lnTo>
                  <a:lnTo>
                    <a:pt x="483" y="514"/>
                  </a:lnTo>
                  <a:lnTo>
                    <a:pt x="460" y="530"/>
                  </a:lnTo>
                  <a:lnTo>
                    <a:pt x="436" y="545"/>
                  </a:lnTo>
                  <a:lnTo>
                    <a:pt x="411" y="557"/>
                  </a:lnTo>
                  <a:lnTo>
                    <a:pt x="384" y="568"/>
                  </a:lnTo>
                  <a:lnTo>
                    <a:pt x="356" y="575"/>
                  </a:lnTo>
                  <a:lnTo>
                    <a:pt x="326" y="579"/>
                  </a:lnTo>
                  <a:lnTo>
                    <a:pt x="295" y="581"/>
                  </a:lnTo>
                  <a:lnTo>
                    <a:pt x="266" y="579"/>
                  </a:lnTo>
                  <a:lnTo>
                    <a:pt x="236" y="575"/>
                  </a:lnTo>
                  <a:lnTo>
                    <a:pt x="208" y="568"/>
                  </a:lnTo>
                  <a:lnTo>
                    <a:pt x="181" y="557"/>
                  </a:lnTo>
                  <a:lnTo>
                    <a:pt x="156" y="545"/>
                  </a:lnTo>
                  <a:lnTo>
                    <a:pt x="130" y="530"/>
                  </a:lnTo>
                  <a:lnTo>
                    <a:pt x="109" y="514"/>
                  </a:lnTo>
                  <a:lnTo>
                    <a:pt x="88" y="496"/>
                  </a:lnTo>
                  <a:lnTo>
                    <a:pt x="69" y="475"/>
                  </a:lnTo>
                  <a:lnTo>
                    <a:pt x="51" y="453"/>
                  </a:lnTo>
                  <a:lnTo>
                    <a:pt x="37" y="429"/>
                  </a:lnTo>
                  <a:lnTo>
                    <a:pt x="25" y="403"/>
                  </a:lnTo>
                  <a:lnTo>
                    <a:pt x="14" y="376"/>
                  </a:lnTo>
                  <a:lnTo>
                    <a:pt x="7" y="348"/>
                  </a:lnTo>
                  <a:lnTo>
                    <a:pt x="2" y="320"/>
                  </a:lnTo>
                  <a:lnTo>
                    <a:pt x="0" y="291"/>
                  </a:lnTo>
                  <a:lnTo>
                    <a:pt x="2" y="261"/>
                  </a:lnTo>
                  <a:lnTo>
                    <a:pt x="7" y="232"/>
                  </a:lnTo>
                  <a:lnTo>
                    <a:pt x="14" y="203"/>
                  </a:lnTo>
                  <a:lnTo>
                    <a:pt x="25" y="177"/>
                  </a:lnTo>
                  <a:lnTo>
                    <a:pt x="37" y="153"/>
                  </a:lnTo>
                  <a:lnTo>
                    <a:pt x="51" y="128"/>
                  </a:lnTo>
                  <a:lnTo>
                    <a:pt x="69" y="106"/>
                  </a:lnTo>
                  <a:lnTo>
                    <a:pt x="88" y="86"/>
                  </a:lnTo>
                  <a:lnTo>
                    <a:pt x="109" y="67"/>
                  </a:lnTo>
                  <a:lnTo>
                    <a:pt x="130" y="49"/>
                  </a:lnTo>
                  <a:lnTo>
                    <a:pt x="156" y="35"/>
                  </a:lnTo>
                  <a:lnTo>
                    <a:pt x="181" y="23"/>
                  </a:lnTo>
                  <a:lnTo>
                    <a:pt x="208" y="13"/>
                  </a:lnTo>
                  <a:lnTo>
                    <a:pt x="236" y="5"/>
                  </a:lnTo>
                  <a:lnTo>
                    <a:pt x="266" y="1"/>
                  </a:lnTo>
                  <a:lnTo>
                    <a:pt x="295" y="0"/>
                  </a:lnTo>
                  <a:close/>
                </a:path>
              </a:pathLst>
            </a:custGeom>
            <a:solidFill>
              <a:srgbClr val="FAB100"/>
            </a:solidFill>
            <a:ln w="9525">
              <a:noFill/>
              <a:round/>
              <a:headEnd/>
              <a:tailEnd/>
            </a:ln>
          </p:spPr>
          <p:txBody>
            <a:bodyPr/>
            <a:lstStyle/>
            <a:p>
              <a:pPr algn="ctr"/>
              <a:endParaRPr lang="fr-FR" sz="2000"/>
            </a:p>
          </p:txBody>
        </p:sp>
        <p:sp>
          <p:nvSpPr>
            <p:cNvPr id="15403" name="Freeform 90"/>
            <p:cNvSpPr>
              <a:spLocks/>
            </p:cNvSpPr>
            <p:nvPr/>
          </p:nvSpPr>
          <p:spPr bwMode="auto">
            <a:xfrm flipH="1">
              <a:off x="318" y="3553"/>
              <a:ext cx="355" cy="349"/>
            </a:xfrm>
            <a:custGeom>
              <a:avLst/>
              <a:gdLst>
                <a:gd name="T0" fmla="*/ 38 w 593"/>
                <a:gd name="T1" fmla="*/ 0 h 583"/>
                <a:gd name="T2" fmla="*/ 46 w 593"/>
                <a:gd name="T3" fmla="*/ 1 h 583"/>
                <a:gd name="T4" fmla="*/ 53 w 593"/>
                <a:gd name="T5" fmla="*/ 3 h 583"/>
                <a:gd name="T6" fmla="*/ 59 w 593"/>
                <a:gd name="T7" fmla="*/ 7 h 583"/>
                <a:gd name="T8" fmla="*/ 65 w 593"/>
                <a:gd name="T9" fmla="*/ 11 h 583"/>
                <a:gd name="T10" fmla="*/ 69 w 593"/>
                <a:gd name="T11" fmla="*/ 17 h 583"/>
                <a:gd name="T12" fmla="*/ 73 w 593"/>
                <a:gd name="T13" fmla="*/ 23 h 583"/>
                <a:gd name="T14" fmla="*/ 75 w 593"/>
                <a:gd name="T15" fmla="*/ 30 h 583"/>
                <a:gd name="T16" fmla="*/ 77 w 593"/>
                <a:gd name="T17" fmla="*/ 37 h 583"/>
                <a:gd name="T18" fmla="*/ 76 w 593"/>
                <a:gd name="T19" fmla="*/ 41 h 583"/>
                <a:gd name="T20" fmla="*/ 75 w 593"/>
                <a:gd name="T21" fmla="*/ 48 h 583"/>
                <a:gd name="T22" fmla="*/ 71 w 593"/>
                <a:gd name="T23" fmla="*/ 55 h 583"/>
                <a:gd name="T24" fmla="*/ 68 w 593"/>
                <a:gd name="T25" fmla="*/ 61 h 583"/>
                <a:gd name="T26" fmla="*/ 62 w 593"/>
                <a:gd name="T27" fmla="*/ 66 h 583"/>
                <a:gd name="T28" fmla="*/ 56 w 593"/>
                <a:gd name="T29" fmla="*/ 71 h 583"/>
                <a:gd name="T30" fmla="*/ 49 w 593"/>
                <a:gd name="T31" fmla="*/ 73 h 583"/>
                <a:gd name="T32" fmla="*/ 42 w 593"/>
                <a:gd name="T33" fmla="*/ 75 h 583"/>
                <a:gd name="T34" fmla="*/ 38 w 593"/>
                <a:gd name="T35" fmla="*/ 75 h 583"/>
                <a:gd name="T36" fmla="*/ 30 w 593"/>
                <a:gd name="T37" fmla="*/ 74 h 583"/>
                <a:gd name="T38" fmla="*/ 23 w 593"/>
                <a:gd name="T39" fmla="*/ 72 h 583"/>
                <a:gd name="T40" fmla="*/ 17 w 593"/>
                <a:gd name="T41" fmla="*/ 69 h 583"/>
                <a:gd name="T42" fmla="*/ 11 w 593"/>
                <a:gd name="T43" fmla="*/ 64 h 583"/>
                <a:gd name="T44" fmla="*/ 7 w 593"/>
                <a:gd name="T45" fmla="*/ 59 h 583"/>
                <a:gd name="T46" fmla="*/ 3 w 593"/>
                <a:gd name="T47" fmla="*/ 52 h 583"/>
                <a:gd name="T48" fmla="*/ 1 w 593"/>
                <a:gd name="T49" fmla="*/ 45 h 583"/>
                <a:gd name="T50" fmla="*/ 0 w 593"/>
                <a:gd name="T51" fmla="*/ 37 h 583"/>
                <a:gd name="T52" fmla="*/ 1 w 593"/>
                <a:gd name="T53" fmla="*/ 34 h 583"/>
                <a:gd name="T54" fmla="*/ 2 w 593"/>
                <a:gd name="T55" fmla="*/ 26 h 583"/>
                <a:gd name="T56" fmla="*/ 5 w 593"/>
                <a:gd name="T57" fmla="*/ 20 h 583"/>
                <a:gd name="T58" fmla="*/ 8 w 593"/>
                <a:gd name="T59" fmla="*/ 14 h 583"/>
                <a:gd name="T60" fmla="*/ 14 w 593"/>
                <a:gd name="T61" fmla="*/ 8 h 583"/>
                <a:gd name="T62" fmla="*/ 20 w 593"/>
                <a:gd name="T63" fmla="*/ 5 h 583"/>
                <a:gd name="T64" fmla="*/ 27 w 593"/>
                <a:gd name="T65" fmla="*/ 2 h 583"/>
                <a:gd name="T66" fmla="*/ 34 w 593"/>
                <a:gd name="T67" fmla="*/ 1 h 583"/>
                <a:gd name="T68" fmla="*/ 38 w 593"/>
                <a:gd name="T69" fmla="*/ 0 h 5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3"/>
                <a:gd name="T106" fmla="*/ 0 h 583"/>
                <a:gd name="T107" fmla="*/ 593 w 593"/>
                <a:gd name="T108" fmla="*/ 583 h 5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3" h="583">
                  <a:moveTo>
                    <a:pt x="296" y="0"/>
                  </a:moveTo>
                  <a:lnTo>
                    <a:pt x="296" y="0"/>
                  </a:lnTo>
                  <a:lnTo>
                    <a:pt x="326" y="2"/>
                  </a:lnTo>
                  <a:lnTo>
                    <a:pt x="355" y="6"/>
                  </a:lnTo>
                  <a:lnTo>
                    <a:pt x="383" y="13"/>
                  </a:lnTo>
                  <a:lnTo>
                    <a:pt x="412" y="23"/>
                  </a:lnTo>
                  <a:lnTo>
                    <a:pt x="437" y="35"/>
                  </a:lnTo>
                  <a:lnTo>
                    <a:pt x="461" y="50"/>
                  </a:lnTo>
                  <a:lnTo>
                    <a:pt x="484" y="66"/>
                  </a:lnTo>
                  <a:lnTo>
                    <a:pt x="505" y="85"/>
                  </a:lnTo>
                  <a:lnTo>
                    <a:pt x="524" y="106"/>
                  </a:lnTo>
                  <a:lnTo>
                    <a:pt x="542" y="129"/>
                  </a:lnTo>
                  <a:lnTo>
                    <a:pt x="556" y="153"/>
                  </a:lnTo>
                  <a:lnTo>
                    <a:pt x="569" y="179"/>
                  </a:lnTo>
                  <a:lnTo>
                    <a:pt x="579" y="205"/>
                  </a:lnTo>
                  <a:lnTo>
                    <a:pt x="586" y="234"/>
                  </a:lnTo>
                  <a:lnTo>
                    <a:pt x="591" y="262"/>
                  </a:lnTo>
                  <a:lnTo>
                    <a:pt x="593" y="291"/>
                  </a:lnTo>
                  <a:lnTo>
                    <a:pt x="591" y="322"/>
                  </a:lnTo>
                  <a:lnTo>
                    <a:pt x="586" y="350"/>
                  </a:lnTo>
                  <a:lnTo>
                    <a:pt x="579" y="378"/>
                  </a:lnTo>
                  <a:lnTo>
                    <a:pt x="569" y="405"/>
                  </a:lnTo>
                  <a:lnTo>
                    <a:pt x="556" y="431"/>
                  </a:lnTo>
                  <a:lnTo>
                    <a:pt x="542" y="455"/>
                  </a:lnTo>
                  <a:lnTo>
                    <a:pt x="524" y="477"/>
                  </a:lnTo>
                  <a:lnTo>
                    <a:pt x="505" y="498"/>
                  </a:lnTo>
                  <a:lnTo>
                    <a:pt x="484" y="516"/>
                  </a:lnTo>
                  <a:lnTo>
                    <a:pt x="461" y="534"/>
                  </a:lnTo>
                  <a:lnTo>
                    <a:pt x="437" y="549"/>
                  </a:lnTo>
                  <a:lnTo>
                    <a:pt x="412" y="561"/>
                  </a:lnTo>
                  <a:lnTo>
                    <a:pt x="383" y="570"/>
                  </a:lnTo>
                  <a:lnTo>
                    <a:pt x="355" y="578"/>
                  </a:lnTo>
                  <a:lnTo>
                    <a:pt x="326" y="582"/>
                  </a:lnTo>
                  <a:lnTo>
                    <a:pt x="296" y="583"/>
                  </a:lnTo>
                  <a:lnTo>
                    <a:pt x="266" y="582"/>
                  </a:lnTo>
                  <a:lnTo>
                    <a:pt x="236" y="578"/>
                  </a:lnTo>
                  <a:lnTo>
                    <a:pt x="208" y="570"/>
                  </a:lnTo>
                  <a:lnTo>
                    <a:pt x="181" y="561"/>
                  </a:lnTo>
                  <a:lnTo>
                    <a:pt x="154" y="549"/>
                  </a:lnTo>
                  <a:lnTo>
                    <a:pt x="130" y="534"/>
                  </a:lnTo>
                  <a:lnTo>
                    <a:pt x="107" y="516"/>
                  </a:lnTo>
                  <a:lnTo>
                    <a:pt x="86" y="498"/>
                  </a:lnTo>
                  <a:lnTo>
                    <a:pt x="67" y="477"/>
                  </a:lnTo>
                  <a:lnTo>
                    <a:pt x="50" y="455"/>
                  </a:lnTo>
                  <a:lnTo>
                    <a:pt x="35" y="431"/>
                  </a:lnTo>
                  <a:lnTo>
                    <a:pt x="23" y="405"/>
                  </a:lnTo>
                  <a:lnTo>
                    <a:pt x="13" y="378"/>
                  </a:lnTo>
                  <a:lnTo>
                    <a:pt x="5" y="350"/>
                  </a:lnTo>
                  <a:lnTo>
                    <a:pt x="1" y="322"/>
                  </a:lnTo>
                  <a:lnTo>
                    <a:pt x="0" y="291"/>
                  </a:lnTo>
                  <a:lnTo>
                    <a:pt x="1" y="262"/>
                  </a:lnTo>
                  <a:lnTo>
                    <a:pt x="5" y="234"/>
                  </a:lnTo>
                  <a:lnTo>
                    <a:pt x="13" y="205"/>
                  </a:lnTo>
                  <a:lnTo>
                    <a:pt x="23" y="179"/>
                  </a:lnTo>
                  <a:lnTo>
                    <a:pt x="35" y="153"/>
                  </a:lnTo>
                  <a:lnTo>
                    <a:pt x="50" y="129"/>
                  </a:lnTo>
                  <a:lnTo>
                    <a:pt x="67" y="106"/>
                  </a:lnTo>
                  <a:lnTo>
                    <a:pt x="86" y="85"/>
                  </a:lnTo>
                  <a:lnTo>
                    <a:pt x="107" y="66"/>
                  </a:lnTo>
                  <a:lnTo>
                    <a:pt x="130" y="50"/>
                  </a:lnTo>
                  <a:lnTo>
                    <a:pt x="154" y="35"/>
                  </a:lnTo>
                  <a:lnTo>
                    <a:pt x="181" y="23"/>
                  </a:lnTo>
                  <a:lnTo>
                    <a:pt x="208" y="13"/>
                  </a:lnTo>
                  <a:lnTo>
                    <a:pt x="236" y="6"/>
                  </a:lnTo>
                  <a:lnTo>
                    <a:pt x="266" y="2"/>
                  </a:lnTo>
                  <a:lnTo>
                    <a:pt x="296" y="0"/>
                  </a:lnTo>
                  <a:close/>
                </a:path>
              </a:pathLst>
            </a:custGeom>
            <a:solidFill>
              <a:srgbClr val="FAAA00"/>
            </a:solidFill>
            <a:ln w="9525">
              <a:noFill/>
              <a:round/>
              <a:headEnd/>
              <a:tailEnd/>
            </a:ln>
          </p:spPr>
          <p:txBody>
            <a:bodyPr/>
            <a:lstStyle/>
            <a:p>
              <a:pPr algn="ctr"/>
              <a:endParaRPr lang="fr-FR" sz="2000"/>
            </a:p>
          </p:txBody>
        </p:sp>
        <p:sp>
          <p:nvSpPr>
            <p:cNvPr id="15404" name="Freeform 91"/>
            <p:cNvSpPr>
              <a:spLocks/>
            </p:cNvSpPr>
            <p:nvPr/>
          </p:nvSpPr>
          <p:spPr bwMode="auto">
            <a:xfrm flipH="1">
              <a:off x="318" y="3550"/>
              <a:ext cx="356" cy="353"/>
            </a:xfrm>
            <a:custGeom>
              <a:avLst/>
              <a:gdLst>
                <a:gd name="T0" fmla="*/ 38 w 596"/>
                <a:gd name="T1" fmla="*/ 0 h 587"/>
                <a:gd name="T2" fmla="*/ 45 w 596"/>
                <a:gd name="T3" fmla="*/ 1 h 587"/>
                <a:gd name="T4" fmla="*/ 53 w 596"/>
                <a:gd name="T5" fmla="*/ 3 h 587"/>
                <a:gd name="T6" fmla="*/ 59 w 596"/>
                <a:gd name="T7" fmla="*/ 7 h 587"/>
                <a:gd name="T8" fmla="*/ 65 w 596"/>
                <a:gd name="T9" fmla="*/ 11 h 587"/>
                <a:gd name="T10" fmla="*/ 69 w 596"/>
                <a:gd name="T11" fmla="*/ 17 h 587"/>
                <a:gd name="T12" fmla="*/ 73 w 596"/>
                <a:gd name="T13" fmla="*/ 23 h 587"/>
                <a:gd name="T14" fmla="*/ 75 w 596"/>
                <a:gd name="T15" fmla="*/ 31 h 587"/>
                <a:gd name="T16" fmla="*/ 76 w 596"/>
                <a:gd name="T17" fmla="*/ 38 h 587"/>
                <a:gd name="T18" fmla="*/ 76 w 596"/>
                <a:gd name="T19" fmla="*/ 42 h 587"/>
                <a:gd name="T20" fmla="*/ 74 w 596"/>
                <a:gd name="T21" fmla="*/ 50 h 587"/>
                <a:gd name="T22" fmla="*/ 71 w 596"/>
                <a:gd name="T23" fmla="*/ 57 h 587"/>
                <a:gd name="T24" fmla="*/ 67 w 596"/>
                <a:gd name="T25" fmla="*/ 63 h 587"/>
                <a:gd name="T26" fmla="*/ 62 w 596"/>
                <a:gd name="T27" fmla="*/ 68 h 587"/>
                <a:gd name="T28" fmla="*/ 56 w 596"/>
                <a:gd name="T29" fmla="*/ 72 h 587"/>
                <a:gd name="T30" fmla="*/ 49 w 596"/>
                <a:gd name="T31" fmla="*/ 75 h 587"/>
                <a:gd name="T32" fmla="*/ 42 w 596"/>
                <a:gd name="T33" fmla="*/ 76 h 587"/>
                <a:gd name="T34" fmla="*/ 38 w 596"/>
                <a:gd name="T35" fmla="*/ 76 h 587"/>
                <a:gd name="T36" fmla="*/ 30 w 596"/>
                <a:gd name="T37" fmla="*/ 76 h 587"/>
                <a:gd name="T38" fmla="*/ 23 w 596"/>
                <a:gd name="T39" fmla="*/ 74 h 587"/>
                <a:gd name="T40" fmla="*/ 17 w 596"/>
                <a:gd name="T41" fmla="*/ 70 h 587"/>
                <a:gd name="T42" fmla="*/ 11 w 596"/>
                <a:gd name="T43" fmla="*/ 66 h 587"/>
                <a:gd name="T44" fmla="*/ 7 w 596"/>
                <a:gd name="T45" fmla="*/ 60 h 587"/>
                <a:gd name="T46" fmla="*/ 3 w 596"/>
                <a:gd name="T47" fmla="*/ 53 h 587"/>
                <a:gd name="T48" fmla="*/ 1 w 596"/>
                <a:gd name="T49" fmla="*/ 46 h 587"/>
                <a:gd name="T50" fmla="*/ 0 w 596"/>
                <a:gd name="T51" fmla="*/ 38 h 587"/>
                <a:gd name="T52" fmla="*/ 1 w 596"/>
                <a:gd name="T53" fmla="*/ 35 h 587"/>
                <a:gd name="T54" fmla="*/ 2 w 596"/>
                <a:gd name="T55" fmla="*/ 27 h 587"/>
                <a:gd name="T56" fmla="*/ 5 w 596"/>
                <a:gd name="T57" fmla="*/ 20 h 587"/>
                <a:gd name="T58" fmla="*/ 8 w 596"/>
                <a:gd name="T59" fmla="*/ 14 h 587"/>
                <a:gd name="T60" fmla="*/ 14 w 596"/>
                <a:gd name="T61" fmla="*/ 8 h 587"/>
                <a:gd name="T62" fmla="*/ 20 w 596"/>
                <a:gd name="T63" fmla="*/ 5 h 587"/>
                <a:gd name="T64" fmla="*/ 27 w 596"/>
                <a:gd name="T65" fmla="*/ 2 h 587"/>
                <a:gd name="T66" fmla="*/ 34 w 596"/>
                <a:gd name="T67" fmla="*/ 1 h 587"/>
                <a:gd name="T68" fmla="*/ 38 w 596"/>
                <a:gd name="T69" fmla="*/ 0 h 5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6"/>
                <a:gd name="T106" fmla="*/ 0 h 587"/>
                <a:gd name="T107" fmla="*/ 596 w 596"/>
                <a:gd name="T108" fmla="*/ 587 h 5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6" h="587">
                  <a:moveTo>
                    <a:pt x="298" y="0"/>
                  </a:moveTo>
                  <a:lnTo>
                    <a:pt x="298" y="0"/>
                  </a:lnTo>
                  <a:lnTo>
                    <a:pt x="329" y="1"/>
                  </a:lnTo>
                  <a:lnTo>
                    <a:pt x="358" y="6"/>
                  </a:lnTo>
                  <a:lnTo>
                    <a:pt x="386" y="13"/>
                  </a:lnTo>
                  <a:lnTo>
                    <a:pt x="413" y="23"/>
                  </a:lnTo>
                  <a:lnTo>
                    <a:pt x="440" y="36"/>
                  </a:lnTo>
                  <a:lnTo>
                    <a:pt x="464" y="51"/>
                  </a:lnTo>
                  <a:lnTo>
                    <a:pt x="487" y="67"/>
                  </a:lnTo>
                  <a:lnTo>
                    <a:pt x="508" y="86"/>
                  </a:lnTo>
                  <a:lnTo>
                    <a:pt x="527" y="107"/>
                  </a:lnTo>
                  <a:lnTo>
                    <a:pt x="545" y="130"/>
                  </a:lnTo>
                  <a:lnTo>
                    <a:pt x="559" y="154"/>
                  </a:lnTo>
                  <a:lnTo>
                    <a:pt x="573" y="179"/>
                  </a:lnTo>
                  <a:lnTo>
                    <a:pt x="582" y="206"/>
                  </a:lnTo>
                  <a:lnTo>
                    <a:pt x="590" y="234"/>
                  </a:lnTo>
                  <a:lnTo>
                    <a:pt x="594" y="264"/>
                  </a:lnTo>
                  <a:lnTo>
                    <a:pt x="596" y="293"/>
                  </a:lnTo>
                  <a:lnTo>
                    <a:pt x="594" y="323"/>
                  </a:lnTo>
                  <a:lnTo>
                    <a:pt x="590" y="352"/>
                  </a:lnTo>
                  <a:lnTo>
                    <a:pt x="582" y="380"/>
                  </a:lnTo>
                  <a:lnTo>
                    <a:pt x="573" y="407"/>
                  </a:lnTo>
                  <a:lnTo>
                    <a:pt x="559" y="433"/>
                  </a:lnTo>
                  <a:lnTo>
                    <a:pt x="545" y="457"/>
                  </a:lnTo>
                  <a:lnTo>
                    <a:pt x="527" y="479"/>
                  </a:lnTo>
                  <a:lnTo>
                    <a:pt x="508" y="501"/>
                  </a:lnTo>
                  <a:lnTo>
                    <a:pt x="487" y="520"/>
                  </a:lnTo>
                  <a:lnTo>
                    <a:pt x="464" y="536"/>
                  </a:lnTo>
                  <a:lnTo>
                    <a:pt x="440" y="551"/>
                  </a:lnTo>
                  <a:lnTo>
                    <a:pt x="413" y="564"/>
                  </a:lnTo>
                  <a:lnTo>
                    <a:pt x="386" y="573"/>
                  </a:lnTo>
                  <a:lnTo>
                    <a:pt x="358" y="580"/>
                  </a:lnTo>
                  <a:lnTo>
                    <a:pt x="329" y="585"/>
                  </a:lnTo>
                  <a:lnTo>
                    <a:pt x="298" y="587"/>
                  </a:lnTo>
                  <a:lnTo>
                    <a:pt x="267" y="585"/>
                  </a:lnTo>
                  <a:lnTo>
                    <a:pt x="238" y="580"/>
                  </a:lnTo>
                  <a:lnTo>
                    <a:pt x="210" y="573"/>
                  </a:lnTo>
                  <a:lnTo>
                    <a:pt x="183" y="564"/>
                  </a:lnTo>
                  <a:lnTo>
                    <a:pt x="156" y="551"/>
                  </a:lnTo>
                  <a:lnTo>
                    <a:pt x="132" y="536"/>
                  </a:lnTo>
                  <a:lnTo>
                    <a:pt x="109" y="520"/>
                  </a:lnTo>
                  <a:lnTo>
                    <a:pt x="88" y="501"/>
                  </a:lnTo>
                  <a:lnTo>
                    <a:pt x="69" y="479"/>
                  </a:lnTo>
                  <a:lnTo>
                    <a:pt x="51" y="457"/>
                  </a:lnTo>
                  <a:lnTo>
                    <a:pt x="37" y="433"/>
                  </a:lnTo>
                  <a:lnTo>
                    <a:pt x="23" y="407"/>
                  </a:lnTo>
                  <a:lnTo>
                    <a:pt x="14" y="380"/>
                  </a:lnTo>
                  <a:lnTo>
                    <a:pt x="6" y="352"/>
                  </a:lnTo>
                  <a:lnTo>
                    <a:pt x="2" y="323"/>
                  </a:lnTo>
                  <a:lnTo>
                    <a:pt x="0" y="293"/>
                  </a:lnTo>
                  <a:lnTo>
                    <a:pt x="2" y="264"/>
                  </a:lnTo>
                  <a:lnTo>
                    <a:pt x="6" y="234"/>
                  </a:lnTo>
                  <a:lnTo>
                    <a:pt x="14" y="206"/>
                  </a:lnTo>
                  <a:lnTo>
                    <a:pt x="23" y="179"/>
                  </a:lnTo>
                  <a:lnTo>
                    <a:pt x="37" y="154"/>
                  </a:lnTo>
                  <a:lnTo>
                    <a:pt x="51" y="130"/>
                  </a:lnTo>
                  <a:lnTo>
                    <a:pt x="69" y="107"/>
                  </a:lnTo>
                  <a:lnTo>
                    <a:pt x="88" y="86"/>
                  </a:lnTo>
                  <a:lnTo>
                    <a:pt x="109" y="67"/>
                  </a:lnTo>
                  <a:lnTo>
                    <a:pt x="132" y="51"/>
                  </a:lnTo>
                  <a:lnTo>
                    <a:pt x="156" y="36"/>
                  </a:lnTo>
                  <a:lnTo>
                    <a:pt x="183" y="23"/>
                  </a:lnTo>
                  <a:lnTo>
                    <a:pt x="210" y="13"/>
                  </a:lnTo>
                  <a:lnTo>
                    <a:pt x="238" y="6"/>
                  </a:lnTo>
                  <a:lnTo>
                    <a:pt x="267" y="1"/>
                  </a:lnTo>
                  <a:lnTo>
                    <a:pt x="298" y="0"/>
                  </a:lnTo>
                  <a:close/>
                </a:path>
              </a:pathLst>
            </a:custGeom>
            <a:solidFill>
              <a:srgbClr val="FAA300"/>
            </a:solidFill>
            <a:ln w="9525">
              <a:noFill/>
              <a:round/>
              <a:headEnd/>
              <a:tailEnd/>
            </a:ln>
          </p:spPr>
          <p:txBody>
            <a:bodyPr/>
            <a:lstStyle/>
            <a:p>
              <a:pPr algn="ctr"/>
              <a:endParaRPr lang="fr-FR" sz="2000"/>
            </a:p>
          </p:txBody>
        </p:sp>
        <p:sp>
          <p:nvSpPr>
            <p:cNvPr id="15405" name="Freeform 92"/>
            <p:cNvSpPr>
              <a:spLocks/>
            </p:cNvSpPr>
            <p:nvPr/>
          </p:nvSpPr>
          <p:spPr bwMode="auto">
            <a:xfrm flipH="1">
              <a:off x="316" y="3550"/>
              <a:ext cx="361" cy="354"/>
            </a:xfrm>
            <a:custGeom>
              <a:avLst/>
              <a:gdLst>
                <a:gd name="T0" fmla="*/ 39 w 599"/>
                <a:gd name="T1" fmla="*/ 0 h 590"/>
                <a:gd name="T2" fmla="*/ 47 w 599"/>
                <a:gd name="T3" fmla="*/ 1 h 590"/>
                <a:gd name="T4" fmla="*/ 55 w 599"/>
                <a:gd name="T5" fmla="*/ 3 h 590"/>
                <a:gd name="T6" fmla="*/ 61 w 599"/>
                <a:gd name="T7" fmla="*/ 7 h 590"/>
                <a:gd name="T8" fmla="*/ 67 w 599"/>
                <a:gd name="T9" fmla="*/ 11 h 590"/>
                <a:gd name="T10" fmla="*/ 72 w 599"/>
                <a:gd name="T11" fmla="*/ 17 h 590"/>
                <a:gd name="T12" fmla="*/ 76 w 599"/>
                <a:gd name="T13" fmla="*/ 23 h 590"/>
                <a:gd name="T14" fmla="*/ 78 w 599"/>
                <a:gd name="T15" fmla="*/ 31 h 590"/>
                <a:gd name="T16" fmla="*/ 79 w 599"/>
                <a:gd name="T17" fmla="*/ 38 h 590"/>
                <a:gd name="T18" fmla="*/ 79 w 599"/>
                <a:gd name="T19" fmla="*/ 42 h 590"/>
                <a:gd name="T20" fmla="*/ 77 w 599"/>
                <a:gd name="T21" fmla="*/ 49 h 590"/>
                <a:gd name="T22" fmla="*/ 74 w 599"/>
                <a:gd name="T23" fmla="*/ 56 h 590"/>
                <a:gd name="T24" fmla="*/ 70 w 599"/>
                <a:gd name="T25" fmla="*/ 62 h 590"/>
                <a:gd name="T26" fmla="*/ 64 w 599"/>
                <a:gd name="T27" fmla="*/ 68 h 590"/>
                <a:gd name="T28" fmla="*/ 58 w 599"/>
                <a:gd name="T29" fmla="*/ 71 h 590"/>
                <a:gd name="T30" fmla="*/ 51 w 599"/>
                <a:gd name="T31" fmla="*/ 75 h 590"/>
                <a:gd name="T32" fmla="*/ 43 w 599"/>
                <a:gd name="T33" fmla="*/ 76 h 590"/>
                <a:gd name="T34" fmla="*/ 39 w 599"/>
                <a:gd name="T35" fmla="*/ 76 h 590"/>
                <a:gd name="T36" fmla="*/ 31 w 599"/>
                <a:gd name="T37" fmla="*/ 76 h 590"/>
                <a:gd name="T38" fmla="*/ 24 w 599"/>
                <a:gd name="T39" fmla="*/ 73 h 590"/>
                <a:gd name="T40" fmla="*/ 17 w 599"/>
                <a:gd name="T41" fmla="*/ 70 h 590"/>
                <a:gd name="T42" fmla="*/ 11 w 599"/>
                <a:gd name="T43" fmla="*/ 65 h 590"/>
                <a:gd name="T44" fmla="*/ 7 w 599"/>
                <a:gd name="T45" fmla="*/ 60 h 590"/>
                <a:gd name="T46" fmla="*/ 3 w 599"/>
                <a:gd name="T47" fmla="*/ 53 h 590"/>
                <a:gd name="T48" fmla="*/ 1 w 599"/>
                <a:gd name="T49" fmla="*/ 46 h 590"/>
                <a:gd name="T50" fmla="*/ 0 w 599"/>
                <a:gd name="T51" fmla="*/ 38 h 590"/>
                <a:gd name="T52" fmla="*/ 1 w 599"/>
                <a:gd name="T53" fmla="*/ 34 h 590"/>
                <a:gd name="T54" fmla="*/ 2 w 599"/>
                <a:gd name="T55" fmla="*/ 26 h 590"/>
                <a:gd name="T56" fmla="*/ 5 w 599"/>
                <a:gd name="T57" fmla="*/ 20 h 590"/>
                <a:gd name="T58" fmla="*/ 9 w 599"/>
                <a:gd name="T59" fmla="*/ 14 h 590"/>
                <a:gd name="T60" fmla="*/ 14 w 599"/>
                <a:gd name="T61" fmla="*/ 8 h 590"/>
                <a:gd name="T62" fmla="*/ 20 w 599"/>
                <a:gd name="T63" fmla="*/ 5 h 590"/>
                <a:gd name="T64" fmla="*/ 28 w 599"/>
                <a:gd name="T65" fmla="*/ 2 h 590"/>
                <a:gd name="T66" fmla="*/ 36 w 599"/>
                <a:gd name="T67" fmla="*/ 1 h 590"/>
                <a:gd name="T68" fmla="*/ 39 w 599"/>
                <a:gd name="T69" fmla="*/ 0 h 5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9"/>
                <a:gd name="T106" fmla="*/ 0 h 590"/>
                <a:gd name="T107" fmla="*/ 599 w 599"/>
                <a:gd name="T108" fmla="*/ 590 h 5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9" h="590">
                  <a:moveTo>
                    <a:pt x="299" y="0"/>
                  </a:moveTo>
                  <a:lnTo>
                    <a:pt x="299" y="0"/>
                  </a:lnTo>
                  <a:lnTo>
                    <a:pt x="330" y="2"/>
                  </a:lnTo>
                  <a:lnTo>
                    <a:pt x="359" y="6"/>
                  </a:lnTo>
                  <a:lnTo>
                    <a:pt x="388" y="14"/>
                  </a:lnTo>
                  <a:lnTo>
                    <a:pt x="415" y="23"/>
                  </a:lnTo>
                  <a:lnTo>
                    <a:pt x="442" y="35"/>
                  </a:lnTo>
                  <a:lnTo>
                    <a:pt x="466" y="50"/>
                  </a:lnTo>
                  <a:lnTo>
                    <a:pt x="489" y="67"/>
                  </a:lnTo>
                  <a:lnTo>
                    <a:pt x="510" y="86"/>
                  </a:lnTo>
                  <a:lnTo>
                    <a:pt x="531" y="108"/>
                  </a:lnTo>
                  <a:lnTo>
                    <a:pt x="548" y="130"/>
                  </a:lnTo>
                  <a:lnTo>
                    <a:pt x="563" y="155"/>
                  </a:lnTo>
                  <a:lnTo>
                    <a:pt x="575" y="180"/>
                  </a:lnTo>
                  <a:lnTo>
                    <a:pt x="586" y="207"/>
                  </a:lnTo>
                  <a:lnTo>
                    <a:pt x="592" y="235"/>
                  </a:lnTo>
                  <a:lnTo>
                    <a:pt x="598" y="264"/>
                  </a:lnTo>
                  <a:lnTo>
                    <a:pt x="599" y="295"/>
                  </a:lnTo>
                  <a:lnTo>
                    <a:pt x="598" y="325"/>
                  </a:lnTo>
                  <a:lnTo>
                    <a:pt x="592" y="354"/>
                  </a:lnTo>
                  <a:lnTo>
                    <a:pt x="586" y="382"/>
                  </a:lnTo>
                  <a:lnTo>
                    <a:pt x="575" y="409"/>
                  </a:lnTo>
                  <a:lnTo>
                    <a:pt x="563" y="435"/>
                  </a:lnTo>
                  <a:lnTo>
                    <a:pt x="548" y="460"/>
                  </a:lnTo>
                  <a:lnTo>
                    <a:pt x="531" y="481"/>
                  </a:lnTo>
                  <a:lnTo>
                    <a:pt x="510" y="503"/>
                  </a:lnTo>
                  <a:lnTo>
                    <a:pt x="489" y="522"/>
                  </a:lnTo>
                  <a:lnTo>
                    <a:pt x="466" y="539"/>
                  </a:lnTo>
                  <a:lnTo>
                    <a:pt x="442" y="554"/>
                  </a:lnTo>
                  <a:lnTo>
                    <a:pt x="415" y="566"/>
                  </a:lnTo>
                  <a:lnTo>
                    <a:pt x="388" y="577"/>
                  </a:lnTo>
                  <a:lnTo>
                    <a:pt x="359" y="583"/>
                  </a:lnTo>
                  <a:lnTo>
                    <a:pt x="330" y="589"/>
                  </a:lnTo>
                  <a:lnTo>
                    <a:pt x="299" y="590"/>
                  </a:lnTo>
                  <a:lnTo>
                    <a:pt x="269" y="589"/>
                  </a:lnTo>
                  <a:lnTo>
                    <a:pt x="240" y="583"/>
                  </a:lnTo>
                  <a:lnTo>
                    <a:pt x="210" y="577"/>
                  </a:lnTo>
                  <a:lnTo>
                    <a:pt x="183" y="566"/>
                  </a:lnTo>
                  <a:lnTo>
                    <a:pt x="157" y="554"/>
                  </a:lnTo>
                  <a:lnTo>
                    <a:pt x="132" y="539"/>
                  </a:lnTo>
                  <a:lnTo>
                    <a:pt x="110" y="522"/>
                  </a:lnTo>
                  <a:lnTo>
                    <a:pt x="88" y="503"/>
                  </a:lnTo>
                  <a:lnTo>
                    <a:pt x="68" y="481"/>
                  </a:lnTo>
                  <a:lnTo>
                    <a:pt x="51" y="460"/>
                  </a:lnTo>
                  <a:lnTo>
                    <a:pt x="36" y="435"/>
                  </a:lnTo>
                  <a:lnTo>
                    <a:pt x="24" y="409"/>
                  </a:lnTo>
                  <a:lnTo>
                    <a:pt x="13" y="382"/>
                  </a:lnTo>
                  <a:lnTo>
                    <a:pt x="6" y="354"/>
                  </a:lnTo>
                  <a:lnTo>
                    <a:pt x="1" y="325"/>
                  </a:lnTo>
                  <a:lnTo>
                    <a:pt x="0" y="295"/>
                  </a:lnTo>
                  <a:lnTo>
                    <a:pt x="1" y="264"/>
                  </a:lnTo>
                  <a:lnTo>
                    <a:pt x="6" y="235"/>
                  </a:lnTo>
                  <a:lnTo>
                    <a:pt x="13" y="207"/>
                  </a:lnTo>
                  <a:lnTo>
                    <a:pt x="24" y="180"/>
                  </a:lnTo>
                  <a:lnTo>
                    <a:pt x="36" y="155"/>
                  </a:lnTo>
                  <a:lnTo>
                    <a:pt x="51" y="130"/>
                  </a:lnTo>
                  <a:lnTo>
                    <a:pt x="68" y="108"/>
                  </a:lnTo>
                  <a:lnTo>
                    <a:pt x="88" y="86"/>
                  </a:lnTo>
                  <a:lnTo>
                    <a:pt x="110" y="67"/>
                  </a:lnTo>
                  <a:lnTo>
                    <a:pt x="132" y="50"/>
                  </a:lnTo>
                  <a:lnTo>
                    <a:pt x="157" y="35"/>
                  </a:lnTo>
                  <a:lnTo>
                    <a:pt x="183" y="23"/>
                  </a:lnTo>
                  <a:lnTo>
                    <a:pt x="210" y="14"/>
                  </a:lnTo>
                  <a:lnTo>
                    <a:pt x="240" y="6"/>
                  </a:lnTo>
                  <a:lnTo>
                    <a:pt x="269" y="2"/>
                  </a:lnTo>
                  <a:lnTo>
                    <a:pt x="299" y="0"/>
                  </a:lnTo>
                  <a:close/>
                </a:path>
              </a:pathLst>
            </a:custGeom>
            <a:solidFill>
              <a:srgbClr val="FA9E00"/>
            </a:solidFill>
            <a:ln w="9525">
              <a:noFill/>
              <a:round/>
              <a:headEnd/>
              <a:tailEnd/>
            </a:ln>
          </p:spPr>
          <p:txBody>
            <a:bodyPr/>
            <a:lstStyle/>
            <a:p>
              <a:pPr algn="ctr"/>
              <a:endParaRPr lang="fr-FR" sz="2000"/>
            </a:p>
          </p:txBody>
        </p:sp>
        <p:sp>
          <p:nvSpPr>
            <p:cNvPr id="15406" name="Freeform 93"/>
            <p:cNvSpPr>
              <a:spLocks/>
            </p:cNvSpPr>
            <p:nvPr/>
          </p:nvSpPr>
          <p:spPr bwMode="auto">
            <a:xfrm flipH="1">
              <a:off x="316" y="3548"/>
              <a:ext cx="361" cy="356"/>
            </a:xfrm>
            <a:custGeom>
              <a:avLst/>
              <a:gdLst>
                <a:gd name="T0" fmla="*/ 39 w 602"/>
                <a:gd name="T1" fmla="*/ 0 h 592"/>
                <a:gd name="T2" fmla="*/ 47 w 602"/>
                <a:gd name="T3" fmla="*/ 1 h 592"/>
                <a:gd name="T4" fmla="*/ 55 w 602"/>
                <a:gd name="T5" fmla="*/ 3 h 592"/>
                <a:gd name="T6" fmla="*/ 61 w 602"/>
                <a:gd name="T7" fmla="*/ 7 h 592"/>
                <a:gd name="T8" fmla="*/ 67 w 602"/>
                <a:gd name="T9" fmla="*/ 11 h 592"/>
                <a:gd name="T10" fmla="*/ 71 w 602"/>
                <a:gd name="T11" fmla="*/ 17 h 592"/>
                <a:gd name="T12" fmla="*/ 75 w 602"/>
                <a:gd name="T13" fmla="*/ 24 h 592"/>
                <a:gd name="T14" fmla="*/ 77 w 602"/>
                <a:gd name="T15" fmla="*/ 31 h 592"/>
                <a:gd name="T16" fmla="*/ 78 w 602"/>
                <a:gd name="T17" fmla="*/ 38 h 592"/>
                <a:gd name="T18" fmla="*/ 78 w 602"/>
                <a:gd name="T19" fmla="*/ 43 h 592"/>
                <a:gd name="T20" fmla="*/ 76 w 602"/>
                <a:gd name="T21" fmla="*/ 51 h 592"/>
                <a:gd name="T22" fmla="*/ 73 w 602"/>
                <a:gd name="T23" fmla="*/ 57 h 592"/>
                <a:gd name="T24" fmla="*/ 69 w 602"/>
                <a:gd name="T25" fmla="*/ 64 h 592"/>
                <a:gd name="T26" fmla="*/ 64 w 602"/>
                <a:gd name="T27" fmla="*/ 69 h 592"/>
                <a:gd name="T28" fmla="*/ 58 w 602"/>
                <a:gd name="T29" fmla="*/ 73 h 592"/>
                <a:gd name="T30" fmla="*/ 50 w 602"/>
                <a:gd name="T31" fmla="*/ 76 h 592"/>
                <a:gd name="T32" fmla="*/ 43 w 602"/>
                <a:gd name="T33" fmla="*/ 77 h 592"/>
                <a:gd name="T34" fmla="*/ 39 w 602"/>
                <a:gd name="T35" fmla="*/ 78 h 592"/>
                <a:gd name="T36" fmla="*/ 31 w 602"/>
                <a:gd name="T37" fmla="*/ 76 h 592"/>
                <a:gd name="T38" fmla="*/ 24 w 602"/>
                <a:gd name="T39" fmla="*/ 75 h 592"/>
                <a:gd name="T40" fmla="*/ 17 w 602"/>
                <a:gd name="T41" fmla="*/ 71 h 592"/>
                <a:gd name="T42" fmla="*/ 11 w 602"/>
                <a:gd name="T43" fmla="*/ 66 h 592"/>
                <a:gd name="T44" fmla="*/ 7 w 602"/>
                <a:gd name="T45" fmla="*/ 60 h 592"/>
                <a:gd name="T46" fmla="*/ 3 w 602"/>
                <a:gd name="T47" fmla="*/ 54 h 592"/>
                <a:gd name="T48" fmla="*/ 1 w 602"/>
                <a:gd name="T49" fmla="*/ 47 h 592"/>
                <a:gd name="T50" fmla="*/ 0 w 602"/>
                <a:gd name="T51" fmla="*/ 38 h 592"/>
                <a:gd name="T52" fmla="*/ 1 w 602"/>
                <a:gd name="T53" fmla="*/ 35 h 592"/>
                <a:gd name="T54" fmla="*/ 2 w 602"/>
                <a:gd name="T55" fmla="*/ 28 h 592"/>
                <a:gd name="T56" fmla="*/ 5 w 602"/>
                <a:gd name="T57" fmla="*/ 20 h 592"/>
                <a:gd name="T58" fmla="*/ 9 w 602"/>
                <a:gd name="T59" fmla="*/ 14 h 592"/>
                <a:gd name="T60" fmla="*/ 14 w 602"/>
                <a:gd name="T61" fmla="*/ 9 h 592"/>
                <a:gd name="T62" fmla="*/ 20 w 602"/>
                <a:gd name="T63" fmla="*/ 5 h 592"/>
                <a:gd name="T64" fmla="*/ 28 w 602"/>
                <a:gd name="T65" fmla="*/ 2 h 592"/>
                <a:gd name="T66" fmla="*/ 35 w 602"/>
                <a:gd name="T67" fmla="*/ 1 h 592"/>
                <a:gd name="T68" fmla="*/ 39 w 602"/>
                <a:gd name="T69" fmla="*/ 0 h 5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2"/>
                <a:gd name="T106" fmla="*/ 0 h 592"/>
                <a:gd name="T107" fmla="*/ 602 w 602"/>
                <a:gd name="T108" fmla="*/ 592 h 5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2" h="592">
                  <a:moveTo>
                    <a:pt x="302" y="0"/>
                  </a:moveTo>
                  <a:lnTo>
                    <a:pt x="302" y="0"/>
                  </a:lnTo>
                  <a:lnTo>
                    <a:pt x="333" y="2"/>
                  </a:lnTo>
                  <a:lnTo>
                    <a:pt x="362" y="6"/>
                  </a:lnTo>
                  <a:lnTo>
                    <a:pt x="390" y="13"/>
                  </a:lnTo>
                  <a:lnTo>
                    <a:pt x="418" y="24"/>
                  </a:lnTo>
                  <a:lnTo>
                    <a:pt x="445" y="36"/>
                  </a:lnTo>
                  <a:lnTo>
                    <a:pt x="469" y="51"/>
                  </a:lnTo>
                  <a:lnTo>
                    <a:pt x="492" y="68"/>
                  </a:lnTo>
                  <a:lnTo>
                    <a:pt x="513" y="87"/>
                  </a:lnTo>
                  <a:lnTo>
                    <a:pt x="534" y="108"/>
                  </a:lnTo>
                  <a:lnTo>
                    <a:pt x="551" y="131"/>
                  </a:lnTo>
                  <a:lnTo>
                    <a:pt x="566" y="155"/>
                  </a:lnTo>
                  <a:lnTo>
                    <a:pt x="578" y="181"/>
                  </a:lnTo>
                  <a:lnTo>
                    <a:pt x="589" y="209"/>
                  </a:lnTo>
                  <a:lnTo>
                    <a:pt x="597" y="237"/>
                  </a:lnTo>
                  <a:lnTo>
                    <a:pt x="601" y="266"/>
                  </a:lnTo>
                  <a:lnTo>
                    <a:pt x="602" y="296"/>
                  </a:lnTo>
                  <a:lnTo>
                    <a:pt x="601" y="327"/>
                  </a:lnTo>
                  <a:lnTo>
                    <a:pt x="597" y="356"/>
                  </a:lnTo>
                  <a:lnTo>
                    <a:pt x="589" y="384"/>
                  </a:lnTo>
                  <a:lnTo>
                    <a:pt x="578" y="411"/>
                  </a:lnTo>
                  <a:lnTo>
                    <a:pt x="566" y="438"/>
                  </a:lnTo>
                  <a:lnTo>
                    <a:pt x="551" y="462"/>
                  </a:lnTo>
                  <a:lnTo>
                    <a:pt x="534" y="485"/>
                  </a:lnTo>
                  <a:lnTo>
                    <a:pt x="513" y="506"/>
                  </a:lnTo>
                  <a:lnTo>
                    <a:pt x="492" y="525"/>
                  </a:lnTo>
                  <a:lnTo>
                    <a:pt x="469" y="542"/>
                  </a:lnTo>
                  <a:lnTo>
                    <a:pt x="445" y="557"/>
                  </a:lnTo>
                  <a:lnTo>
                    <a:pt x="418" y="569"/>
                  </a:lnTo>
                  <a:lnTo>
                    <a:pt x="390" y="579"/>
                  </a:lnTo>
                  <a:lnTo>
                    <a:pt x="362" y="587"/>
                  </a:lnTo>
                  <a:lnTo>
                    <a:pt x="333" y="591"/>
                  </a:lnTo>
                  <a:lnTo>
                    <a:pt x="302" y="592"/>
                  </a:lnTo>
                  <a:lnTo>
                    <a:pt x="271" y="591"/>
                  </a:lnTo>
                  <a:lnTo>
                    <a:pt x="241" y="587"/>
                  </a:lnTo>
                  <a:lnTo>
                    <a:pt x="212" y="579"/>
                  </a:lnTo>
                  <a:lnTo>
                    <a:pt x="185" y="569"/>
                  </a:lnTo>
                  <a:lnTo>
                    <a:pt x="158" y="557"/>
                  </a:lnTo>
                  <a:lnTo>
                    <a:pt x="133" y="542"/>
                  </a:lnTo>
                  <a:lnTo>
                    <a:pt x="110" y="525"/>
                  </a:lnTo>
                  <a:lnTo>
                    <a:pt x="89" y="506"/>
                  </a:lnTo>
                  <a:lnTo>
                    <a:pt x="70" y="485"/>
                  </a:lnTo>
                  <a:lnTo>
                    <a:pt x="52" y="462"/>
                  </a:lnTo>
                  <a:lnTo>
                    <a:pt x="38" y="438"/>
                  </a:lnTo>
                  <a:lnTo>
                    <a:pt x="24" y="411"/>
                  </a:lnTo>
                  <a:lnTo>
                    <a:pt x="15" y="384"/>
                  </a:lnTo>
                  <a:lnTo>
                    <a:pt x="7" y="356"/>
                  </a:lnTo>
                  <a:lnTo>
                    <a:pt x="3" y="327"/>
                  </a:lnTo>
                  <a:lnTo>
                    <a:pt x="0" y="296"/>
                  </a:lnTo>
                  <a:lnTo>
                    <a:pt x="3" y="266"/>
                  </a:lnTo>
                  <a:lnTo>
                    <a:pt x="7" y="237"/>
                  </a:lnTo>
                  <a:lnTo>
                    <a:pt x="15" y="209"/>
                  </a:lnTo>
                  <a:lnTo>
                    <a:pt x="24" y="181"/>
                  </a:lnTo>
                  <a:lnTo>
                    <a:pt x="38" y="155"/>
                  </a:lnTo>
                  <a:lnTo>
                    <a:pt x="52" y="131"/>
                  </a:lnTo>
                  <a:lnTo>
                    <a:pt x="70" y="108"/>
                  </a:lnTo>
                  <a:lnTo>
                    <a:pt x="89" y="87"/>
                  </a:lnTo>
                  <a:lnTo>
                    <a:pt x="110" y="68"/>
                  </a:lnTo>
                  <a:lnTo>
                    <a:pt x="133" y="51"/>
                  </a:lnTo>
                  <a:lnTo>
                    <a:pt x="158" y="36"/>
                  </a:lnTo>
                  <a:lnTo>
                    <a:pt x="185" y="24"/>
                  </a:lnTo>
                  <a:lnTo>
                    <a:pt x="212" y="13"/>
                  </a:lnTo>
                  <a:lnTo>
                    <a:pt x="241" y="6"/>
                  </a:lnTo>
                  <a:lnTo>
                    <a:pt x="271" y="2"/>
                  </a:lnTo>
                  <a:lnTo>
                    <a:pt x="302" y="0"/>
                  </a:lnTo>
                  <a:close/>
                </a:path>
              </a:pathLst>
            </a:custGeom>
            <a:solidFill>
              <a:srgbClr val="FA9600"/>
            </a:solidFill>
            <a:ln w="9525">
              <a:noFill/>
              <a:round/>
              <a:headEnd/>
              <a:tailEnd/>
            </a:ln>
          </p:spPr>
          <p:txBody>
            <a:bodyPr/>
            <a:lstStyle/>
            <a:p>
              <a:pPr algn="ctr"/>
              <a:endParaRPr lang="fr-FR" sz="2000"/>
            </a:p>
          </p:txBody>
        </p:sp>
        <p:sp>
          <p:nvSpPr>
            <p:cNvPr id="15407" name="Freeform 94"/>
            <p:cNvSpPr>
              <a:spLocks/>
            </p:cNvSpPr>
            <p:nvPr/>
          </p:nvSpPr>
          <p:spPr bwMode="black">
            <a:xfrm flipH="1">
              <a:off x="315" y="3546"/>
              <a:ext cx="364" cy="361"/>
            </a:xfrm>
            <a:custGeom>
              <a:avLst/>
              <a:gdLst>
                <a:gd name="T0" fmla="*/ 40 w 604"/>
                <a:gd name="T1" fmla="*/ 0 h 603"/>
                <a:gd name="T2" fmla="*/ 48 w 604"/>
                <a:gd name="T3" fmla="*/ 1 h 603"/>
                <a:gd name="T4" fmla="*/ 55 w 604"/>
                <a:gd name="T5" fmla="*/ 3 h 603"/>
                <a:gd name="T6" fmla="*/ 62 w 604"/>
                <a:gd name="T7" fmla="*/ 7 h 603"/>
                <a:gd name="T8" fmla="*/ 68 w 604"/>
                <a:gd name="T9" fmla="*/ 11 h 603"/>
                <a:gd name="T10" fmla="*/ 73 w 604"/>
                <a:gd name="T11" fmla="*/ 17 h 603"/>
                <a:gd name="T12" fmla="*/ 77 w 604"/>
                <a:gd name="T13" fmla="*/ 24 h 603"/>
                <a:gd name="T14" fmla="*/ 79 w 604"/>
                <a:gd name="T15" fmla="*/ 31 h 603"/>
                <a:gd name="T16" fmla="*/ 80 w 604"/>
                <a:gd name="T17" fmla="*/ 39 h 603"/>
                <a:gd name="T18" fmla="*/ 80 w 604"/>
                <a:gd name="T19" fmla="*/ 43 h 603"/>
                <a:gd name="T20" fmla="*/ 78 w 604"/>
                <a:gd name="T21" fmla="*/ 50 h 603"/>
                <a:gd name="T22" fmla="*/ 75 w 604"/>
                <a:gd name="T23" fmla="*/ 57 h 603"/>
                <a:gd name="T24" fmla="*/ 71 w 604"/>
                <a:gd name="T25" fmla="*/ 63 h 603"/>
                <a:gd name="T26" fmla="*/ 65 w 604"/>
                <a:gd name="T27" fmla="*/ 69 h 603"/>
                <a:gd name="T28" fmla="*/ 59 w 604"/>
                <a:gd name="T29" fmla="*/ 73 h 603"/>
                <a:gd name="T30" fmla="*/ 52 w 604"/>
                <a:gd name="T31" fmla="*/ 75 h 603"/>
                <a:gd name="T32" fmla="*/ 44 w 604"/>
                <a:gd name="T33" fmla="*/ 77 h 603"/>
                <a:gd name="T34" fmla="*/ 40 w 604"/>
                <a:gd name="T35" fmla="*/ 77 h 603"/>
                <a:gd name="T36" fmla="*/ 31 w 604"/>
                <a:gd name="T37" fmla="*/ 77 h 603"/>
                <a:gd name="T38" fmla="*/ 24 w 604"/>
                <a:gd name="T39" fmla="*/ 75 h 603"/>
                <a:gd name="T40" fmla="*/ 17 w 604"/>
                <a:gd name="T41" fmla="*/ 71 h 603"/>
                <a:gd name="T42" fmla="*/ 11 w 604"/>
                <a:gd name="T43" fmla="*/ 66 h 603"/>
                <a:gd name="T44" fmla="*/ 7 w 604"/>
                <a:gd name="T45" fmla="*/ 60 h 603"/>
                <a:gd name="T46" fmla="*/ 3 w 604"/>
                <a:gd name="T47" fmla="*/ 54 h 603"/>
                <a:gd name="T48" fmla="*/ 1 w 604"/>
                <a:gd name="T49" fmla="*/ 47 h 603"/>
                <a:gd name="T50" fmla="*/ 0 w 604"/>
                <a:gd name="T51" fmla="*/ 39 h 603"/>
                <a:gd name="T52" fmla="*/ 1 w 604"/>
                <a:gd name="T53" fmla="*/ 35 h 603"/>
                <a:gd name="T54" fmla="*/ 2 w 604"/>
                <a:gd name="T55" fmla="*/ 27 h 603"/>
                <a:gd name="T56" fmla="*/ 5 w 604"/>
                <a:gd name="T57" fmla="*/ 20 h 603"/>
                <a:gd name="T58" fmla="*/ 9 w 604"/>
                <a:gd name="T59" fmla="*/ 14 h 603"/>
                <a:gd name="T60" fmla="*/ 14 w 604"/>
                <a:gd name="T61" fmla="*/ 9 h 603"/>
                <a:gd name="T62" fmla="*/ 20 w 604"/>
                <a:gd name="T63" fmla="*/ 5 h 603"/>
                <a:gd name="T64" fmla="*/ 28 w 604"/>
                <a:gd name="T65" fmla="*/ 2 h 603"/>
                <a:gd name="T66" fmla="*/ 36 w 604"/>
                <a:gd name="T67" fmla="*/ 1 h 603"/>
                <a:gd name="T68" fmla="*/ 40 w 604"/>
                <a:gd name="T69" fmla="*/ 0 h 60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4"/>
                <a:gd name="T106" fmla="*/ 0 h 603"/>
                <a:gd name="T107" fmla="*/ 604 w 604"/>
                <a:gd name="T108" fmla="*/ 603 h 60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4" h="603">
                  <a:moveTo>
                    <a:pt x="301" y="0"/>
                  </a:moveTo>
                  <a:lnTo>
                    <a:pt x="301" y="0"/>
                  </a:lnTo>
                  <a:lnTo>
                    <a:pt x="332" y="2"/>
                  </a:lnTo>
                  <a:lnTo>
                    <a:pt x="362" y="7"/>
                  </a:lnTo>
                  <a:lnTo>
                    <a:pt x="391" y="14"/>
                  </a:lnTo>
                  <a:lnTo>
                    <a:pt x="419" y="25"/>
                  </a:lnTo>
                  <a:lnTo>
                    <a:pt x="445" y="37"/>
                  </a:lnTo>
                  <a:lnTo>
                    <a:pt x="470" y="53"/>
                  </a:lnTo>
                  <a:lnTo>
                    <a:pt x="493" y="70"/>
                  </a:lnTo>
                  <a:lnTo>
                    <a:pt x="514" y="89"/>
                  </a:lnTo>
                  <a:lnTo>
                    <a:pt x="535" y="110"/>
                  </a:lnTo>
                  <a:lnTo>
                    <a:pt x="552" y="133"/>
                  </a:lnTo>
                  <a:lnTo>
                    <a:pt x="567" y="159"/>
                  </a:lnTo>
                  <a:lnTo>
                    <a:pt x="580" y="185"/>
                  </a:lnTo>
                  <a:lnTo>
                    <a:pt x="590" y="212"/>
                  </a:lnTo>
                  <a:lnTo>
                    <a:pt x="598" y="242"/>
                  </a:lnTo>
                  <a:lnTo>
                    <a:pt x="602" y="271"/>
                  </a:lnTo>
                  <a:lnTo>
                    <a:pt x="604" y="302"/>
                  </a:lnTo>
                  <a:lnTo>
                    <a:pt x="602" y="333"/>
                  </a:lnTo>
                  <a:lnTo>
                    <a:pt x="598" y="362"/>
                  </a:lnTo>
                  <a:lnTo>
                    <a:pt x="590" y="392"/>
                  </a:lnTo>
                  <a:lnTo>
                    <a:pt x="580" y="418"/>
                  </a:lnTo>
                  <a:lnTo>
                    <a:pt x="567" y="445"/>
                  </a:lnTo>
                  <a:lnTo>
                    <a:pt x="552" y="471"/>
                  </a:lnTo>
                  <a:lnTo>
                    <a:pt x="535" y="494"/>
                  </a:lnTo>
                  <a:lnTo>
                    <a:pt x="514" y="515"/>
                  </a:lnTo>
                  <a:lnTo>
                    <a:pt x="493" y="534"/>
                  </a:lnTo>
                  <a:lnTo>
                    <a:pt x="470" y="551"/>
                  </a:lnTo>
                  <a:lnTo>
                    <a:pt x="445" y="567"/>
                  </a:lnTo>
                  <a:lnTo>
                    <a:pt x="419" y="579"/>
                  </a:lnTo>
                  <a:lnTo>
                    <a:pt x="391" y="590"/>
                  </a:lnTo>
                  <a:lnTo>
                    <a:pt x="362" y="597"/>
                  </a:lnTo>
                  <a:lnTo>
                    <a:pt x="332" y="602"/>
                  </a:lnTo>
                  <a:lnTo>
                    <a:pt x="301" y="603"/>
                  </a:lnTo>
                  <a:lnTo>
                    <a:pt x="270" y="602"/>
                  </a:lnTo>
                  <a:lnTo>
                    <a:pt x="241" y="597"/>
                  </a:lnTo>
                  <a:lnTo>
                    <a:pt x="212" y="590"/>
                  </a:lnTo>
                  <a:lnTo>
                    <a:pt x="185" y="579"/>
                  </a:lnTo>
                  <a:lnTo>
                    <a:pt x="158" y="567"/>
                  </a:lnTo>
                  <a:lnTo>
                    <a:pt x="132" y="551"/>
                  </a:lnTo>
                  <a:lnTo>
                    <a:pt x="110" y="534"/>
                  </a:lnTo>
                  <a:lnTo>
                    <a:pt x="88" y="515"/>
                  </a:lnTo>
                  <a:lnTo>
                    <a:pt x="68" y="494"/>
                  </a:lnTo>
                  <a:lnTo>
                    <a:pt x="51" y="471"/>
                  </a:lnTo>
                  <a:lnTo>
                    <a:pt x="36" y="445"/>
                  </a:lnTo>
                  <a:lnTo>
                    <a:pt x="22" y="418"/>
                  </a:lnTo>
                  <a:lnTo>
                    <a:pt x="13" y="392"/>
                  </a:lnTo>
                  <a:lnTo>
                    <a:pt x="5" y="362"/>
                  </a:lnTo>
                  <a:lnTo>
                    <a:pt x="1" y="333"/>
                  </a:lnTo>
                  <a:lnTo>
                    <a:pt x="0" y="302"/>
                  </a:lnTo>
                  <a:lnTo>
                    <a:pt x="1" y="271"/>
                  </a:lnTo>
                  <a:lnTo>
                    <a:pt x="5" y="242"/>
                  </a:lnTo>
                  <a:lnTo>
                    <a:pt x="13" y="212"/>
                  </a:lnTo>
                  <a:lnTo>
                    <a:pt x="22" y="185"/>
                  </a:lnTo>
                  <a:lnTo>
                    <a:pt x="36" y="159"/>
                  </a:lnTo>
                  <a:lnTo>
                    <a:pt x="51" y="133"/>
                  </a:lnTo>
                  <a:lnTo>
                    <a:pt x="68" y="110"/>
                  </a:lnTo>
                  <a:lnTo>
                    <a:pt x="88" y="89"/>
                  </a:lnTo>
                  <a:lnTo>
                    <a:pt x="110" y="70"/>
                  </a:lnTo>
                  <a:lnTo>
                    <a:pt x="132" y="53"/>
                  </a:lnTo>
                  <a:lnTo>
                    <a:pt x="158" y="37"/>
                  </a:lnTo>
                  <a:lnTo>
                    <a:pt x="185" y="25"/>
                  </a:lnTo>
                  <a:lnTo>
                    <a:pt x="212" y="14"/>
                  </a:lnTo>
                  <a:lnTo>
                    <a:pt x="241" y="7"/>
                  </a:lnTo>
                  <a:lnTo>
                    <a:pt x="270" y="2"/>
                  </a:lnTo>
                  <a:lnTo>
                    <a:pt x="301" y="0"/>
                  </a:lnTo>
                  <a:close/>
                </a:path>
              </a:pathLst>
            </a:custGeom>
            <a:solidFill>
              <a:srgbClr val="FA9100"/>
            </a:solidFill>
            <a:ln w="9525">
              <a:noFill/>
              <a:round/>
              <a:headEnd/>
              <a:tailEnd/>
            </a:ln>
          </p:spPr>
          <p:txBody>
            <a:bodyPr/>
            <a:lstStyle/>
            <a:p>
              <a:pPr algn="ctr"/>
              <a:endParaRPr lang="fr-FR" sz="2000"/>
            </a:p>
          </p:txBody>
        </p:sp>
        <p:sp>
          <p:nvSpPr>
            <p:cNvPr id="15408" name="Freeform 95"/>
            <p:cNvSpPr>
              <a:spLocks/>
            </p:cNvSpPr>
            <p:nvPr/>
          </p:nvSpPr>
          <p:spPr bwMode="white">
            <a:xfrm flipH="1">
              <a:off x="324" y="3550"/>
              <a:ext cx="344" cy="344"/>
            </a:xfrm>
            <a:custGeom>
              <a:avLst/>
              <a:gdLst>
                <a:gd name="T0" fmla="*/ 37 w 574"/>
                <a:gd name="T1" fmla="*/ 0 h 572"/>
                <a:gd name="T2" fmla="*/ 44 w 574"/>
                <a:gd name="T3" fmla="*/ 1 h 572"/>
                <a:gd name="T4" fmla="*/ 52 w 574"/>
                <a:gd name="T5" fmla="*/ 3 h 572"/>
                <a:gd name="T6" fmla="*/ 58 w 574"/>
                <a:gd name="T7" fmla="*/ 6 h 572"/>
                <a:gd name="T8" fmla="*/ 63 w 574"/>
                <a:gd name="T9" fmla="*/ 11 h 572"/>
                <a:gd name="T10" fmla="*/ 68 w 574"/>
                <a:gd name="T11" fmla="*/ 17 h 572"/>
                <a:gd name="T12" fmla="*/ 71 w 574"/>
                <a:gd name="T13" fmla="*/ 23 h 572"/>
                <a:gd name="T14" fmla="*/ 73 w 574"/>
                <a:gd name="T15" fmla="*/ 30 h 572"/>
                <a:gd name="T16" fmla="*/ 74 w 574"/>
                <a:gd name="T17" fmla="*/ 38 h 572"/>
                <a:gd name="T18" fmla="*/ 74 w 574"/>
                <a:gd name="T19" fmla="*/ 41 h 572"/>
                <a:gd name="T20" fmla="*/ 72 w 574"/>
                <a:gd name="T21" fmla="*/ 49 h 572"/>
                <a:gd name="T22" fmla="*/ 70 w 574"/>
                <a:gd name="T23" fmla="*/ 55 h 572"/>
                <a:gd name="T24" fmla="*/ 65 w 574"/>
                <a:gd name="T25" fmla="*/ 61 h 572"/>
                <a:gd name="T26" fmla="*/ 61 w 574"/>
                <a:gd name="T27" fmla="*/ 67 h 572"/>
                <a:gd name="T28" fmla="*/ 55 w 574"/>
                <a:gd name="T29" fmla="*/ 70 h 572"/>
                <a:gd name="T30" fmla="*/ 48 w 574"/>
                <a:gd name="T31" fmla="*/ 73 h 572"/>
                <a:gd name="T32" fmla="*/ 41 w 574"/>
                <a:gd name="T33" fmla="*/ 75 h 572"/>
                <a:gd name="T34" fmla="*/ 37 w 574"/>
                <a:gd name="T35" fmla="*/ 75 h 572"/>
                <a:gd name="T36" fmla="*/ 29 w 574"/>
                <a:gd name="T37" fmla="*/ 74 h 572"/>
                <a:gd name="T38" fmla="*/ 23 w 574"/>
                <a:gd name="T39" fmla="*/ 72 h 572"/>
                <a:gd name="T40" fmla="*/ 17 w 574"/>
                <a:gd name="T41" fmla="*/ 69 h 572"/>
                <a:gd name="T42" fmla="*/ 11 w 574"/>
                <a:gd name="T43" fmla="*/ 64 h 572"/>
                <a:gd name="T44" fmla="*/ 7 w 574"/>
                <a:gd name="T45" fmla="*/ 58 h 572"/>
                <a:gd name="T46" fmla="*/ 3 w 574"/>
                <a:gd name="T47" fmla="*/ 52 h 572"/>
                <a:gd name="T48" fmla="*/ 1 w 574"/>
                <a:gd name="T49" fmla="*/ 45 h 572"/>
                <a:gd name="T50" fmla="*/ 0 w 574"/>
                <a:gd name="T51" fmla="*/ 38 h 572"/>
                <a:gd name="T52" fmla="*/ 1 w 574"/>
                <a:gd name="T53" fmla="*/ 34 h 572"/>
                <a:gd name="T54" fmla="*/ 2 w 574"/>
                <a:gd name="T55" fmla="*/ 26 h 572"/>
                <a:gd name="T56" fmla="*/ 5 w 574"/>
                <a:gd name="T57" fmla="*/ 19 h 572"/>
                <a:gd name="T58" fmla="*/ 8 w 574"/>
                <a:gd name="T59" fmla="*/ 14 h 572"/>
                <a:gd name="T60" fmla="*/ 14 w 574"/>
                <a:gd name="T61" fmla="*/ 8 h 572"/>
                <a:gd name="T62" fmla="*/ 19 w 574"/>
                <a:gd name="T63" fmla="*/ 5 h 572"/>
                <a:gd name="T64" fmla="*/ 26 w 574"/>
                <a:gd name="T65" fmla="*/ 2 h 572"/>
                <a:gd name="T66" fmla="*/ 34 w 574"/>
                <a:gd name="T67" fmla="*/ 1 h 572"/>
                <a:gd name="T68" fmla="*/ 37 w 574"/>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4"/>
                <a:gd name="T106" fmla="*/ 0 h 572"/>
                <a:gd name="T107" fmla="*/ 574 w 574"/>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4" h="572">
                  <a:moveTo>
                    <a:pt x="287" y="0"/>
                  </a:moveTo>
                  <a:lnTo>
                    <a:pt x="287" y="0"/>
                  </a:lnTo>
                  <a:lnTo>
                    <a:pt x="317" y="2"/>
                  </a:lnTo>
                  <a:lnTo>
                    <a:pt x="345" y="6"/>
                  </a:lnTo>
                  <a:lnTo>
                    <a:pt x="371" y="13"/>
                  </a:lnTo>
                  <a:lnTo>
                    <a:pt x="398" y="23"/>
                  </a:lnTo>
                  <a:lnTo>
                    <a:pt x="424" y="35"/>
                  </a:lnTo>
                  <a:lnTo>
                    <a:pt x="447" y="49"/>
                  </a:lnTo>
                  <a:lnTo>
                    <a:pt x="469" y="65"/>
                  </a:lnTo>
                  <a:lnTo>
                    <a:pt x="489" y="84"/>
                  </a:lnTo>
                  <a:lnTo>
                    <a:pt x="508" y="104"/>
                  </a:lnTo>
                  <a:lnTo>
                    <a:pt x="524" y="127"/>
                  </a:lnTo>
                  <a:lnTo>
                    <a:pt x="539" y="150"/>
                  </a:lnTo>
                  <a:lnTo>
                    <a:pt x="551" y="175"/>
                  </a:lnTo>
                  <a:lnTo>
                    <a:pt x="561" y="202"/>
                  </a:lnTo>
                  <a:lnTo>
                    <a:pt x="569" y="229"/>
                  </a:lnTo>
                  <a:lnTo>
                    <a:pt x="573" y="257"/>
                  </a:lnTo>
                  <a:lnTo>
                    <a:pt x="574" y="287"/>
                  </a:lnTo>
                  <a:lnTo>
                    <a:pt x="573" y="316"/>
                  </a:lnTo>
                  <a:lnTo>
                    <a:pt x="569" y="344"/>
                  </a:lnTo>
                  <a:lnTo>
                    <a:pt x="561" y="371"/>
                  </a:lnTo>
                  <a:lnTo>
                    <a:pt x="551" y="398"/>
                  </a:lnTo>
                  <a:lnTo>
                    <a:pt x="539" y="423"/>
                  </a:lnTo>
                  <a:lnTo>
                    <a:pt x="524" y="446"/>
                  </a:lnTo>
                  <a:lnTo>
                    <a:pt x="508" y="469"/>
                  </a:lnTo>
                  <a:lnTo>
                    <a:pt x="489" y="489"/>
                  </a:lnTo>
                  <a:lnTo>
                    <a:pt x="469" y="508"/>
                  </a:lnTo>
                  <a:lnTo>
                    <a:pt x="447" y="524"/>
                  </a:lnTo>
                  <a:lnTo>
                    <a:pt x="424" y="538"/>
                  </a:lnTo>
                  <a:lnTo>
                    <a:pt x="398" y="551"/>
                  </a:lnTo>
                  <a:lnTo>
                    <a:pt x="371" y="560"/>
                  </a:lnTo>
                  <a:lnTo>
                    <a:pt x="345" y="567"/>
                  </a:lnTo>
                  <a:lnTo>
                    <a:pt x="317" y="571"/>
                  </a:lnTo>
                  <a:lnTo>
                    <a:pt x="287" y="572"/>
                  </a:lnTo>
                  <a:lnTo>
                    <a:pt x="258" y="571"/>
                  </a:lnTo>
                  <a:lnTo>
                    <a:pt x="229" y="567"/>
                  </a:lnTo>
                  <a:lnTo>
                    <a:pt x="203" y="560"/>
                  </a:lnTo>
                  <a:lnTo>
                    <a:pt x="176" y="551"/>
                  </a:lnTo>
                  <a:lnTo>
                    <a:pt x="150" y="538"/>
                  </a:lnTo>
                  <a:lnTo>
                    <a:pt x="127" y="524"/>
                  </a:lnTo>
                  <a:lnTo>
                    <a:pt x="105" y="508"/>
                  </a:lnTo>
                  <a:lnTo>
                    <a:pt x="85" y="489"/>
                  </a:lnTo>
                  <a:lnTo>
                    <a:pt x="66" y="469"/>
                  </a:lnTo>
                  <a:lnTo>
                    <a:pt x="50" y="446"/>
                  </a:lnTo>
                  <a:lnTo>
                    <a:pt x="35" y="423"/>
                  </a:lnTo>
                  <a:lnTo>
                    <a:pt x="23" y="398"/>
                  </a:lnTo>
                  <a:lnTo>
                    <a:pt x="14" y="371"/>
                  </a:lnTo>
                  <a:lnTo>
                    <a:pt x="5" y="344"/>
                  </a:lnTo>
                  <a:lnTo>
                    <a:pt x="1" y="316"/>
                  </a:lnTo>
                  <a:lnTo>
                    <a:pt x="0" y="287"/>
                  </a:lnTo>
                  <a:lnTo>
                    <a:pt x="1" y="257"/>
                  </a:lnTo>
                  <a:lnTo>
                    <a:pt x="5" y="229"/>
                  </a:lnTo>
                  <a:lnTo>
                    <a:pt x="14" y="202"/>
                  </a:lnTo>
                  <a:lnTo>
                    <a:pt x="23" y="175"/>
                  </a:lnTo>
                  <a:lnTo>
                    <a:pt x="35" y="150"/>
                  </a:lnTo>
                  <a:lnTo>
                    <a:pt x="50" y="127"/>
                  </a:lnTo>
                  <a:lnTo>
                    <a:pt x="66" y="104"/>
                  </a:lnTo>
                  <a:lnTo>
                    <a:pt x="85" y="84"/>
                  </a:lnTo>
                  <a:lnTo>
                    <a:pt x="105" y="65"/>
                  </a:lnTo>
                  <a:lnTo>
                    <a:pt x="127" y="49"/>
                  </a:lnTo>
                  <a:lnTo>
                    <a:pt x="150" y="35"/>
                  </a:lnTo>
                  <a:lnTo>
                    <a:pt x="176" y="23"/>
                  </a:lnTo>
                  <a:lnTo>
                    <a:pt x="203" y="13"/>
                  </a:lnTo>
                  <a:lnTo>
                    <a:pt x="229" y="6"/>
                  </a:lnTo>
                  <a:lnTo>
                    <a:pt x="258" y="2"/>
                  </a:lnTo>
                  <a:lnTo>
                    <a:pt x="287" y="0"/>
                  </a:lnTo>
                  <a:close/>
                </a:path>
              </a:pathLst>
            </a:custGeom>
            <a:solidFill>
              <a:srgbClr val="FFC200"/>
            </a:solidFill>
            <a:ln w="9525">
              <a:noFill/>
              <a:round/>
              <a:headEnd/>
              <a:tailEnd/>
            </a:ln>
          </p:spPr>
          <p:txBody>
            <a:bodyPr/>
            <a:lstStyle/>
            <a:p>
              <a:pPr algn="ctr"/>
              <a:endParaRPr lang="fr-FR" sz="2000"/>
            </a:p>
          </p:txBody>
        </p:sp>
        <p:sp>
          <p:nvSpPr>
            <p:cNvPr id="15409" name="Freeform 96"/>
            <p:cNvSpPr>
              <a:spLocks/>
            </p:cNvSpPr>
            <p:nvPr/>
          </p:nvSpPr>
          <p:spPr bwMode="white">
            <a:xfrm flipH="1">
              <a:off x="327" y="3557"/>
              <a:ext cx="335" cy="333"/>
            </a:xfrm>
            <a:custGeom>
              <a:avLst/>
              <a:gdLst>
                <a:gd name="T0" fmla="*/ 37 w 558"/>
                <a:gd name="T1" fmla="*/ 0 h 554"/>
                <a:gd name="T2" fmla="*/ 44 w 558"/>
                <a:gd name="T3" fmla="*/ 1 h 554"/>
                <a:gd name="T4" fmla="*/ 50 w 558"/>
                <a:gd name="T5" fmla="*/ 3 h 554"/>
                <a:gd name="T6" fmla="*/ 56 w 558"/>
                <a:gd name="T7" fmla="*/ 6 h 554"/>
                <a:gd name="T8" fmla="*/ 62 w 558"/>
                <a:gd name="T9" fmla="*/ 10 h 554"/>
                <a:gd name="T10" fmla="*/ 66 w 558"/>
                <a:gd name="T11" fmla="*/ 16 h 554"/>
                <a:gd name="T12" fmla="*/ 70 w 558"/>
                <a:gd name="T13" fmla="*/ 22 h 554"/>
                <a:gd name="T14" fmla="*/ 71 w 558"/>
                <a:gd name="T15" fmla="*/ 29 h 554"/>
                <a:gd name="T16" fmla="*/ 73 w 558"/>
                <a:gd name="T17" fmla="*/ 36 h 554"/>
                <a:gd name="T18" fmla="*/ 73 w 558"/>
                <a:gd name="T19" fmla="*/ 40 h 554"/>
                <a:gd name="T20" fmla="*/ 71 w 558"/>
                <a:gd name="T21" fmla="*/ 47 h 554"/>
                <a:gd name="T22" fmla="*/ 68 w 558"/>
                <a:gd name="T23" fmla="*/ 53 h 554"/>
                <a:gd name="T24" fmla="*/ 64 w 558"/>
                <a:gd name="T25" fmla="*/ 60 h 554"/>
                <a:gd name="T26" fmla="*/ 59 w 558"/>
                <a:gd name="T27" fmla="*/ 64 h 554"/>
                <a:gd name="T28" fmla="*/ 53 w 558"/>
                <a:gd name="T29" fmla="*/ 68 h 554"/>
                <a:gd name="T30" fmla="*/ 47 w 558"/>
                <a:gd name="T31" fmla="*/ 71 h 554"/>
                <a:gd name="T32" fmla="*/ 40 w 558"/>
                <a:gd name="T33" fmla="*/ 72 h 554"/>
                <a:gd name="T34" fmla="*/ 37 w 558"/>
                <a:gd name="T35" fmla="*/ 72 h 554"/>
                <a:gd name="T36" fmla="*/ 29 w 558"/>
                <a:gd name="T37" fmla="*/ 72 h 554"/>
                <a:gd name="T38" fmla="*/ 22 w 558"/>
                <a:gd name="T39" fmla="*/ 69 h 554"/>
                <a:gd name="T40" fmla="*/ 16 w 558"/>
                <a:gd name="T41" fmla="*/ 66 h 554"/>
                <a:gd name="T42" fmla="*/ 10 w 558"/>
                <a:gd name="T43" fmla="*/ 62 h 554"/>
                <a:gd name="T44" fmla="*/ 6 w 558"/>
                <a:gd name="T45" fmla="*/ 57 h 554"/>
                <a:gd name="T46" fmla="*/ 3 w 558"/>
                <a:gd name="T47" fmla="*/ 50 h 554"/>
                <a:gd name="T48" fmla="*/ 1 w 558"/>
                <a:gd name="T49" fmla="*/ 43 h 554"/>
                <a:gd name="T50" fmla="*/ 0 w 558"/>
                <a:gd name="T51" fmla="*/ 36 h 554"/>
                <a:gd name="T52" fmla="*/ 1 w 558"/>
                <a:gd name="T53" fmla="*/ 32 h 554"/>
                <a:gd name="T54" fmla="*/ 1 w 558"/>
                <a:gd name="T55" fmla="*/ 25 h 554"/>
                <a:gd name="T56" fmla="*/ 4 w 558"/>
                <a:gd name="T57" fmla="*/ 19 h 554"/>
                <a:gd name="T58" fmla="*/ 8 w 558"/>
                <a:gd name="T59" fmla="*/ 13 h 554"/>
                <a:gd name="T60" fmla="*/ 13 w 558"/>
                <a:gd name="T61" fmla="*/ 8 h 554"/>
                <a:gd name="T62" fmla="*/ 19 w 558"/>
                <a:gd name="T63" fmla="*/ 4 h 554"/>
                <a:gd name="T64" fmla="*/ 26 w 558"/>
                <a:gd name="T65" fmla="*/ 1 h 554"/>
                <a:gd name="T66" fmla="*/ 33 w 558"/>
                <a:gd name="T67" fmla="*/ 1 h 554"/>
                <a:gd name="T68" fmla="*/ 37 w 558"/>
                <a:gd name="T69" fmla="*/ 0 h 5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8"/>
                <a:gd name="T106" fmla="*/ 0 h 554"/>
                <a:gd name="T107" fmla="*/ 558 w 558"/>
                <a:gd name="T108" fmla="*/ 554 h 5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8" h="554">
                  <a:moveTo>
                    <a:pt x="279" y="0"/>
                  </a:moveTo>
                  <a:lnTo>
                    <a:pt x="279" y="0"/>
                  </a:lnTo>
                  <a:lnTo>
                    <a:pt x="307" y="1"/>
                  </a:lnTo>
                  <a:lnTo>
                    <a:pt x="335" y="5"/>
                  </a:lnTo>
                  <a:lnTo>
                    <a:pt x="362" y="12"/>
                  </a:lnTo>
                  <a:lnTo>
                    <a:pt x="387" y="21"/>
                  </a:lnTo>
                  <a:lnTo>
                    <a:pt x="411" y="33"/>
                  </a:lnTo>
                  <a:lnTo>
                    <a:pt x="434" y="46"/>
                  </a:lnTo>
                  <a:lnTo>
                    <a:pt x="457" y="62"/>
                  </a:lnTo>
                  <a:lnTo>
                    <a:pt x="476" y="81"/>
                  </a:lnTo>
                  <a:lnTo>
                    <a:pt x="495" y="100"/>
                  </a:lnTo>
                  <a:lnTo>
                    <a:pt x="511" y="121"/>
                  </a:lnTo>
                  <a:lnTo>
                    <a:pt x="524" y="144"/>
                  </a:lnTo>
                  <a:lnTo>
                    <a:pt x="536" y="170"/>
                  </a:lnTo>
                  <a:lnTo>
                    <a:pt x="545" y="195"/>
                  </a:lnTo>
                  <a:lnTo>
                    <a:pt x="552" y="221"/>
                  </a:lnTo>
                  <a:lnTo>
                    <a:pt x="556" y="249"/>
                  </a:lnTo>
                  <a:lnTo>
                    <a:pt x="558" y="277"/>
                  </a:lnTo>
                  <a:lnTo>
                    <a:pt x="556" y="305"/>
                  </a:lnTo>
                  <a:lnTo>
                    <a:pt x="552" y="333"/>
                  </a:lnTo>
                  <a:lnTo>
                    <a:pt x="545" y="360"/>
                  </a:lnTo>
                  <a:lnTo>
                    <a:pt x="536" y="385"/>
                  </a:lnTo>
                  <a:lnTo>
                    <a:pt x="524" y="410"/>
                  </a:lnTo>
                  <a:lnTo>
                    <a:pt x="511" y="432"/>
                  </a:lnTo>
                  <a:lnTo>
                    <a:pt x="495" y="454"/>
                  </a:lnTo>
                  <a:lnTo>
                    <a:pt x="476" y="474"/>
                  </a:lnTo>
                  <a:lnTo>
                    <a:pt x="457" y="491"/>
                  </a:lnTo>
                  <a:lnTo>
                    <a:pt x="434" y="507"/>
                  </a:lnTo>
                  <a:lnTo>
                    <a:pt x="411" y="521"/>
                  </a:lnTo>
                  <a:lnTo>
                    <a:pt x="387" y="533"/>
                  </a:lnTo>
                  <a:lnTo>
                    <a:pt x="362" y="542"/>
                  </a:lnTo>
                  <a:lnTo>
                    <a:pt x="335" y="549"/>
                  </a:lnTo>
                  <a:lnTo>
                    <a:pt x="307" y="553"/>
                  </a:lnTo>
                  <a:lnTo>
                    <a:pt x="279" y="554"/>
                  </a:lnTo>
                  <a:lnTo>
                    <a:pt x="251" y="553"/>
                  </a:lnTo>
                  <a:lnTo>
                    <a:pt x="222" y="549"/>
                  </a:lnTo>
                  <a:lnTo>
                    <a:pt x="196" y="542"/>
                  </a:lnTo>
                  <a:lnTo>
                    <a:pt x="170" y="533"/>
                  </a:lnTo>
                  <a:lnTo>
                    <a:pt x="146" y="521"/>
                  </a:lnTo>
                  <a:lnTo>
                    <a:pt x="123" y="507"/>
                  </a:lnTo>
                  <a:lnTo>
                    <a:pt x="102" y="491"/>
                  </a:lnTo>
                  <a:lnTo>
                    <a:pt x="82" y="474"/>
                  </a:lnTo>
                  <a:lnTo>
                    <a:pt x="64" y="454"/>
                  </a:lnTo>
                  <a:lnTo>
                    <a:pt x="48" y="432"/>
                  </a:lnTo>
                  <a:lnTo>
                    <a:pt x="33" y="410"/>
                  </a:lnTo>
                  <a:lnTo>
                    <a:pt x="21" y="385"/>
                  </a:lnTo>
                  <a:lnTo>
                    <a:pt x="12" y="360"/>
                  </a:lnTo>
                  <a:lnTo>
                    <a:pt x="5" y="333"/>
                  </a:lnTo>
                  <a:lnTo>
                    <a:pt x="1" y="305"/>
                  </a:lnTo>
                  <a:lnTo>
                    <a:pt x="0" y="277"/>
                  </a:lnTo>
                  <a:lnTo>
                    <a:pt x="1" y="249"/>
                  </a:lnTo>
                  <a:lnTo>
                    <a:pt x="5" y="221"/>
                  </a:lnTo>
                  <a:lnTo>
                    <a:pt x="12" y="195"/>
                  </a:lnTo>
                  <a:lnTo>
                    <a:pt x="21" y="170"/>
                  </a:lnTo>
                  <a:lnTo>
                    <a:pt x="33" y="144"/>
                  </a:lnTo>
                  <a:lnTo>
                    <a:pt x="48" y="121"/>
                  </a:lnTo>
                  <a:lnTo>
                    <a:pt x="64" y="100"/>
                  </a:lnTo>
                  <a:lnTo>
                    <a:pt x="82" y="81"/>
                  </a:lnTo>
                  <a:lnTo>
                    <a:pt x="102" y="62"/>
                  </a:lnTo>
                  <a:lnTo>
                    <a:pt x="123" y="46"/>
                  </a:lnTo>
                  <a:lnTo>
                    <a:pt x="146" y="33"/>
                  </a:lnTo>
                  <a:lnTo>
                    <a:pt x="170" y="21"/>
                  </a:lnTo>
                  <a:lnTo>
                    <a:pt x="196" y="12"/>
                  </a:lnTo>
                  <a:lnTo>
                    <a:pt x="222" y="5"/>
                  </a:lnTo>
                  <a:lnTo>
                    <a:pt x="251" y="1"/>
                  </a:lnTo>
                  <a:lnTo>
                    <a:pt x="279" y="0"/>
                  </a:lnTo>
                  <a:close/>
                </a:path>
              </a:pathLst>
            </a:custGeom>
            <a:solidFill>
              <a:srgbClr val="FFC400"/>
            </a:solidFill>
            <a:ln w="9525">
              <a:noFill/>
              <a:round/>
              <a:headEnd/>
              <a:tailEnd/>
            </a:ln>
          </p:spPr>
          <p:txBody>
            <a:bodyPr/>
            <a:lstStyle/>
            <a:p>
              <a:pPr algn="ctr"/>
              <a:endParaRPr lang="fr-FR" sz="2000"/>
            </a:p>
          </p:txBody>
        </p:sp>
        <p:sp>
          <p:nvSpPr>
            <p:cNvPr id="15410" name="Freeform 97"/>
            <p:cNvSpPr>
              <a:spLocks/>
            </p:cNvSpPr>
            <p:nvPr/>
          </p:nvSpPr>
          <p:spPr bwMode="white">
            <a:xfrm flipH="1">
              <a:off x="330" y="3562"/>
              <a:ext cx="325" cy="324"/>
            </a:xfrm>
            <a:custGeom>
              <a:avLst/>
              <a:gdLst>
                <a:gd name="T0" fmla="*/ 35 w 543"/>
                <a:gd name="T1" fmla="*/ 0 h 539"/>
                <a:gd name="T2" fmla="*/ 42 w 543"/>
                <a:gd name="T3" fmla="*/ 1 h 539"/>
                <a:gd name="T4" fmla="*/ 48 w 543"/>
                <a:gd name="T5" fmla="*/ 3 h 539"/>
                <a:gd name="T6" fmla="*/ 54 w 543"/>
                <a:gd name="T7" fmla="*/ 6 h 539"/>
                <a:gd name="T8" fmla="*/ 59 w 543"/>
                <a:gd name="T9" fmla="*/ 10 h 539"/>
                <a:gd name="T10" fmla="*/ 64 w 543"/>
                <a:gd name="T11" fmla="*/ 16 h 539"/>
                <a:gd name="T12" fmla="*/ 67 w 543"/>
                <a:gd name="T13" fmla="*/ 22 h 539"/>
                <a:gd name="T14" fmla="*/ 69 w 543"/>
                <a:gd name="T15" fmla="*/ 28 h 539"/>
                <a:gd name="T16" fmla="*/ 70 w 543"/>
                <a:gd name="T17" fmla="*/ 35 h 539"/>
                <a:gd name="T18" fmla="*/ 69 w 543"/>
                <a:gd name="T19" fmla="*/ 39 h 539"/>
                <a:gd name="T20" fmla="*/ 68 w 543"/>
                <a:gd name="T21" fmla="*/ 46 h 539"/>
                <a:gd name="T22" fmla="*/ 66 w 543"/>
                <a:gd name="T23" fmla="*/ 52 h 539"/>
                <a:gd name="T24" fmla="*/ 62 w 543"/>
                <a:gd name="T25" fmla="*/ 58 h 539"/>
                <a:gd name="T26" fmla="*/ 57 w 543"/>
                <a:gd name="T27" fmla="*/ 63 h 539"/>
                <a:gd name="T28" fmla="*/ 51 w 543"/>
                <a:gd name="T29" fmla="*/ 66 h 539"/>
                <a:gd name="T30" fmla="*/ 45 w 543"/>
                <a:gd name="T31" fmla="*/ 69 h 539"/>
                <a:gd name="T32" fmla="*/ 38 w 543"/>
                <a:gd name="T33" fmla="*/ 70 h 539"/>
                <a:gd name="T34" fmla="*/ 35 w 543"/>
                <a:gd name="T35" fmla="*/ 70 h 539"/>
                <a:gd name="T36" fmla="*/ 28 w 543"/>
                <a:gd name="T37" fmla="*/ 69 h 539"/>
                <a:gd name="T38" fmla="*/ 21 w 543"/>
                <a:gd name="T39" fmla="*/ 67 h 539"/>
                <a:gd name="T40" fmla="*/ 15 w 543"/>
                <a:gd name="T41" fmla="*/ 64 h 539"/>
                <a:gd name="T42" fmla="*/ 10 w 543"/>
                <a:gd name="T43" fmla="*/ 60 h 539"/>
                <a:gd name="T44" fmla="*/ 6 w 543"/>
                <a:gd name="T45" fmla="*/ 55 h 539"/>
                <a:gd name="T46" fmla="*/ 3 w 543"/>
                <a:gd name="T47" fmla="*/ 49 h 539"/>
                <a:gd name="T48" fmla="*/ 1 w 543"/>
                <a:gd name="T49" fmla="*/ 42 h 539"/>
                <a:gd name="T50" fmla="*/ 0 w 543"/>
                <a:gd name="T51" fmla="*/ 35 h 539"/>
                <a:gd name="T52" fmla="*/ 1 w 543"/>
                <a:gd name="T53" fmla="*/ 31 h 539"/>
                <a:gd name="T54" fmla="*/ 1 w 543"/>
                <a:gd name="T55" fmla="*/ 25 h 539"/>
                <a:gd name="T56" fmla="*/ 4 w 543"/>
                <a:gd name="T57" fmla="*/ 19 h 539"/>
                <a:gd name="T58" fmla="*/ 8 w 543"/>
                <a:gd name="T59" fmla="*/ 13 h 539"/>
                <a:gd name="T60" fmla="*/ 13 w 543"/>
                <a:gd name="T61" fmla="*/ 8 h 539"/>
                <a:gd name="T62" fmla="*/ 19 w 543"/>
                <a:gd name="T63" fmla="*/ 4 h 539"/>
                <a:gd name="T64" fmla="*/ 25 w 543"/>
                <a:gd name="T65" fmla="*/ 1 h 539"/>
                <a:gd name="T66" fmla="*/ 31 w 543"/>
                <a:gd name="T67" fmla="*/ 1 h 539"/>
                <a:gd name="T68" fmla="*/ 35 w 543"/>
                <a:gd name="T69" fmla="*/ 0 h 5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3"/>
                <a:gd name="T106" fmla="*/ 0 h 539"/>
                <a:gd name="T107" fmla="*/ 543 w 543"/>
                <a:gd name="T108" fmla="*/ 539 h 5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3" h="539">
                  <a:moveTo>
                    <a:pt x="270" y="0"/>
                  </a:moveTo>
                  <a:lnTo>
                    <a:pt x="270" y="0"/>
                  </a:lnTo>
                  <a:lnTo>
                    <a:pt x="299" y="1"/>
                  </a:lnTo>
                  <a:lnTo>
                    <a:pt x="325" y="5"/>
                  </a:lnTo>
                  <a:lnTo>
                    <a:pt x="351" y="12"/>
                  </a:lnTo>
                  <a:lnTo>
                    <a:pt x="376" y="21"/>
                  </a:lnTo>
                  <a:lnTo>
                    <a:pt x="400" y="32"/>
                  </a:lnTo>
                  <a:lnTo>
                    <a:pt x="422" y="47"/>
                  </a:lnTo>
                  <a:lnTo>
                    <a:pt x="443" y="62"/>
                  </a:lnTo>
                  <a:lnTo>
                    <a:pt x="463" y="79"/>
                  </a:lnTo>
                  <a:lnTo>
                    <a:pt x="481" y="98"/>
                  </a:lnTo>
                  <a:lnTo>
                    <a:pt x="496" y="119"/>
                  </a:lnTo>
                  <a:lnTo>
                    <a:pt x="509" y="142"/>
                  </a:lnTo>
                  <a:lnTo>
                    <a:pt x="521" y="165"/>
                  </a:lnTo>
                  <a:lnTo>
                    <a:pt x="530" y="190"/>
                  </a:lnTo>
                  <a:lnTo>
                    <a:pt x="537" y="216"/>
                  </a:lnTo>
                  <a:lnTo>
                    <a:pt x="541" y="242"/>
                  </a:lnTo>
                  <a:lnTo>
                    <a:pt x="543" y="269"/>
                  </a:lnTo>
                  <a:lnTo>
                    <a:pt x="541" y="297"/>
                  </a:lnTo>
                  <a:lnTo>
                    <a:pt x="537" y="324"/>
                  </a:lnTo>
                  <a:lnTo>
                    <a:pt x="530" y="350"/>
                  </a:lnTo>
                  <a:lnTo>
                    <a:pt x="521" y="374"/>
                  </a:lnTo>
                  <a:lnTo>
                    <a:pt x="509" y="398"/>
                  </a:lnTo>
                  <a:lnTo>
                    <a:pt x="496" y="421"/>
                  </a:lnTo>
                  <a:lnTo>
                    <a:pt x="481" y="441"/>
                  </a:lnTo>
                  <a:lnTo>
                    <a:pt x="463" y="459"/>
                  </a:lnTo>
                  <a:lnTo>
                    <a:pt x="443" y="477"/>
                  </a:lnTo>
                  <a:lnTo>
                    <a:pt x="422" y="493"/>
                  </a:lnTo>
                  <a:lnTo>
                    <a:pt x="400" y="506"/>
                  </a:lnTo>
                  <a:lnTo>
                    <a:pt x="376" y="518"/>
                  </a:lnTo>
                  <a:lnTo>
                    <a:pt x="351" y="526"/>
                  </a:lnTo>
                  <a:lnTo>
                    <a:pt x="325" y="533"/>
                  </a:lnTo>
                  <a:lnTo>
                    <a:pt x="299" y="537"/>
                  </a:lnTo>
                  <a:lnTo>
                    <a:pt x="270" y="539"/>
                  </a:lnTo>
                  <a:lnTo>
                    <a:pt x="244" y="537"/>
                  </a:lnTo>
                  <a:lnTo>
                    <a:pt x="217" y="533"/>
                  </a:lnTo>
                  <a:lnTo>
                    <a:pt x="190" y="526"/>
                  </a:lnTo>
                  <a:lnTo>
                    <a:pt x="164" y="518"/>
                  </a:lnTo>
                  <a:lnTo>
                    <a:pt x="142" y="506"/>
                  </a:lnTo>
                  <a:lnTo>
                    <a:pt x="119" y="493"/>
                  </a:lnTo>
                  <a:lnTo>
                    <a:pt x="97" y="477"/>
                  </a:lnTo>
                  <a:lnTo>
                    <a:pt x="79" y="459"/>
                  </a:lnTo>
                  <a:lnTo>
                    <a:pt x="61" y="441"/>
                  </a:lnTo>
                  <a:lnTo>
                    <a:pt x="45" y="421"/>
                  </a:lnTo>
                  <a:lnTo>
                    <a:pt x="32" y="398"/>
                  </a:lnTo>
                  <a:lnTo>
                    <a:pt x="21" y="374"/>
                  </a:lnTo>
                  <a:lnTo>
                    <a:pt x="12" y="350"/>
                  </a:lnTo>
                  <a:lnTo>
                    <a:pt x="5" y="324"/>
                  </a:lnTo>
                  <a:lnTo>
                    <a:pt x="1" y="297"/>
                  </a:lnTo>
                  <a:lnTo>
                    <a:pt x="0" y="269"/>
                  </a:lnTo>
                  <a:lnTo>
                    <a:pt x="1" y="242"/>
                  </a:lnTo>
                  <a:lnTo>
                    <a:pt x="5" y="216"/>
                  </a:lnTo>
                  <a:lnTo>
                    <a:pt x="12" y="190"/>
                  </a:lnTo>
                  <a:lnTo>
                    <a:pt x="21" y="165"/>
                  </a:lnTo>
                  <a:lnTo>
                    <a:pt x="32" y="142"/>
                  </a:lnTo>
                  <a:lnTo>
                    <a:pt x="45" y="119"/>
                  </a:lnTo>
                  <a:lnTo>
                    <a:pt x="61" y="98"/>
                  </a:lnTo>
                  <a:lnTo>
                    <a:pt x="79" y="79"/>
                  </a:lnTo>
                  <a:lnTo>
                    <a:pt x="97" y="62"/>
                  </a:lnTo>
                  <a:lnTo>
                    <a:pt x="119" y="47"/>
                  </a:lnTo>
                  <a:lnTo>
                    <a:pt x="142" y="32"/>
                  </a:lnTo>
                  <a:lnTo>
                    <a:pt x="164" y="21"/>
                  </a:lnTo>
                  <a:lnTo>
                    <a:pt x="190" y="12"/>
                  </a:lnTo>
                  <a:lnTo>
                    <a:pt x="217" y="5"/>
                  </a:lnTo>
                  <a:lnTo>
                    <a:pt x="244" y="1"/>
                  </a:lnTo>
                  <a:lnTo>
                    <a:pt x="270" y="0"/>
                  </a:lnTo>
                  <a:close/>
                </a:path>
              </a:pathLst>
            </a:custGeom>
            <a:solidFill>
              <a:srgbClr val="FFC706"/>
            </a:solidFill>
            <a:ln w="9525">
              <a:noFill/>
              <a:round/>
              <a:headEnd/>
              <a:tailEnd/>
            </a:ln>
          </p:spPr>
          <p:txBody>
            <a:bodyPr/>
            <a:lstStyle/>
            <a:p>
              <a:pPr algn="ctr"/>
              <a:endParaRPr lang="fr-FR" sz="2000"/>
            </a:p>
          </p:txBody>
        </p:sp>
        <p:sp>
          <p:nvSpPr>
            <p:cNvPr id="15411" name="Freeform 98"/>
            <p:cNvSpPr>
              <a:spLocks/>
            </p:cNvSpPr>
            <p:nvPr/>
          </p:nvSpPr>
          <p:spPr bwMode="white">
            <a:xfrm flipH="1">
              <a:off x="332" y="3568"/>
              <a:ext cx="318" cy="314"/>
            </a:xfrm>
            <a:custGeom>
              <a:avLst/>
              <a:gdLst>
                <a:gd name="T0" fmla="*/ 34 w 530"/>
                <a:gd name="T1" fmla="*/ 0 h 523"/>
                <a:gd name="T2" fmla="*/ 41 w 530"/>
                <a:gd name="T3" fmla="*/ 1 h 523"/>
                <a:gd name="T4" fmla="*/ 47 w 530"/>
                <a:gd name="T5" fmla="*/ 3 h 523"/>
                <a:gd name="T6" fmla="*/ 53 w 530"/>
                <a:gd name="T7" fmla="*/ 6 h 523"/>
                <a:gd name="T8" fmla="*/ 59 w 530"/>
                <a:gd name="T9" fmla="*/ 10 h 523"/>
                <a:gd name="T10" fmla="*/ 62 w 530"/>
                <a:gd name="T11" fmla="*/ 15 h 523"/>
                <a:gd name="T12" fmla="*/ 66 w 530"/>
                <a:gd name="T13" fmla="*/ 21 h 523"/>
                <a:gd name="T14" fmla="*/ 68 w 530"/>
                <a:gd name="T15" fmla="*/ 27 h 523"/>
                <a:gd name="T16" fmla="*/ 69 w 530"/>
                <a:gd name="T17" fmla="*/ 34 h 523"/>
                <a:gd name="T18" fmla="*/ 68 w 530"/>
                <a:gd name="T19" fmla="*/ 37 h 523"/>
                <a:gd name="T20" fmla="*/ 67 w 530"/>
                <a:gd name="T21" fmla="*/ 44 h 523"/>
                <a:gd name="T22" fmla="*/ 64 w 530"/>
                <a:gd name="T23" fmla="*/ 50 h 523"/>
                <a:gd name="T24" fmla="*/ 61 w 530"/>
                <a:gd name="T25" fmla="*/ 55 h 523"/>
                <a:gd name="T26" fmla="*/ 56 w 530"/>
                <a:gd name="T27" fmla="*/ 61 h 523"/>
                <a:gd name="T28" fmla="*/ 50 w 530"/>
                <a:gd name="T29" fmla="*/ 64 h 523"/>
                <a:gd name="T30" fmla="*/ 44 w 530"/>
                <a:gd name="T31" fmla="*/ 66 h 523"/>
                <a:gd name="T32" fmla="*/ 38 w 530"/>
                <a:gd name="T33" fmla="*/ 68 h 523"/>
                <a:gd name="T34" fmla="*/ 34 w 530"/>
                <a:gd name="T35" fmla="*/ 68 h 523"/>
                <a:gd name="T36" fmla="*/ 28 w 530"/>
                <a:gd name="T37" fmla="*/ 67 h 523"/>
                <a:gd name="T38" fmla="*/ 21 w 530"/>
                <a:gd name="T39" fmla="*/ 65 h 523"/>
                <a:gd name="T40" fmla="*/ 15 w 530"/>
                <a:gd name="T41" fmla="*/ 62 h 523"/>
                <a:gd name="T42" fmla="*/ 10 w 530"/>
                <a:gd name="T43" fmla="*/ 58 h 523"/>
                <a:gd name="T44" fmla="*/ 6 w 530"/>
                <a:gd name="T45" fmla="*/ 53 h 523"/>
                <a:gd name="T46" fmla="*/ 3 w 530"/>
                <a:gd name="T47" fmla="*/ 47 h 523"/>
                <a:gd name="T48" fmla="*/ 1 w 530"/>
                <a:gd name="T49" fmla="*/ 41 h 523"/>
                <a:gd name="T50" fmla="*/ 0 w 530"/>
                <a:gd name="T51" fmla="*/ 34 h 523"/>
                <a:gd name="T52" fmla="*/ 1 w 530"/>
                <a:gd name="T53" fmla="*/ 31 h 523"/>
                <a:gd name="T54" fmla="*/ 1 w 530"/>
                <a:gd name="T55" fmla="*/ 24 h 523"/>
                <a:gd name="T56" fmla="*/ 4 w 530"/>
                <a:gd name="T57" fmla="*/ 18 h 523"/>
                <a:gd name="T58" fmla="*/ 8 w 530"/>
                <a:gd name="T59" fmla="*/ 13 h 523"/>
                <a:gd name="T60" fmla="*/ 13 w 530"/>
                <a:gd name="T61" fmla="*/ 8 h 523"/>
                <a:gd name="T62" fmla="*/ 18 w 530"/>
                <a:gd name="T63" fmla="*/ 4 h 523"/>
                <a:gd name="T64" fmla="*/ 24 w 530"/>
                <a:gd name="T65" fmla="*/ 1 h 523"/>
                <a:gd name="T66" fmla="*/ 31 w 530"/>
                <a:gd name="T67" fmla="*/ 1 h 523"/>
                <a:gd name="T68" fmla="*/ 34 w 530"/>
                <a:gd name="T69" fmla="*/ 0 h 5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0"/>
                <a:gd name="T106" fmla="*/ 0 h 523"/>
                <a:gd name="T107" fmla="*/ 530 w 530"/>
                <a:gd name="T108" fmla="*/ 523 h 5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0" h="523">
                  <a:moveTo>
                    <a:pt x="264" y="0"/>
                  </a:moveTo>
                  <a:lnTo>
                    <a:pt x="264" y="0"/>
                  </a:lnTo>
                  <a:lnTo>
                    <a:pt x="292" y="2"/>
                  </a:lnTo>
                  <a:lnTo>
                    <a:pt x="318" y="6"/>
                  </a:lnTo>
                  <a:lnTo>
                    <a:pt x="343" y="12"/>
                  </a:lnTo>
                  <a:lnTo>
                    <a:pt x="367" y="22"/>
                  </a:lnTo>
                  <a:lnTo>
                    <a:pt x="390" y="32"/>
                  </a:lnTo>
                  <a:lnTo>
                    <a:pt x="413" y="46"/>
                  </a:lnTo>
                  <a:lnTo>
                    <a:pt x="433" y="61"/>
                  </a:lnTo>
                  <a:lnTo>
                    <a:pt x="452" y="78"/>
                  </a:lnTo>
                  <a:lnTo>
                    <a:pt x="468" y="97"/>
                  </a:lnTo>
                  <a:lnTo>
                    <a:pt x="484" y="117"/>
                  </a:lnTo>
                  <a:lnTo>
                    <a:pt x="497" y="138"/>
                  </a:lnTo>
                  <a:lnTo>
                    <a:pt x="508" y="161"/>
                  </a:lnTo>
                  <a:lnTo>
                    <a:pt x="517" y="185"/>
                  </a:lnTo>
                  <a:lnTo>
                    <a:pt x="524" y="209"/>
                  </a:lnTo>
                  <a:lnTo>
                    <a:pt x="528" y="236"/>
                  </a:lnTo>
                  <a:lnTo>
                    <a:pt x="530" y="262"/>
                  </a:lnTo>
                  <a:lnTo>
                    <a:pt x="528" y="288"/>
                  </a:lnTo>
                  <a:lnTo>
                    <a:pt x="524" y="315"/>
                  </a:lnTo>
                  <a:lnTo>
                    <a:pt x="517" y="339"/>
                  </a:lnTo>
                  <a:lnTo>
                    <a:pt x="508" y="363"/>
                  </a:lnTo>
                  <a:lnTo>
                    <a:pt x="497" y="386"/>
                  </a:lnTo>
                  <a:lnTo>
                    <a:pt x="484" y="408"/>
                  </a:lnTo>
                  <a:lnTo>
                    <a:pt x="468" y="428"/>
                  </a:lnTo>
                  <a:lnTo>
                    <a:pt x="452" y="446"/>
                  </a:lnTo>
                  <a:lnTo>
                    <a:pt x="433" y="464"/>
                  </a:lnTo>
                  <a:lnTo>
                    <a:pt x="413" y="479"/>
                  </a:lnTo>
                  <a:lnTo>
                    <a:pt x="390" y="492"/>
                  </a:lnTo>
                  <a:lnTo>
                    <a:pt x="367" y="503"/>
                  </a:lnTo>
                  <a:lnTo>
                    <a:pt x="343" y="512"/>
                  </a:lnTo>
                  <a:lnTo>
                    <a:pt x="318" y="517"/>
                  </a:lnTo>
                  <a:lnTo>
                    <a:pt x="292" y="522"/>
                  </a:lnTo>
                  <a:lnTo>
                    <a:pt x="264" y="523"/>
                  </a:lnTo>
                  <a:lnTo>
                    <a:pt x="237" y="522"/>
                  </a:lnTo>
                  <a:lnTo>
                    <a:pt x="212" y="517"/>
                  </a:lnTo>
                  <a:lnTo>
                    <a:pt x="186" y="512"/>
                  </a:lnTo>
                  <a:lnTo>
                    <a:pt x="162" y="503"/>
                  </a:lnTo>
                  <a:lnTo>
                    <a:pt x="139" y="492"/>
                  </a:lnTo>
                  <a:lnTo>
                    <a:pt x="117" y="479"/>
                  </a:lnTo>
                  <a:lnTo>
                    <a:pt x="96" y="464"/>
                  </a:lnTo>
                  <a:lnTo>
                    <a:pt x="78" y="446"/>
                  </a:lnTo>
                  <a:lnTo>
                    <a:pt x="60" y="428"/>
                  </a:lnTo>
                  <a:lnTo>
                    <a:pt x="46" y="408"/>
                  </a:lnTo>
                  <a:lnTo>
                    <a:pt x="32" y="386"/>
                  </a:lnTo>
                  <a:lnTo>
                    <a:pt x="21" y="363"/>
                  </a:lnTo>
                  <a:lnTo>
                    <a:pt x="12" y="339"/>
                  </a:lnTo>
                  <a:lnTo>
                    <a:pt x="5" y="315"/>
                  </a:lnTo>
                  <a:lnTo>
                    <a:pt x="1" y="288"/>
                  </a:lnTo>
                  <a:lnTo>
                    <a:pt x="0" y="262"/>
                  </a:lnTo>
                  <a:lnTo>
                    <a:pt x="1" y="236"/>
                  </a:lnTo>
                  <a:lnTo>
                    <a:pt x="5" y="209"/>
                  </a:lnTo>
                  <a:lnTo>
                    <a:pt x="12" y="185"/>
                  </a:lnTo>
                  <a:lnTo>
                    <a:pt x="21" y="161"/>
                  </a:lnTo>
                  <a:lnTo>
                    <a:pt x="32" y="138"/>
                  </a:lnTo>
                  <a:lnTo>
                    <a:pt x="46" y="117"/>
                  </a:lnTo>
                  <a:lnTo>
                    <a:pt x="60" y="97"/>
                  </a:lnTo>
                  <a:lnTo>
                    <a:pt x="78" y="78"/>
                  </a:lnTo>
                  <a:lnTo>
                    <a:pt x="96" y="61"/>
                  </a:lnTo>
                  <a:lnTo>
                    <a:pt x="117" y="46"/>
                  </a:lnTo>
                  <a:lnTo>
                    <a:pt x="139" y="32"/>
                  </a:lnTo>
                  <a:lnTo>
                    <a:pt x="162" y="22"/>
                  </a:lnTo>
                  <a:lnTo>
                    <a:pt x="186" y="12"/>
                  </a:lnTo>
                  <a:lnTo>
                    <a:pt x="212" y="6"/>
                  </a:lnTo>
                  <a:lnTo>
                    <a:pt x="237" y="2"/>
                  </a:lnTo>
                  <a:lnTo>
                    <a:pt x="264" y="0"/>
                  </a:lnTo>
                  <a:close/>
                </a:path>
              </a:pathLst>
            </a:custGeom>
            <a:solidFill>
              <a:srgbClr val="FCCA09"/>
            </a:solidFill>
            <a:ln w="9525">
              <a:noFill/>
              <a:round/>
              <a:headEnd/>
              <a:tailEnd/>
            </a:ln>
          </p:spPr>
          <p:txBody>
            <a:bodyPr/>
            <a:lstStyle/>
            <a:p>
              <a:pPr algn="ctr"/>
              <a:endParaRPr lang="fr-FR" sz="2000"/>
            </a:p>
          </p:txBody>
        </p:sp>
        <p:sp>
          <p:nvSpPr>
            <p:cNvPr id="15412" name="Freeform 99"/>
            <p:cNvSpPr>
              <a:spLocks/>
            </p:cNvSpPr>
            <p:nvPr/>
          </p:nvSpPr>
          <p:spPr bwMode="white">
            <a:xfrm flipH="1">
              <a:off x="334" y="3574"/>
              <a:ext cx="309" cy="304"/>
            </a:xfrm>
            <a:custGeom>
              <a:avLst/>
              <a:gdLst>
                <a:gd name="T0" fmla="*/ 34 w 513"/>
                <a:gd name="T1" fmla="*/ 0 h 505"/>
                <a:gd name="T2" fmla="*/ 40 w 513"/>
                <a:gd name="T3" fmla="*/ 1 h 505"/>
                <a:gd name="T4" fmla="*/ 47 w 513"/>
                <a:gd name="T5" fmla="*/ 2 h 505"/>
                <a:gd name="T6" fmla="*/ 53 w 513"/>
                <a:gd name="T7" fmla="*/ 6 h 505"/>
                <a:gd name="T8" fmla="*/ 58 w 513"/>
                <a:gd name="T9" fmla="*/ 10 h 505"/>
                <a:gd name="T10" fmla="*/ 61 w 513"/>
                <a:gd name="T11" fmla="*/ 14 h 505"/>
                <a:gd name="T12" fmla="*/ 65 w 513"/>
                <a:gd name="T13" fmla="*/ 20 h 505"/>
                <a:gd name="T14" fmla="*/ 67 w 513"/>
                <a:gd name="T15" fmla="*/ 26 h 505"/>
                <a:gd name="T16" fmla="*/ 67 w 513"/>
                <a:gd name="T17" fmla="*/ 33 h 505"/>
                <a:gd name="T18" fmla="*/ 67 w 513"/>
                <a:gd name="T19" fmla="*/ 37 h 505"/>
                <a:gd name="T20" fmla="*/ 66 w 513"/>
                <a:gd name="T21" fmla="*/ 43 h 505"/>
                <a:gd name="T22" fmla="*/ 63 w 513"/>
                <a:gd name="T23" fmla="*/ 49 h 505"/>
                <a:gd name="T24" fmla="*/ 60 w 513"/>
                <a:gd name="T25" fmla="*/ 54 h 505"/>
                <a:gd name="T26" fmla="*/ 55 w 513"/>
                <a:gd name="T27" fmla="*/ 59 h 505"/>
                <a:gd name="T28" fmla="*/ 50 w 513"/>
                <a:gd name="T29" fmla="*/ 63 h 505"/>
                <a:gd name="T30" fmla="*/ 43 w 513"/>
                <a:gd name="T31" fmla="*/ 65 h 505"/>
                <a:gd name="T32" fmla="*/ 37 w 513"/>
                <a:gd name="T33" fmla="*/ 66 h 505"/>
                <a:gd name="T34" fmla="*/ 34 w 513"/>
                <a:gd name="T35" fmla="*/ 66 h 505"/>
                <a:gd name="T36" fmla="*/ 27 w 513"/>
                <a:gd name="T37" fmla="*/ 66 h 505"/>
                <a:gd name="T38" fmla="*/ 20 w 513"/>
                <a:gd name="T39" fmla="*/ 64 h 505"/>
                <a:gd name="T40" fmla="*/ 15 w 513"/>
                <a:gd name="T41" fmla="*/ 61 h 505"/>
                <a:gd name="T42" fmla="*/ 10 w 513"/>
                <a:gd name="T43" fmla="*/ 57 h 505"/>
                <a:gd name="T44" fmla="*/ 6 w 513"/>
                <a:gd name="T45" fmla="*/ 52 h 505"/>
                <a:gd name="T46" fmla="*/ 2 w 513"/>
                <a:gd name="T47" fmla="*/ 46 h 505"/>
                <a:gd name="T48" fmla="*/ 1 w 513"/>
                <a:gd name="T49" fmla="*/ 40 h 505"/>
                <a:gd name="T50" fmla="*/ 0 w 513"/>
                <a:gd name="T51" fmla="*/ 33 h 505"/>
                <a:gd name="T52" fmla="*/ 1 w 513"/>
                <a:gd name="T53" fmla="*/ 29 h 505"/>
                <a:gd name="T54" fmla="*/ 1 w 513"/>
                <a:gd name="T55" fmla="*/ 23 h 505"/>
                <a:gd name="T56" fmla="*/ 4 w 513"/>
                <a:gd name="T57" fmla="*/ 17 h 505"/>
                <a:gd name="T58" fmla="*/ 8 w 513"/>
                <a:gd name="T59" fmla="*/ 12 h 505"/>
                <a:gd name="T60" fmla="*/ 12 w 513"/>
                <a:gd name="T61" fmla="*/ 8 h 505"/>
                <a:gd name="T62" fmla="*/ 18 w 513"/>
                <a:gd name="T63" fmla="*/ 4 h 505"/>
                <a:gd name="T64" fmla="*/ 24 w 513"/>
                <a:gd name="T65" fmla="*/ 1 h 505"/>
                <a:gd name="T66" fmla="*/ 31 w 513"/>
                <a:gd name="T67" fmla="*/ 1 h 505"/>
                <a:gd name="T68" fmla="*/ 34 w 513"/>
                <a:gd name="T69" fmla="*/ 0 h 5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3"/>
                <a:gd name="T106" fmla="*/ 0 h 505"/>
                <a:gd name="T107" fmla="*/ 513 w 513"/>
                <a:gd name="T108" fmla="*/ 505 h 50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3" h="505">
                  <a:moveTo>
                    <a:pt x="257" y="0"/>
                  </a:moveTo>
                  <a:lnTo>
                    <a:pt x="257" y="0"/>
                  </a:lnTo>
                  <a:lnTo>
                    <a:pt x="283" y="1"/>
                  </a:lnTo>
                  <a:lnTo>
                    <a:pt x="308" y="5"/>
                  </a:lnTo>
                  <a:lnTo>
                    <a:pt x="332" y="11"/>
                  </a:lnTo>
                  <a:lnTo>
                    <a:pt x="356" y="20"/>
                  </a:lnTo>
                  <a:lnTo>
                    <a:pt x="379" y="31"/>
                  </a:lnTo>
                  <a:lnTo>
                    <a:pt x="401" y="43"/>
                  </a:lnTo>
                  <a:lnTo>
                    <a:pt x="419" y="58"/>
                  </a:lnTo>
                  <a:lnTo>
                    <a:pt x="438" y="74"/>
                  </a:lnTo>
                  <a:lnTo>
                    <a:pt x="454" y="92"/>
                  </a:lnTo>
                  <a:lnTo>
                    <a:pt x="469" y="111"/>
                  </a:lnTo>
                  <a:lnTo>
                    <a:pt x="482" y="133"/>
                  </a:lnTo>
                  <a:lnTo>
                    <a:pt x="493" y="154"/>
                  </a:lnTo>
                  <a:lnTo>
                    <a:pt x="501" y="178"/>
                  </a:lnTo>
                  <a:lnTo>
                    <a:pt x="508" y="202"/>
                  </a:lnTo>
                  <a:lnTo>
                    <a:pt x="512" y="226"/>
                  </a:lnTo>
                  <a:lnTo>
                    <a:pt x="513" y="253"/>
                  </a:lnTo>
                  <a:lnTo>
                    <a:pt x="512" y="279"/>
                  </a:lnTo>
                  <a:lnTo>
                    <a:pt x="508" y="304"/>
                  </a:lnTo>
                  <a:lnTo>
                    <a:pt x="501" y="328"/>
                  </a:lnTo>
                  <a:lnTo>
                    <a:pt x="493" y="351"/>
                  </a:lnTo>
                  <a:lnTo>
                    <a:pt x="482" y="372"/>
                  </a:lnTo>
                  <a:lnTo>
                    <a:pt x="469" y="394"/>
                  </a:lnTo>
                  <a:lnTo>
                    <a:pt x="454" y="414"/>
                  </a:lnTo>
                  <a:lnTo>
                    <a:pt x="438" y="431"/>
                  </a:lnTo>
                  <a:lnTo>
                    <a:pt x="419" y="448"/>
                  </a:lnTo>
                  <a:lnTo>
                    <a:pt x="401" y="462"/>
                  </a:lnTo>
                  <a:lnTo>
                    <a:pt x="379" y="476"/>
                  </a:lnTo>
                  <a:lnTo>
                    <a:pt x="356" y="486"/>
                  </a:lnTo>
                  <a:lnTo>
                    <a:pt x="332" y="494"/>
                  </a:lnTo>
                  <a:lnTo>
                    <a:pt x="308" y="501"/>
                  </a:lnTo>
                  <a:lnTo>
                    <a:pt x="283" y="504"/>
                  </a:lnTo>
                  <a:lnTo>
                    <a:pt x="257" y="505"/>
                  </a:lnTo>
                  <a:lnTo>
                    <a:pt x="230" y="504"/>
                  </a:lnTo>
                  <a:lnTo>
                    <a:pt x="205" y="501"/>
                  </a:lnTo>
                  <a:lnTo>
                    <a:pt x="181" y="494"/>
                  </a:lnTo>
                  <a:lnTo>
                    <a:pt x="157" y="486"/>
                  </a:lnTo>
                  <a:lnTo>
                    <a:pt x="134" y="476"/>
                  </a:lnTo>
                  <a:lnTo>
                    <a:pt x="114" y="462"/>
                  </a:lnTo>
                  <a:lnTo>
                    <a:pt x="94" y="448"/>
                  </a:lnTo>
                  <a:lnTo>
                    <a:pt x="75" y="431"/>
                  </a:lnTo>
                  <a:lnTo>
                    <a:pt x="59" y="414"/>
                  </a:lnTo>
                  <a:lnTo>
                    <a:pt x="44" y="394"/>
                  </a:lnTo>
                  <a:lnTo>
                    <a:pt x="31" y="372"/>
                  </a:lnTo>
                  <a:lnTo>
                    <a:pt x="20" y="351"/>
                  </a:lnTo>
                  <a:lnTo>
                    <a:pt x="12" y="328"/>
                  </a:lnTo>
                  <a:lnTo>
                    <a:pt x="5" y="304"/>
                  </a:lnTo>
                  <a:lnTo>
                    <a:pt x="1" y="279"/>
                  </a:lnTo>
                  <a:lnTo>
                    <a:pt x="0" y="253"/>
                  </a:lnTo>
                  <a:lnTo>
                    <a:pt x="1" y="226"/>
                  </a:lnTo>
                  <a:lnTo>
                    <a:pt x="5" y="202"/>
                  </a:lnTo>
                  <a:lnTo>
                    <a:pt x="12" y="178"/>
                  </a:lnTo>
                  <a:lnTo>
                    <a:pt x="20" y="154"/>
                  </a:lnTo>
                  <a:lnTo>
                    <a:pt x="31" y="133"/>
                  </a:lnTo>
                  <a:lnTo>
                    <a:pt x="44" y="111"/>
                  </a:lnTo>
                  <a:lnTo>
                    <a:pt x="59" y="92"/>
                  </a:lnTo>
                  <a:lnTo>
                    <a:pt x="75" y="74"/>
                  </a:lnTo>
                  <a:lnTo>
                    <a:pt x="94" y="58"/>
                  </a:lnTo>
                  <a:lnTo>
                    <a:pt x="114" y="43"/>
                  </a:lnTo>
                  <a:lnTo>
                    <a:pt x="134" y="31"/>
                  </a:lnTo>
                  <a:lnTo>
                    <a:pt x="157" y="20"/>
                  </a:lnTo>
                  <a:lnTo>
                    <a:pt x="181" y="11"/>
                  </a:lnTo>
                  <a:lnTo>
                    <a:pt x="205" y="5"/>
                  </a:lnTo>
                  <a:lnTo>
                    <a:pt x="230" y="1"/>
                  </a:lnTo>
                  <a:lnTo>
                    <a:pt x="257" y="0"/>
                  </a:lnTo>
                  <a:close/>
                </a:path>
              </a:pathLst>
            </a:custGeom>
            <a:solidFill>
              <a:srgbClr val="FCCE09"/>
            </a:solidFill>
            <a:ln w="9525">
              <a:noFill/>
              <a:round/>
              <a:headEnd/>
              <a:tailEnd/>
            </a:ln>
          </p:spPr>
          <p:txBody>
            <a:bodyPr/>
            <a:lstStyle/>
            <a:p>
              <a:pPr algn="ctr"/>
              <a:endParaRPr lang="fr-FR" sz="2000"/>
            </a:p>
          </p:txBody>
        </p:sp>
        <p:sp>
          <p:nvSpPr>
            <p:cNvPr id="15413" name="Freeform 100"/>
            <p:cNvSpPr>
              <a:spLocks/>
            </p:cNvSpPr>
            <p:nvPr/>
          </p:nvSpPr>
          <p:spPr bwMode="white">
            <a:xfrm flipH="1">
              <a:off x="337" y="3580"/>
              <a:ext cx="300" cy="294"/>
            </a:xfrm>
            <a:custGeom>
              <a:avLst/>
              <a:gdLst>
                <a:gd name="T0" fmla="*/ 32 w 499"/>
                <a:gd name="T1" fmla="*/ 0 h 489"/>
                <a:gd name="T2" fmla="*/ 39 w 499"/>
                <a:gd name="T3" fmla="*/ 1 h 489"/>
                <a:gd name="T4" fmla="*/ 45 w 499"/>
                <a:gd name="T5" fmla="*/ 2 h 489"/>
                <a:gd name="T6" fmla="*/ 51 w 499"/>
                <a:gd name="T7" fmla="*/ 5 h 489"/>
                <a:gd name="T8" fmla="*/ 56 w 499"/>
                <a:gd name="T9" fmla="*/ 10 h 489"/>
                <a:gd name="T10" fmla="*/ 60 w 499"/>
                <a:gd name="T11" fmla="*/ 14 h 489"/>
                <a:gd name="T12" fmla="*/ 63 w 499"/>
                <a:gd name="T13" fmla="*/ 19 h 489"/>
                <a:gd name="T14" fmla="*/ 65 w 499"/>
                <a:gd name="T15" fmla="*/ 26 h 489"/>
                <a:gd name="T16" fmla="*/ 65 w 499"/>
                <a:gd name="T17" fmla="*/ 32 h 489"/>
                <a:gd name="T18" fmla="*/ 65 w 499"/>
                <a:gd name="T19" fmla="*/ 35 h 489"/>
                <a:gd name="T20" fmla="*/ 64 w 499"/>
                <a:gd name="T21" fmla="*/ 41 h 489"/>
                <a:gd name="T22" fmla="*/ 61 w 499"/>
                <a:gd name="T23" fmla="*/ 47 h 489"/>
                <a:gd name="T24" fmla="*/ 58 w 499"/>
                <a:gd name="T25" fmla="*/ 52 h 489"/>
                <a:gd name="T26" fmla="*/ 53 w 499"/>
                <a:gd name="T27" fmla="*/ 57 h 489"/>
                <a:gd name="T28" fmla="*/ 48 w 499"/>
                <a:gd name="T29" fmla="*/ 60 h 489"/>
                <a:gd name="T30" fmla="*/ 42 w 499"/>
                <a:gd name="T31" fmla="*/ 63 h 489"/>
                <a:gd name="T32" fmla="*/ 36 w 499"/>
                <a:gd name="T33" fmla="*/ 64 h 489"/>
                <a:gd name="T34" fmla="*/ 32 w 499"/>
                <a:gd name="T35" fmla="*/ 64 h 489"/>
                <a:gd name="T36" fmla="*/ 26 w 499"/>
                <a:gd name="T37" fmla="*/ 64 h 489"/>
                <a:gd name="T38" fmla="*/ 20 w 499"/>
                <a:gd name="T39" fmla="*/ 61 h 489"/>
                <a:gd name="T40" fmla="*/ 14 w 499"/>
                <a:gd name="T41" fmla="*/ 58 h 489"/>
                <a:gd name="T42" fmla="*/ 10 w 499"/>
                <a:gd name="T43" fmla="*/ 55 h 489"/>
                <a:gd name="T44" fmla="*/ 6 w 499"/>
                <a:gd name="T45" fmla="*/ 50 h 489"/>
                <a:gd name="T46" fmla="*/ 2 w 499"/>
                <a:gd name="T47" fmla="*/ 44 h 489"/>
                <a:gd name="T48" fmla="*/ 1 w 499"/>
                <a:gd name="T49" fmla="*/ 38 h 489"/>
                <a:gd name="T50" fmla="*/ 0 w 499"/>
                <a:gd name="T51" fmla="*/ 32 h 489"/>
                <a:gd name="T52" fmla="*/ 1 w 499"/>
                <a:gd name="T53" fmla="*/ 28 h 489"/>
                <a:gd name="T54" fmla="*/ 1 w 499"/>
                <a:gd name="T55" fmla="*/ 23 h 489"/>
                <a:gd name="T56" fmla="*/ 4 w 499"/>
                <a:gd name="T57" fmla="*/ 17 h 489"/>
                <a:gd name="T58" fmla="*/ 7 w 499"/>
                <a:gd name="T59" fmla="*/ 11 h 489"/>
                <a:gd name="T60" fmla="*/ 11 w 499"/>
                <a:gd name="T61" fmla="*/ 7 h 489"/>
                <a:gd name="T62" fmla="*/ 17 w 499"/>
                <a:gd name="T63" fmla="*/ 4 h 489"/>
                <a:gd name="T64" fmla="*/ 23 w 499"/>
                <a:gd name="T65" fmla="*/ 1 h 489"/>
                <a:gd name="T66" fmla="*/ 29 w 499"/>
                <a:gd name="T67" fmla="*/ 1 h 489"/>
                <a:gd name="T68" fmla="*/ 32 w 499"/>
                <a:gd name="T69" fmla="*/ 0 h 4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9"/>
                <a:gd name="T106" fmla="*/ 0 h 489"/>
                <a:gd name="T107" fmla="*/ 499 w 499"/>
                <a:gd name="T108" fmla="*/ 489 h 48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9" h="489">
                  <a:moveTo>
                    <a:pt x="250" y="0"/>
                  </a:moveTo>
                  <a:lnTo>
                    <a:pt x="250" y="0"/>
                  </a:lnTo>
                  <a:lnTo>
                    <a:pt x="275" y="2"/>
                  </a:lnTo>
                  <a:lnTo>
                    <a:pt x="299" y="6"/>
                  </a:lnTo>
                  <a:lnTo>
                    <a:pt x="323" y="11"/>
                  </a:lnTo>
                  <a:lnTo>
                    <a:pt x="346" y="20"/>
                  </a:lnTo>
                  <a:lnTo>
                    <a:pt x="368" y="30"/>
                  </a:lnTo>
                  <a:lnTo>
                    <a:pt x="389" y="42"/>
                  </a:lnTo>
                  <a:lnTo>
                    <a:pt x="408" y="57"/>
                  </a:lnTo>
                  <a:lnTo>
                    <a:pt x="425" y="73"/>
                  </a:lnTo>
                  <a:lnTo>
                    <a:pt x="441" y="90"/>
                  </a:lnTo>
                  <a:lnTo>
                    <a:pt x="456" y="109"/>
                  </a:lnTo>
                  <a:lnTo>
                    <a:pt x="468" y="129"/>
                  </a:lnTo>
                  <a:lnTo>
                    <a:pt x="479" y="150"/>
                  </a:lnTo>
                  <a:lnTo>
                    <a:pt x="487" y="173"/>
                  </a:lnTo>
                  <a:lnTo>
                    <a:pt x="494" y="196"/>
                  </a:lnTo>
                  <a:lnTo>
                    <a:pt x="498" y="220"/>
                  </a:lnTo>
                  <a:lnTo>
                    <a:pt x="499" y="246"/>
                  </a:lnTo>
                  <a:lnTo>
                    <a:pt x="498" y="270"/>
                  </a:lnTo>
                  <a:lnTo>
                    <a:pt x="494" y="294"/>
                  </a:lnTo>
                  <a:lnTo>
                    <a:pt x="487" y="318"/>
                  </a:lnTo>
                  <a:lnTo>
                    <a:pt x="479" y="341"/>
                  </a:lnTo>
                  <a:lnTo>
                    <a:pt x="468" y="362"/>
                  </a:lnTo>
                  <a:lnTo>
                    <a:pt x="456" y="382"/>
                  </a:lnTo>
                  <a:lnTo>
                    <a:pt x="441" y="401"/>
                  </a:lnTo>
                  <a:lnTo>
                    <a:pt x="425" y="418"/>
                  </a:lnTo>
                  <a:lnTo>
                    <a:pt x="408" y="435"/>
                  </a:lnTo>
                  <a:lnTo>
                    <a:pt x="389" y="448"/>
                  </a:lnTo>
                  <a:lnTo>
                    <a:pt x="368" y="460"/>
                  </a:lnTo>
                  <a:lnTo>
                    <a:pt x="346" y="471"/>
                  </a:lnTo>
                  <a:lnTo>
                    <a:pt x="323" y="479"/>
                  </a:lnTo>
                  <a:lnTo>
                    <a:pt x="299" y="485"/>
                  </a:lnTo>
                  <a:lnTo>
                    <a:pt x="275" y="488"/>
                  </a:lnTo>
                  <a:lnTo>
                    <a:pt x="250" y="489"/>
                  </a:lnTo>
                  <a:lnTo>
                    <a:pt x="224" y="488"/>
                  </a:lnTo>
                  <a:lnTo>
                    <a:pt x="199" y="485"/>
                  </a:lnTo>
                  <a:lnTo>
                    <a:pt x="175" y="479"/>
                  </a:lnTo>
                  <a:lnTo>
                    <a:pt x="152" y="471"/>
                  </a:lnTo>
                  <a:lnTo>
                    <a:pt x="130" y="460"/>
                  </a:lnTo>
                  <a:lnTo>
                    <a:pt x="110" y="448"/>
                  </a:lnTo>
                  <a:lnTo>
                    <a:pt x="90" y="435"/>
                  </a:lnTo>
                  <a:lnTo>
                    <a:pt x="73" y="418"/>
                  </a:lnTo>
                  <a:lnTo>
                    <a:pt x="57" y="401"/>
                  </a:lnTo>
                  <a:lnTo>
                    <a:pt x="43" y="382"/>
                  </a:lnTo>
                  <a:lnTo>
                    <a:pt x="30" y="362"/>
                  </a:lnTo>
                  <a:lnTo>
                    <a:pt x="19" y="341"/>
                  </a:lnTo>
                  <a:lnTo>
                    <a:pt x="11" y="318"/>
                  </a:lnTo>
                  <a:lnTo>
                    <a:pt x="4" y="294"/>
                  </a:lnTo>
                  <a:lnTo>
                    <a:pt x="2" y="270"/>
                  </a:lnTo>
                  <a:lnTo>
                    <a:pt x="0" y="246"/>
                  </a:lnTo>
                  <a:lnTo>
                    <a:pt x="2" y="220"/>
                  </a:lnTo>
                  <a:lnTo>
                    <a:pt x="4" y="196"/>
                  </a:lnTo>
                  <a:lnTo>
                    <a:pt x="11" y="173"/>
                  </a:lnTo>
                  <a:lnTo>
                    <a:pt x="19" y="150"/>
                  </a:lnTo>
                  <a:lnTo>
                    <a:pt x="30" y="129"/>
                  </a:lnTo>
                  <a:lnTo>
                    <a:pt x="43" y="109"/>
                  </a:lnTo>
                  <a:lnTo>
                    <a:pt x="57" y="90"/>
                  </a:lnTo>
                  <a:lnTo>
                    <a:pt x="73" y="73"/>
                  </a:lnTo>
                  <a:lnTo>
                    <a:pt x="90" y="57"/>
                  </a:lnTo>
                  <a:lnTo>
                    <a:pt x="110" y="42"/>
                  </a:lnTo>
                  <a:lnTo>
                    <a:pt x="130" y="30"/>
                  </a:lnTo>
                  <a:lnTo>
                    <a:pt x="152" y="20"/>
                  </a:lnTo>
                  <a:lnTo>
                    <a:pt x="175" y="11"/>
                  </a:lnTo>
                  <a:lnTo>
                    <a:pt x="199" y="6"/>
                  </a:lnTo>
                  <a:lnTo>
                    <a:pt x="224" y="2"/>
                  </a:lnTo>
                  <a:lnTo>
                    <a:pt x="250" y="0"/>
                  </a:lnTo>
                  <a:close/>
                </a:path>
              </a:pathLst>
            </a:custGeom>
            <a:solidFill>
              <a:srgbClr val="FCD10C"/>
            </a:solidFill>
            <a:ln w="9525">
              <a:noFill/>
              <a:round/>
              <a:headEnd/>
              <a:tailEnd/>
            </a:ln>
          </p:spPr>
          <p:txBody>
            <a:bodyPr/>
            <a:lstStyle/>
            <a:p>
              <a:pPr algn="ctr"/>
              <a:endParaRPr lang="fr-FR" sz="2000"/>
            </a:p>
          </p:txBody>
        </p:sp>
        <p:sp>
          <p:nvSpPr>
            <p:cNvPr id="15414" name="Freeform 101"/>
            <p:cNvSpPr>
              <a:spLocks/>
            </p:cNvSpPr>
            <p:nvPr/>
          </p:nvSpPr>
          <p:spPr bwMode="white">
            <a:xfrm flipH="1">
              <a:off x="341" y="3586"/>
              <a:ext cx="290" cy="284"/>
            </a:xfrm>
            <a:custGeom>
              <a:avLst/>
              <a:gdLst>
                <a:gd name="T0" fmla="*/ 31 w 484"/>
                <a:gd name="T1" fmla="*/ 0 h 473"/>
                <a:gd name="T2" fmla="*/ 37 w 484"/>
                <a:gd name="T3" fmla="*/ 1 h 473"/>
                <a:gd name="T4" fmla="*/ 43 w 484"/>
                <a:gd name="T5" fmla="*/ 2 h 473"/>
                <a:gd name="T6" fmla="*/ 49 w 484"/>
                <a:gd name="T7" fmla="*/ 5 h 473"/>
                <a:gd name="T8" fmla="*/ 53 w 484"/>
                <a:gd name="T9" fmla="*/ 9 h 473"/>
                <a:gd name="T10" fmla="*/ 57 w 484"/>
                <a:gd name="T11" fmla="*/ 13 h 473"/>
                <a:gd name="T12" fmla="*/ 60 w 484"/>
                <a:gd name="T13" fmla="*/ 19 h 473"/>
                <a:gd name="T14" fmla="*/ 62 w 484"/>
                <a:gd name="T15" fmla="*/ 25 h 473"/>
                <a:gd name="T16" fmla="*/ 62 w 484"/>
                <a:gd name="T17" fmla="*/ 31 h 473"/>
                <a:gd name="T18" fmla="*/ 62 w 484"/>
                <a:gd name="T19" fmla="*/ 34 h 473"/>
                <a:gd name="T20" fmla="*/ 61 w 484"/>
                <a:gd name="T21" fmla="*/ 40 h 473"/>
                <a:gd name="T22" fmla="*/ 59 w 484"/>
                <a:gd name="T23" fmla="*/ 46 h 473"/>
                <a:gd name="T24" fmla="*/ 55 w 484"/>
                <a:gd name="T25" fmla="*/ 50 h 473"/>
                <a:gd name="T26" fmla="*/ 51 w 484"/>
                <a:gd name="T27" fmla="*/ 55 h 473"/>
                <a:gd name="T28" fmla="*/ 46 w 484"/>
                <a:gd name="T29" fmla="*/ 58 h 473"/>
                <a:gd name="T30" fmla="*/ 41 w 484"/>
                <a:gd name="T31" fmla="*/ 60 h 473"/>
                <a:gd name="T32" fmla="*/ 35 w 484"/>
                <a:gd name="T33" fmla="*/ 61 h 473"/>
                <a:gd name="T34" fmla="*/ 31 w 484"/>
                <a:gd name="T35" fmla="*/ 62 h 473"/>
                <a:gd name="T36" fmla="*/ 25 w 484"/>
                <a:gd name="T37" fmla="*/ 61 h 473"/>
                <a:gd name="T38" fmla="*/ 19 w 484"/>
                <a:gd name="T39" fmla="*/ 59 h 473"/>
                <a:gd name="T40" fmla="*/ 14 w 484"/>
                <a:gd name="T41" fmla="*/ 56 h 473"/>
                <a:gd name="T42" fmla="*/ 10 w 484"/>
                <a:gd name="T43" fmla="*/ 53 h 473"/>
                <a:gd name="T44" fmla="*/ 5 w 484"/>
                <a:gd name="T45" fmla="*/ 48 h 473"/>
                <a:gd name="T46" fmla="*/ 2 w 484"/>
                <a:gd name="T47" fmla="*/ 43 h 473"/>
                <a:gd name="T48" fmla="*/ 1 w 484"/>
                <a:gd name="T49" fmla="*/ 37 h 473"/>
                <a:gd name="T50" fmla="*/ 0 w 484"/>
                <a:gd name="T51" fmla="*/ 31 h 473"/>
                <a:gd name="T52" fmla="*/ 1 w 484"/>
                <a:gd name="T53" fmla="*/ 28 h 473"/>
                <a:gd name="T54" fmla="*/ 1 w 484"/>
                <a:gd name="T55" fmla="*/ 22 h 473"/>
                <a:gd name="T56" fmla="*/ 4 w 484"/>
                <a:gd name="T57" fmla="*/ 16 h 473"/>
                <a:gd name="T58" fmla="*/ 7 w 484"/>
                <a:gd name="T59" fmla="*/ 11 h 473"/>
                <a:gd name="T60" fmla="*/ 11 w 484"/>
                <a:gd name="T61" fmla="*/ 7 h 473"/>
                <a:gd name="T62" fmla="*/ 17 w 484"/>
                <a:gd name="T63" fmla="*/ 4 h 473"/>
                <a:gd name="T64" fmla="*/ 22 w 484"/>
                <a:gd name="T65" fmla="*/ 1 h 473"/>
                <a:gd name="T66" fmla="*/ 28 w 484"/>
                <a:gd name="T67" fmla="*/ 1 h 473"/>
                <a:gd name="T68" fmla="*/ 31 w 484"/>
                <a:gd name="T69" fmla="*/ 0 h 4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84"/>
                <a:gd name="T106" fmla="*/ 0 h 473"/>
                <a:gd name="T107" fmla="*/ 484 w 484"/>
                <a:gd name="T108" fmla="*/ 473 h 47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84" h="473">
                  <a:moveTo>
                    <a:pt x="242" y="0"/>
                  </a:moveTo>
                  <a:lnTo>
                    <a:pt x="242" y="0"/>
                  </a:lnTo>
                  <a:lnTo>
                    <a:pt x="267" y="1"/>
                  </a:lnTo>
                  <a:lnTo>
                    <a:pt x="291" y="5"/>
                  </a:lnTo>
                  <a:lnTo>
                    <a:pt x="313" y="10"/>
                  </a:lnTo>
                  <a:lnTo>
                    <a:pt x="336" y="19"/>
                  </a:lnTo>
                  <a:lnTo>
                    <a:pt x="358" y="29"/>
                  </a:lnTo>
                  <a:lnTo>
                    <a:pt x="378" y="41"/>
                  </a:lnTo>
                  <a:lnTo>
                    <a:pt x="395" y="55"/>
                  </a:lnTo>
                  <a:lnTo>
                    <a:pt x="413" y="69"/>
                  </a:lnTo>
                  <a:lnTo>
                    <a:pt x="429" y="87"/>
                  </a:lnTo>
                  <a:lnTo>
                    <a:pt x="442" y="104"/>
                  </a:lnTo>
                  <a:lnTo>
                    <a:pt x="454" y="124"/>
                  </a:lnTo>
                  <a:lnTo>
                    <a:pt x="465" y="144"/>
                  </a:lnTo>
                  <a:lnTo>
                    <a:pt x="473" y="167"/>
                  </a:lnTo>
                  <a:lnTo>
                    <a:pt x="480" y="189"/>
                  </a:lnTo>
                  <a:lnTo>
                    <a:pt x="482" y="213"/>
                  </a:lnTo>
                  <a:lnTo>
                    <a:pt x="484" y="237"/>
                  </a:lnTo>
                  <a:lnTo>
                    <a:pt x="482" y="261"/>
                  </a:lnTo>
                  <a:lnTo>
                    <a:pt x="480" y="284"/>
                  </a:lnTo>
                  <a:lnTo>
                    <a:pt x="473" y="307"/>
                  </a:lnTo>
                  <a:lnTo>
                    <a:pt x="465" y="328"/>
                  </a:lnTo>
                  <a:lnTo>
                    <a:pt x="454" y="349"/>
                  </a:lnTo>
                  <a:lnTo>
                    <a:pt x="442" y="368"/>
                  </a:lnTo>
                  <a:lnTo>
                    <a:pt x="429" y="387"/>
                  </a:lnTo>
                  <a:lnTo>
                    <a:pt x="413" y="404"/>
                  </a:lnTo>
                  <a:lnTo>
                    <a:pt x="395" y="419"/>
                  </a:lnTo>
                  <a:lnTo>
                    <a:pt x="378" y="433"/>
                  </a:lnTo>
                  <a:lnTo>
                    <a:pt x="358" y="445"/>
                  </a:lnTo>
                  <a:lnTo>
                    <a:pt x="336" y="454"/>
                  </a:lnTo>
                  <a:lnTo>
                    <a:pt x="313" y="462"/>
                  </a:lnTo>
                  <a:lnTo>
                    <a:pt x="291" y="469"/>
                  </a:lnTo>
                  <a:lnTo>
                    <a:pt x="267" y="471"/>
                  </a:lnTo>
                  <a:lnTo>
                    <a:pt x="242" y="473"/>
                  </a:lnTo>
                  <a:lnTo>
                    <a:pt x="217" y="471"/>
                  </a:lnTo>
                  <a:lnTo>
                    <a:pt x="194" y="469"/>
                  </a:lnTo>
                  <a:lnTo>
                    <a:pt x="170" y="462"/>
                  </a:lnTo>
                  <a:lnTo>
                    <a:pt x="149" y="454"/>
                  </a:lnTo>
                  <a:lnTo>
                    <a:pt x="127" y="445"/>
                  </a:lnTo>
                  <a:lnTo>
                    <a:pt x="107" y="433"/>
                  </a:lnTo>
                  <a:lnTo>
                    <a:pt x="88" y="419"/>
                  </a:lnTo>
                  <a:lnTo>
                    <a:pt x="71" y="404"/>
                  </a:lnTo>
                  <a:lnTo>
                    <a:pt x="56" y="387"/>
                  </a:lnTo>
                  <a:lnTo>
                    <a:pt x="41" y="368"/>
                  </a:lnTo>
                  <a:lnTo>
                    <a:pt x="29" y="349"/>
                  </a:lnTo>
                  <a:lnTo>
                    <a:pt x="20" y="328"/>
                  </a:lnTo>
                  <a:lnTo>
                    <a:pt x="12" y="307"/>
                  </a:lnTo>
                  <a:lnTo>
                    <a:pt x="5" y="284"/>
                  </a:lnTo>
                  <a:lnTo>
                    <a:pt x="1" y="261"/>
                  </a:lnTo>
                  <a:lnTo>
                    <a:pt x="0" y="237"/>
                  </a:lnTo>
                  <a:lnTo>
                    <a:pt x="1" y="213"/>
                  </a:lnTo>
                  <a:lnTo>
                    <a:pt x="5" y="189"/>
                  </a:lnTo>
                  <a:lnTo>
                    <a:pt x="12" y="167"/>
                  </a:lnTo>
                  <a:lnTo>
                    <a:pt x="20" y="144"/>
                  </a:lnTo>
                  <a:lnTo>
                    <a:pt x="29" y="124"/>
                  </a:lnTo>
                  <a:lnTo>
                    <a:pt x="41" y="104"/>
                  </a:lnTo>
                  <a:lnTo>
                    <a:pt x="56" y="87"/>
                  </a:lnTo>
                  <a:lnTo>
                    <a:pt x="71" y="69"/>
                  </a:lnTo>
                  <a:lnTo>
                    <a:pt x="88" y="55"/>
                  </a:lnTo>
                  <a:lnTo>
                    <a:pt x="107" y="41"/>
                  </a:lnTo>
                  <a:lnTo>
                    <a:pt x="127" y="29"/>
                  </a:lnTo>
                  <a:lnTo>
                    <a:pt x="149" y="19"/>
                  </a:lnTo>
                  <a:lnTo>
                    <a:pt x="170" y="10"/>
                  </a:lnTo>
                  <a:lnTo>
                    <a:pt x="194" y="5"/>
                  </a:lnTo>
                  <a:lnTo>
                    <a:pt x="217" y="1"/>
                  </a:lnTo>
                  <a:lnTo>
                    <a:pt x="242" y="0"/>
                  </a:lnTo>
                  <a:close/>
                </a:path>
              </a:pathLst>
            </a:custGeom>
            <a:solidFill>
              <a:srgbClr val="FCD60E"/>
            </a:solidFill>
            <a:ln w="9525">
              <a:noFill/>
              <a:round/>
              <a:headEnd/>
              <a:tailEnd/>
            </a:ln>
          </p:spPr>
          <p:txBody>
            <a:bodyPr/>
            <a:lstStyle/>
            <a:p>
              <a:pPr algn="ctr"/>
              <a:endParaRPr lang="fr-FR" sz="2000"/>
            </a:p>
          </p:txBody>
        </p:sp>
        <p:sp>
          <p:nvSpPr>
            <p:cNvPr id="15415" name="Freeform 102"/>
            <p:cNvSpPr>
              <a:spLocks/>
            </p:cNvSpPr>
            <p:nvPr/>
          </p:nvSpPr>
          <p:spPr bwMode="white">
            <a:xfrm flipH="1">
              <a:off x="344" y="3593"/>
              <a:ext cx="281" cy="273"/>
            </a:xfrm>
            <a:custGeom>
              <a:avLst/>
              <a:gdLst>
                <a:gd name="T0" fmla="*/ 30 w 469"/>
                <a:gd name="T1" fmla="*/ 0 h 456"/>
                <a:gd name="T2" fmla="*/ 37 w 469"/>
                <a:gd name="T3" fmla="*/ 1 h 456"/>
                <a:gd name="T4" fmla="*/ 42 w 469"/>
                <a:gd name="T5" fmla="*/ 2 h 456"/>
                <a:gd name="T6" fmla="*/ 47 w 469"/>
                <a:gd name="T7" fmla="*/ 5 h 456"/>
                <a:gd name="T8" fmla="*/ 52 w 469"/>
                <a:gd name="T9" fmla="*/ 8 h 456"/>
                <a:gd name="T10" fmla="*/ 55 w 469"/>
                <a:gd name="T11" fmla="*/ 13 h 456"/>
                <a:gd name="T12" fmla="*/ 58 w 469"/>
                <a:gd name="T13" fmla="*/ 18 h 456"/>
                <a:gd name="T14" fmla="*/ 59 w 469"/>
                <a:gd name="T15" fmla="*/ 24 h 456"/>
                <a:gd name="T16" fmla="*/ 61 w 469"/>
                <a:gd name="T17" fmla="*/ 29 h 456"/>
                <a:gd name="T18" fmla="*/ 61 w 469"/>
                <a:gd name="T19" fmla="*/ 32 h 456"/>
                <a:gd name="T20" fmla="*/ 59 w 469"/>
                <a:gd name="T21" fmla="*/ 38 h 456"/>
                <a:gd name="T22" fmla="*/ 57 w 469"/>
                <a:gd name="T23" fmla="*/ 43 h 456"/>
                <a:gd name="T24" fmla="*/ 53 w 469"/>
                <a:gd name="T25" fmla="*/ 48 h 456"/>
                <a:gd name="T26" fmla="*/ 49 w 469"/>
                <a:gd name="T27" fmla="*/ 52 h 456"/>
                <a:gd name="T28" fmla="*/ 44 w 469"/>
                <a:gd name="T29" fmla="*/ 55 h 456"/>
                <a:gd name="T30" fmla="*/ 39 w 469"/>
                <a:gd name="T31" fmla="*/ 57 h 456"/>
                <a:gd name="T32" fmla="*/ 34 w 469"/>
                <a:gd name="T33" fmla="*/ 59 h 456"/>
                <a:gd name="T34" fmla="*/ 30 w 469"/>
                <a:gd name="T35" fmla="*/ 59 h 456"/>
                <a:gd name="T36" fmla="*/ 24 w 469"/>
                <a:gd name="T37" fmla="*/ 58 h 456"/>
                <a:gd name="T38" fmla="*/ 19 w 469"/>
                <a:gd name="T39" fmla="*/ 56 h 456"/>
                <a:gd name="T40" fmla="*/ 13 w 469"/>
                <a:gd name="T41" fmla="*/ 54 h 456"/>
                <a:gd name="T42" fmla="*/ 9 w 469"/>
                <a:gd name="T43" fmla="*/ 50 h 456"/>
                <a:gd name="T44" fmla="*/ 5 w 469"/>
                <a:gd name="T45" fmla="*/ 46 h 456"/>
                <a:gd name="T46" fmla="*/ 2 w 469"/>
                <a:gd name="T47" fmla="*/ 41 h 456"/>
                <a:gd name="T48" fmla="*/ 1 w 469"/>
                <a:gd name="T49" fmla="*/ 35 h 456"/>
                <a:gd name="T50" fmla="*/ 0 w 469"/>
                <a:gd name="T51" fmla="*/ 29 h 456"/>
                <a:gd name="T52" fmla="*/ 1 w 469"/>
                <a:gd name="T53" fmla="*/ 26 h 456"/>
                <a:gd name="T54" fmla="*/ 1 w 469"/>
                <a:gd name="T55" fmla="*/ 20 h 456"/>
                <a:gd name="T56" fmla="*/ 4 w 469"/>
                <a:gd name="T57" fmla="*/ 16 h 456"/>
                <a:gd name="T58" fmla="*/ 7 w 469"/>
                <a:gd name="T59" fmla="*/ 11 h 456"/>
                <a:gd name="T60" fmla="*/ 11 w 469"/>
                <a:gd name="T61" fmla="*/ 7 h 456"/>
                <a:gd name="T62" fmla="*/ 16 w 469"/>
                <a:gd name="T63" fmla="*/ 4 h 456"/>
                <a:gd name="T64" fmla="*/ 21 w 469"/>
                <a:gd name="T65" fmla="*/ 1 h 456"/>
                <a:gd name="T66" fmla="*/ 27 w 469"/>
                <a:gd name="T67" fmla="*/ 1 h 456"/>
                <a:gd name="T68" fmla="*/ 30 w 469"/>
                <a:gd name="T69" fmla="*/ 0 h 4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69"/>
                <a:gd name="T106" fmla="*/ 0 h 456"/>
                <a:gd name="T107" fmla="*/ 469 w 469"/>
                <a:gd name="T108" fmla="*/ 456 h 4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69" h="456">
                  <a:moveTo>
                    <a:pt x="234" y="0"/>
                  </a:moveTo>
                  <a:lnTo>
                    <a:pt x="234" y="0"/>
                  </a:lnTo>
                  <a:lnTo>
                    <a:pt x="258" y="2"/>
                  </a:lnTo>
                  <a:lnTo>
                    <a:pt x="281" y="4"/>
                  </a:lnTo>
                  <a:lnTo>
                    <a:pt x="304" y="10"/>
                  </a:lnTo>
                  <a:lnTo>
                    <a:pt x="325" y="18"/>
                  </a:lnTo>
                  <a:lnTo>
                    <a:pt x="345" y="27"/>
                  </a:lnTo>
                  <a:lnTo>
                    <a:pt x="366" y="39"/>
                  </a:lnTo>
                  <a:lnTo>
                    <a:pt x="383" y="53"/>
                  </a:lnTo>
                  <a:lnTo>
                    <a:pt x="399" y="67"/>
                  </a:lnTo>
                  <a:lnTo>
                    <a:pt x="415" y="84"/>
                  </a:lnTo>
                  <a:lnTo>
                    <a:pt x="429" y="101"/>
                  </a:lnTo>
                  <a:lnTo>
                    <a:pt x="441" y="120"/>
                  </a:lnTo>
                  <a:lnTo>
                    <a:pt x="450" y="140"/>
                  </a:lnTo>
                  <a:lnTo>
                    <a:pt x="458" y="161"/>
                  </a:lnTo>
                  <a:lnTo>
                    <a:pt x="463" y="183"/>
                  </a:lnTo>
                  <a:lnTo>
                    <a:pt x="467" y="205"/>
                  </a:lnTo>
                  <a:lnTo>
                    <a:pt x="469" y="228"/>
                  </a:lnTo>
                  <a:lnTo>
                    <a:pt x="467" y="251"/>
                  </a:lnTo>
                  <a:lnTo>
                    <a:pt x="463" y="274"/>
                  </a:lnTo>
                  <a:lnTo>
                    <a:pt x="458" y="297"/>
                  </a:lnTo>
                  <a:lnTo>
                    <a:pt x="450" y="317"/>
                  </a:lnTo>
                  <a:lnTo>
                    <a:pt x="441" y="337"/>
                  </a:lnTo>
                  <a:lnTo>
                    <a:pt x="429" y="356"/>
                  </a:lnTo>
                  <a:lnTo>
                    <a:pt x="415" y="373"/>
                  </a:lnTo>
                  <a:lnTo>
                    <a:pt x="399" y="389"/>
                  </a:lnTo>
                  <a:lnTo>
                    <a:pt x="383" y="404"/>
                  </a:lnTo>
                  <a:lnTo>
                    <a:pt x="366" y="417"/>
                  </a:lnTo>
                  <a:lnTo>
                    <a:pt x="345" y="429"/>
                  </a:lnTo>
                  <a:lnTo>
                    <a:pt x="325" y="439"/>
                  </a:lnTo>
                  <a:lnTo>
                    <a:pt x="304" y="447"/>
                  </a:lnTo>
                  <a:lnTo>
                    <a:pt x="281" y="452"/>
                  </a:lnTo>
                  <a:lnTo>
                    <a:pt x="258" y="455"/>
                  </a:lnTo>
                  <a:lnTo>
                    <a:pt x="234" y="456"/>
                  </a:lnTo>
                  <a:lnTo>
                    <a:pt x="210" y="455"/>
                  </a:lnTo>
                  <a:lnTo>
                    <a:pt x="187" y="452"/>
                  </a:lnTo>
                  <a:lnTo>
                    <a:pt x="164" y="447"/>
                  </a:lnTo>
                  <a:lnTo>
                    <a:pt x="143" y="439"/>
                  </a:lnTo>
                  <a:lnTo>
                    <a:pt x="123" y="429"/>
                  </a:lnTo>
                  <a:lnTo>
                    <a:pt x="103" y="417"/>
                  </a:lnTo>
                  <a:lnTo>
                    <a:pt x="85" y="404"/>
                  </a:lnTo>
                  <a:lnTo>
                    <a:pt x="68" y="389"/>
                  </a:lnTo>
                  <a:lnTo>
                    <a:pt x="53" y="373"/>
                  </a:lnTo>
                  <a:lnTo>
                    <a:pt x="40" y="356"/>
                  </a:lnTo>
                  <a:lnTo>
                    <a:pt x="28" y="337"/>
                  </a:lnTo>
                  <a:lnTo>
                    <a:pt x="18" y="317"/>
                  </a:lnTo>
                  <a:lnTo>
                    <a:pt x="10" y="297"/>
                  </a:lnTo>
                  <a:lnTo>
                    <a:pt x="5" y="274"/>
                  </a:lnTo>
                  <a:lnTo>
                    <a:pt x="1" y="251"/>
                  </a:lnTo>
                  <a:lnTo>
                    <a:pt x="0" y="228"/>
                  </a:lnTo>
                  <a:lnTo>
                    <a:pt x="1" y="205"/>
                  </a:lnTo>
                  <a:lnTo>
                    <a:pt x="5" y="183"/>
                  </a:lnTo>
                  <a:lnTo>
                    <a:pt x="10" y="161"/>
                  </a:lnTo>
                  <a:lnTo>
                    <a:pt x="18" y="140"/>
                  </a:lnTo>
                  <a:lnTo>
                    <a:pt x="28" y="120"/>
                  </a:lnTo>
                  <a:lnTo>
                    <a:pt x="40" y="101"/>
                  </a:lnTo>
                  <a:lnTo>
                    <a:pt x="53" y="84"/>
                  </a:lnTo>
                  <a:lnTo>
                    <a:pt x="68" y="67"/>
                  </a:lnTo>
                  <a:lnTo>
                    <a:pt x="85" y="53"/>
                  </a:lnTo>
                  <a:lnTo>
                    <a:pt x="103" y="39"/>
                  </a:lnTo>
                  <a:lnTo>
                    <a:pt x="123" y="27"/>
                  </a:lnTo>
                  <a:lnTo>
                    <a:pt x="143" y="18"/>
                  </a:lnTo>
                  <a:lnTo>
                    <a:pt x="164" y="10"/>
                  </a:lnTo>
                  <a:lnTo>
                    <a:pt x="187" y="4"/>
                  </a:lnTo>
                  <a:lnTo>
                    <a:pt x="210" y="2"/>
                  </a:lnTo>
                  <a:lnTo>
                    <a:pt x="234" y="0"/>
                  </a:lnTo>
                  <a:close/>
                </a:path>
              </a:pathLst>
            </a:custGeom>
            <a:solidFill>
              <a:srgbClr val="FAD70E"/>
            </a:solidFill>
            <a:ln w="9525">
              <a:noFill/>
              <a:round/>
              <a:headEnd/>
              <a:tailEnd/>
            </a:ln>
          </p:spPr>
          <p:txBody>
            <a:bodyPr/>
            <a:lstStyle/>
            <a:p>
              <a:pPr algn="ctr"/>
              <a:endParaRPr lang="fr-FR" sz="2000"/>
            </a:p>
          </p:txBody>
        </p:sp>
        <p:sp>
          <p:nvSpPr>
            <p:cNvPr id="15416" name="Freeform 103"/>
            <p:cNvSpPr>
              <a:spLocks/>
            </p:cNvSpPr>
            <p:nvPr/>
          </p:nvSpPr>
          <p:spPr bwMode="white">
            <a:xfrm flipH="1">
              <a:off x="347" y="3598"/>
              <a:ext cx="271" cy="265"/>
            </a:xfrm>
            <a:custGeom>
              <a:avLst/>
              <a:gdLst>
                <a:gd name="T0" fmla="*/ 29 w 453"/>
                <a:gd name="T1" fmla="*/ 0 h 439"/>
                <a:gd name="T2" fmla="*/ 35 w 453"/>
                <a:gd name="T3" fmla="*/ 1 h 439"/>
                <a:gd name="T4" fmla="*/ 40 w 453"/>
                <a:gd name="T5" fmla="*/ 2 h 439"/>
                <a:gd name="T6" fmla="*/ 45 w 453"/>
                <a:gd name="T7" fmla="*/ 5 h 439"/>
                <a:gd name="T8" fmla="*/ 50 w 453"/>
                <a:gd name="T9" fmla="*/ 8 h 439"/>
                <a:gd name="T10" fmla="*/ 53 w 453"/>
                <a:gd name="T11" fmla="*/ 13 h 439"/>
                <a:gd name="T12" fmla="*/ 56 w 453"/>
                <a:gd name="T13" fmla="*/ 18 h 439"/>
                <a:gd name="T14" fmla="*/ 57 w 453"/>
                <a:gd name="T15" fmla="*/ 24 h 439"/>
                <a:gd name="T16" fmla="*/ 58 w 453"/>
                <a:gd name="T17" fmla="*/ 29 h 439"/>
                <a:gd name="T18" fmla="*/ 58 w 453"/>
                <a:gd name="T19" fmla="*/ 32 h 439"/>
                <a:gd name="T20" fmla="*/ 57 w 453"/>
                <a:gd name="T21" fmla="*/ 38 h 439"/>
                <a:gd name="T22" fmla="*/ 55 w 453"/>
                <a:gd name="T23" fmla="*/ 43 h 439"/>
                <a:gd name="T24" fmla="*/ 51 w 453"/>
                <a:gd name="T25" fmla="*/ 48 h 439"/>
                <a:gd name="T26" fmla="*/ 48 w 453"/>
                <a:gd name="T27" fmla="*/ 52 h 439"/>
                <a:gd name="T28" fmla="*/ 43 w 453"/>
                <a:gd name="T29" fmla="*/ 55 h 439"/>
                <a:gd name="T30" fmla="*/ 38 w 453"/>
                <a:gd name="T31" fmla="*/ 57 h 439"/>
                <a:gd name="T32" fmla="*/ 32 w 453"/>
                <a:gd name="T33" fmla="*/ 58 h 439"/>
                <a:gd name="T34" fmla="*/ 29 w 453"/>
                <a:gd name="T35" fmla="*/ 59 h 439"/>
                <a:gd name="T36" fmla="*/ 23 w 453"/>
                <a:gd name="T37" fmla="*/ 58 h 439"/>
                <a:gd name="T38" fmla="*/ 18 w 453"/>
                <a:gd name="T39" fmla="*/ 56 h 439"/>
                <a:gd name="T40" fmla="*/ 13 w 453"/>
                <a:gd name="T41" fmla="*/ 54 h 439"/>
                <a:gd name="T42" fmla="*/ 8 w 453"/>
                <a:gd name="T43" fmla="*/ 49 h 439"/>
                <a:gd name="T44" fmla="*/ 5 w 453"/>
                <a:gd name="T45" fmla="*/ 45 h 439"/>
                <a:gd name="T46" fmla="*/ 2 w 453"/>
                <a:gd name="T47" fmla="*/ 40 h 439"/>
                <a:gd name="T48" fmla="*/ 1 w 453"/>
                <a:gd name="T49" fmla="*/ 35 h 439"/>
                <a:gd name="T50" fmla="*/ 0 w 453"/>
                <a:gd name="T51" fmla="*/ 29 h 439"/>
                <a:gd name="T52" fmla="*/ 1 w 453"/>
                <a:gd name="T53" fmla="*/ 26 h 439"/>
                <a:gd name="T54" fmla="*/ 1 w 453"/>
                <a:gd name="T55" fmla="*/ 21 h 439"/>
                <a:gd name="T56" fmla="*/ 4 w 453"/>
                <a:gd name="T57" fmla="*/ 15 h 439"/>
                <a:gd name="T58" fmla="*/ 7 w 453"/>
                <a:gd name="T59" fmla="*/ 11 h 439"/>
                <a:gd name="T60" fmla="*/ 11 w 453"/>
                <a:gd name="T61" fmla="*/ 7 h 439"/>
                <a:gd name="T62" fmla="*/ 16 w 453"/>
                <a:gd name="T63" fmla="*/ 4 h 439"/>
                <a:gd name="T64" fmla="*/ 20 w 453"/>
                <a:gd name="T65" fmla="*/ 1 h 439"/>
                <a:gd name="T66" fmla="*/ 26 w 453"/>
                <a:gd name="T67" fmla="*/ 1 h 439"/>
                <a:gd name="T68" fmla="*/ 29 w 453"/>
                <a:gd name="T69" fmla="*/ 0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53"/>
                <a:gd name="T106" fmla="*/ 0 h 439"/>
                <a:gd name="T107" fmla="*/ 453 w 453"/>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53" h="439">
                  <a:moveTo>
                    <a:pt x="227" y="0"/>
                  </a:moveTo>
                  <a:lnTo>
                    <a:pt x="227" y="0"/>
                  </a:lnTo>
                  <a:lnTo>
                    <a:pt x="250" y="1"/>
                  </a:lnTo>
                  <a:lnTo>
                    <a:pt x="272" y="4"/>
                  </a:lnTo>
                  <a:lnTo>
                    <a:pt x="294" y="11"/>
                  </a:lnTo>
                  <a:lnTo>
                    <a:pt x="315" y="17"/>
                  </a:lnTo>
                  <a:lnTo>
                    <a:pt x="335" y="27"/>
                  </a:lnTo>
                  <a:lnTo>
                    <a:pt x="354" y="37"/>
                  </a:lnTo>
                  <a:lnTo>
                    <a:pt x="372" y="51"/>
                  </a:lnTo>
                  <a:lnTo>
                    <a:pt x="388" y="64"/>
                  </a:lnTo>
                  <a:lnTo>
                    <a:pt x="402" y="80"/>
                  </a:lnTo>
                  <a:lnTo>
                    <a:pt x="414" y="98"/>
                  </a:lnTo>
                  <a:lnTo>
                    <a:pt x="427" y="115"/>
                  </a:lnTo>
                  <a:lnTo>
                    <a:pt x="436" y="134"/>
                  </a:lnTo>
                  <a:lnTo>
                    <a:pt x="444" y="155"/>
                  </a:lnTo>
                  <a:lnTo>
                    <a:pt x="449" y="175"/>
                  </a:lnTo>
                  <a:lnTo>
                    <a:pt x="452" y="198"/>
                  </a:lnTo>
                  <a:lnTo>
                    <a:pt x="453" y="220"/>
                  </a:lnTo>
                  <a:lnTo>
                    <a:pt x="452" y="242"/>
                  </a:lnTo>
                  <a:lnTo>
                    <a:pt x="449" y="264"/>
                  </a:lnTo>
                  <a:lnTo>
                    <a:pt x="444" y="285"/>
                  </a:lnTo>
                  <a:lnTo>
                    <a:pt x="436" y="305"/>
                  </a:lnTo>
                  <a:lnTo>
                    <a:pt x="427" y="324"/>
                  </a:lnTo>
                  <a:lnTo>
                    <a:pt x="414" y="343"/>
                  </a:lnTo>
                  <a:lnTo>
                    <a:pt x="402" y="360"/>
                  </a:lnTo>
                  <a:lnTo>
                    <a:pt x="388" y="375"/>
                  </a:lnTo>
                  <a:lnTo>
                    <a:pt x="372" y="390"/>
                  </a:lnTo>
                  <a:lnTo>
                    <a:pt x="354" y="402"/>
                  </a:lnTo>
                  <a:lnTo>
                    <a:pt x="335" y="413"/>
                  </a:lnTo>
                  <a:lnTo>
                    <a:pt x="315" y="422"/>
                  </a:lnTo>
                  <a:lnTo>
                    <a:pt x="294" y="430"/>
                  </a:lnTo>
                  <a:lnTo>
                    <a:pt x="272" y="435"/>
                  </a:lnTo>
                  <a:lnTo>
                    <a:pt x="250" y="438"/>
                  </a:lnTo>
                  <a:lnTo>
                    <a:pt x="227" y="439"/>
                  </a:lnTo>
                  <a:lnTo>
                    <a:pt x="204" y="438"/>
                  </a:lnTo>
                  <a:lnTo>
                    <a:pt x="181" y="435"/>
                  </a:lnTo>
                  <a:lnTo>
                    <a:pt x="160" y="430"/>
                  </a:lnTo>
                  <a:lnTo>
                    <a:pt x="138" y="422"/>
                  </a:lnTo>
                  <a:lnTo>
                    <a:pt x="120" y="413"/>
                  </a:lnTo>
                  <a:lnTo>
                    <a:pt x="101" y="402"/>
                  </a:lnTo>
                  <a:lnTo>
                    <a:pt x="83" y="390"/>
                  </a:lnTo>
                  <a:lnTo>
                    <a:pt x="66" y="375"/>
                  </a:lnTo>
                  <a:lnTo>
                    <a:pt x="53" y="360"/>
                  </a:lnTo>
                  <a:lnTo>
                    <a:pt x="39" y="343"/>
                  </a:lnTo>
                  <a:lnTo>
                    <a:pt x="27" y="324"/>
                  </a:lnTo>
                  <a:lnTo>
                    <a:pt x="18" y="305"/>
                  </a:lnTo>
                  <a:lnTo>
                    <a:pt x="10" y="285"/>
                  </a:lnTo>
                  <a:lnTo>
                    <a:pt x="4" y="264"/>
                  </a:lnTo>
                  <a:lnTo>
                    <a:pt x="2" y="242"/>
                  </a:lnTo>
                  <a:lnTo>
                    <a:pt x="0" y="220"/>
                  </a:lnTo>
                  <a:lnTo>
                    <a:pt x="2" y="198"/>
                  </a:lnTo>
                  <a:lnTo>
                    <a:pt x="4" y="175"/>
                  </a:lnTo>
                  <a:lnTo>
                    <a:pt x="10" y="155"/>
                  </a:lnTo>
                  <a:lnTo>
                    <a:pt x="18" y="134"/>
                  </a:lnTo>
                  <a:lnTo>
                    <a:pt x="27" y="115"/>
                  </a:lnTo>
                  <a:lnTo>
                    <a:pt x="39" y="98"/>
                  </a:lnTo>
                  <a:lnTo>
                    <a:pt x="53" y="80"/>
                  </a:lnTo>
                  <a:lnTo>
                    <a:pt x="66" y="64"/>
                  </a:lnTo>
                  <a:lnTo>
                    <a:pt x="83" y="51"/>
                  </a:lnTo>
                  <a:lnTo>
                    <a:pt x="101" y="37"/>
                  </a:lnTo>
                  <a:lnTo>
                    <a:pt x="120" y="27"/>
                  </a:lnTo>
                  <a:lnTo>
                    <a:pt x="138" y="17"/>
                  </a:lnTo>
                  <a:lnTo>
                    <a:pt x="160" y="11"/>
                  </a:lnTo>
                  <a:lnTo>
                    <a:pt x="181" y="4"/>
                  </a:lnTo>
                  <a:lnTo>
                    <a:pt x="204" y="1"/>
                  </a:lnTo>
                  <a:lnTo>
                    <a:pt x="227" y="0"/>
                  </a:lnTo>
                  <a:close/>
                </a:path>
              </a:pathLst>
            </a:custGeom>
            <a:solidFill>
              <a:srgbClr val="FADC10"/>
            </a:solidFill>
            <a:ln w="9525">
              <a:noFill/>
              <a:round/>
              <a:headEnd/>
              <a:tailEnd/>
            </a:ln>
          </p:spPr>
          <p:txBody>
            <a:bodyPr/>
            <a:lstStyle/>
            <a:p>
              <a:pPr algn="ctr"/>
              <a:endParaRPr lang="fr-FR" sz="2000"/>
            </a:p>
          </p:txBody>
        </p:sp>
        <p:sp>
          <p:nvSpPr>
            <p:cNvPr id="15417" name="Freeform 104"/>
            <p:cNvSpPr>
              <a:spLocks/>
            </p:cNvSpPr>
            <p:nvPr/>
          </p:nvSpPr>
          <p:spPr bwMode="white">
            <a:xfrm flipH="1">
              <a:off x="349" y="3604"/>
              <a:ext cx="263" cy="253"/>
            </a:xfrm>
            <a:custGeom>
              <a:avLst/>
              <a:gdLst>
                <a:gd name="T0" fmla="*/ 28 w 438"/>
                <a:gd name="T1" fmla="*/ 0 h 424"/>
                <a:gd name="T2" fmla="*/ 34 w 438"/>
                <a:gd name="T3" fmla="*/ 1 h 424"/>
                <a:gd name="T4" fmla="*/ 40 w 438"/>
                <a:gd name="T5" fmla="*/ 2 h 424"/>
                <a:gd name="T6" fmla="*/ 44 w 438"/>
                <a:gd name="T7" fmla="*/ 5 h 424"/>
                <a:gd name="T8" fmla="*/ 49 w 438"/>
                <a:gd name="T9" fmla="*/ 8 h 424"/>
                <a:gd name="T10" fmla="*/ 52 w 438"/>
                <a:gd name="T11" fmla="*/ 12 h 424"/>
                <a:gd name="T12" fmla="*/ 55 w 438"/>
                <a:gd name="T13" fmla="*/ 17 h 424"/>
                <a:gd name="T14" fmla="*/ 56 w 438"/>
                <a:gd name="T15" fmla="*/ 21 h 424"/>
                <a:gd name="T16" fmla="*/ 57 w 438"/>
                <a:gd name="T17" fmla="*/ 27 h 424"/>
                <a:gd name="T18" fmla="*/ 56 w 438"/>
                <a:gd name="T19" fmla="*/ 30 h 424"/>
                <a:gd name="T20" fmla="*/ 55 w 438"/>
                <a:gd name="T21" fmla="*/ 35 h 424"/>
                <a:gd name="T22" fmla="*/ 53 w 438"/>
                <a:gd name="T23" fmla="*/ 40 h 424"/>
                <a:gd name="T24" fmla="*/ 50 w 438"/>
                <a:gd name="T25" fmla="*/ 44 h 424"/>
                <a:gd name="T26" fmla="*/ 46 w 438"/>
                <a:gd name="T27" fmla="*/ 48 h 424"/>
                <a:gd name="T28" fmla="*/ 42 w 438"/>
                <a:gd name="T29" fmla="*/ 50 h 424"/>
                <a:gd name="T30" fmla="*/ 37 w 438"/>
                <a:gd name="T31" fmla="*/ 53 h 424"/>
                <a:gd name="T32" fmla="*/ 31 w 438"/>
                <a:gd name="T33" fmla="*/ 54 h 424"/>
                <a:gd name="T34" fmla="*/ 28 w 438"/>
                <a:gd name="T35" fmla="*/ 54 h 424"/>
                <a:gd name="T36" fmla="*/ 22 w 438"/>
                <a:gd name="T37" fmla="*/ 54 h 424"/>
                <a:gd name="T38" fmla="*/ 17 w 438"/>
                <a:gd name="T39" fmla="*/ 52 h 424"/>
                <a:gd name="T40" fmla="*/ 13 w 438"/>
                <a:gd name="T41" fmla="*/ 49 h 424"/>
                <a:gd name="T42" fmla="*/ 8 w 438"/>
                <a:gd name="T43" fmla="*/ 46 h 424"/>
                <a:gd name="T44" fmla="*/ 5 w 438"/>
                <a:gd name="T45" fmla="*/ 42 h 424"/>
                <a:gd name="T46" fmla="*/ 2 w 438"/>
                <a:gd name="T47" fmla="*/ 38 h 424"/>
                <a:gd name="T48" fmla="*/ 1 w 438"/>
                <a:gd name="T49" fmla="*/ 32 h 424"/>
                <a:gd name="T50" fmla="*/ 0 w 438"/>
                <a:gd name="T51" fmla="*/ 27 h 424"/>
                <a:gd name="T52" fmla="*/ 0 w 438"/>
                <a:gd name="T53" fmla="*/ 24 h 424"/>
                <a:gd name="T54" fmla="*/ 1 w 438"/>
                <a:gd name="T55" fmla="*/ 19 h 424"/>
                <a:gd name="T56" fmla="*/ 3 w 438"/>
                <a:gd name="T57" fmla="*/ 14 h 424"/>
                <a:gd name="T58" fmla="*/ 7 w 438"/>
                <a:gd name="T59" fmla="*/ 10 h 424"/>
                <a:gd name="T60" fmla="*/ 10 w 438"/>
                <a:gd name="T61" fmla="*/ 7 h 424"/>
                <a:gd name="T62" fmla="*/ 15 w 438"/>
                <a:gd name="T63" fmla="*/ 4 h 424"/>
                <a:gd name="T64" fmla="*/ 20 w 438"/>
                <a:gd name="T65" fmla="*/ 1 h 424"/>
                <a:gd name="T66" fmla="*/ 26 w 438"/>
                <a:gd name="T67" fmla="*/ 1 h 424"/>
                <a:gd name="T68" fmla="*/ 28 w 438"/>
                <a:gd name="T69" fmla="*/ 0 h 4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8"/>
                <a:gd name="T106" fmla="*/ 0 h 424"/>
                <a:gd name="T107" fmla="*/ 438 w 438"/>
                <a:gd name="T108" fmla="*/ 424 h 4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8" h="424">
                  <a:moveTo>
                    <a:pt x="218" y="0"/>
                  </a:moveTo>
                  <a:lnTo>
                    <a:pt x="218" y="0"/>
                  </a:lnTo>
                  <a:lnTo>
                    <a:pt x="241" y="2"/>
                  </a:lnTo>
                  <a:lnTo>
                    <a:pt x="263" y="6"/>
                  </a:lnTo>
                  <a:lnTo>
                    <a:pt x="284" y="11"/>
                  </a:lnTo>
                  <a:lnTo>
                    <a:pt x="304" y="18"/>
                  </a:lnTo>
                  <a:lnTo>
                    <a:pt x="323" y="27"/>
                  </a:lnTo>
                  <a:lnTo>
                    <a:pt x="342" y="38"/>
                  </a:lnTo>
                  <a:lnTo>
                    <a:pt x="358" y="50"/>
                  </a:lnTo>
                  <a:lnTo>
                    <a:pt x="374" y="63"/>
                  </a:lnTo>
                  <a:lnTo>
                    <a:pt x="387" y="78"/>
                  </a:lnTo>
                  <a:lnTo>
                    <a:pt x="401" y="94"/>
                  </a:lnTo>
                  <a:lnTo>
                    <a:pt x="412" y="111"/>
                  </a:lnTo>
                  <a:lnTo>
                    <a:pt x="421" y="130"/>
                  </a:lnTo>
                  <a:lnTo>
                    <a:pt x="428" y="150"/>
                  </a:lnTo>
                  <a:lnTo>
                    <a:pt x="434" y="170"/>
                  </a:lnTo>
                  <a:lnTo>
                    <a:pt x="437" y="191"/>
                  </a:lnTo>
                  <a:lnTo>
                    <a:pt x="438" y="212"/>
                  </a:lnTo>
                  <a:lnTo>
                    <a:pt x="437" y="235"/>
                  </a:lnTo>
                  <a:lnTo>
                    <a:pt x="434" y="255"/>
                  </a:lnTo>
                  <a:lnTo>
                    <a:pt x="428" y="275"/>
                  </a:lnTo>
                  <a:lnTo>
                    <a:pt x="421" y="295"/>
                  </a:lnTo>
                  <a:lnTo>
                    <a:pt x="412" y="314"/>
                  </a:lnTo>
                  <a:lnTo>
                    <a:pt x="401" y="331"/>
                  </a:lnTo>
                  <a:lnTo>
                    <a:pt x="387" y="347"/>
                  </a:lnTo>
                  <a:lnTo>
                    <a:pt x="374" y="362"/>
                  </a:lnTo>
                  <a:lnTo>
                    <a:pt x="358" y="375"/>
                  </a:lnTo>
                  <a:lnTo>
                    <a:pt x="342" y="387"/>
                  </a:lnTo>
                  <a:lnTo>
                    <a:pt x="323" y="398"/>
                  </a:lnTo>
                  <a:lnTo>
                    <a:pt x="304" y="408"/>
                  </a:lnTo>
                  <a:lnTo>
                    <a:pt x="284" y="414"/>
                  </a:lnTo>
                  <a:lnTo>
                    <a:pt x="263" y="420"/>
                  </a:lnTo>
                  <a:lnTo>
                    <a:pt x="241" y="424"/>
                  </a:lnTo>
                  <a:lnTo>
                    <a:pt x="218" y="424"/>
                  </a:lnTo>
                  <a:lnTo>
                    <a:pt x="196" y="424"/>
                  </a:lnTo>
                  <a:lnTo>
                    <a:pt x="174" y="420"/>
                  </a:lnTo>
                  <a:lnTo>
                    <a:pt x="154" y="414"/>
                  </a:lnTo>
                  <a:lnTo>
                    <a:pt x="134" y="408"/>
                  </a:lnTo>
                  <a:lnTo>
                    <a:pt x="114" y="398"/>
                  </a:lnTo>
                  <a:lnTo>
                    <a:pt x="96" y="387"/>
                  </a:lnTo>
                  <a:lnTo>
                    <a:pt x="79" y="375"/>
                  </a:lnTo>
                  <a:lnTo>
                    <a:pt x="64" y="362"/>
                  </a:lnTo>
                  <a:lnTo>
                    <a:pt x="50" y="347"/>
                  </a:lnTo>
                  <a:lnTo>
                    <a:pt x="37" y="331"/>
                  </a:lnTo>
                  <a:lnTo>
                    <a:pt x="25" y="314"/>
                  </a:lnTo>
                  <a:lnTo>
                    <a:pt x="16" y="295"/>
                  </a:lnTo>
                  <a:lnTo>
                    <a:pt x="9" y="275"/>
                  </a:lnTo>
                  <a:lnTo>
                    <a:pt x="4" y="255"/>
                  </a:lnTo>
                  <a:lnTo>
                    <a:pt x="0" y="235"/>
                  </a:lnTo>
                  <a:lnTo>
                    <a:pt x="0" y="212"/>
                  </a:lnTo>
                  <a:lnTo>
                    <a:pt x="0" y="191"/>
                  </a:lnTo>
                  <a:lnTo>
                    <a:pt x="4" y="170"/>
                  </a:lnTo>
                  <a:lnTo>
                    <a:pt x="9" y="150"/>
                  </a:lnTo>
                  <a:lnTo>
                    <a:pt x="16" y="130"/>
                  </a:lnTo>
                  <a:lnTo>
                    <a:pt x="25" y="111"/>
                  </a:lnTo>
                  <a:lnTo>
                    <a:pt x="37" y="94"/>
                  </a:lnTo>
                  <a:lnTo>
                    <a:pt x="50" y="78"/>
                  </a:lnTo>
                  <a:lnTo>
                    <a:pt x="64" y="63"/>
                  </a:lnTo>
                  <a:lnTo>
                    <a:pt x="79" y="50"/>
                  </a:lnTo>
                  <a:lnTo>
                    <a:pt x="96" y="38"/>
                  </a:lnTo>
                  <a:lnTo>
                    <a:pt x="114" y="27"/>
                  </a:lnTo>
                  <a:lnTo>
                    <a:pt x="134" y="18"/>
                  </a:lnTo>
                  <a:lnTo>
                    <a:pt x="154" y="11"/>
                  </a:lnTo>
                  <a:lnTo>
                    <a:pt x="174" y="6"/>
                  </a:lnTo>
                  <a:lnTo>
                    <a:pt x="196" y="2"/>
                  </a:lnTo>
                  <a:lnTo>
                    <a:pt x="218" y="0"/>
                  </a:lnTo>
                  <a:close/>
                </a:path>
              </a:pathLst>
            </a:custGeom>
            <a:solidFill>
              <a:srgbClr val="FADE10"/>
            </a:solidFill>
            <a:ln w="9525">
              <a:noFill/>
              <a:round/>
              <a:headEnd/>
              <a:tailEnd/>
            </a:ln>
          </p:spPr>
          <p:txBody>
            <a:bodyPr/>
            <a:lstStyle/>
            <a:p>
              <a:pPr algn="ctr"/>
              <a:endParaRPr lang="fr-FR" sz="2000"/>
            </a:p>
          </p:txBody>
        </p:sp>
        <p:sp>
          <p:nvSpPr>
            <p:cNvPr id="15418" name="Freeform 105"/>
            <p:cNvSpPr>
              <a:spLocks/>
            </p:cNvSpPr>
            <p:nvPr/>
          </p:nvSpPr>
          <p:spPr bwMode="white">
            <a:xfrm flipH="1">
              <a:off x="353" y="3610"/>
              <a:ext cx="253" cy="245"/>
            </a:xfrm>
            <a:custGeom>
              <a:avLst/>
              <a:gdLst>
                <a:gd name="T0" fmla="*/ 27 w 424"/>
                <a:gd name="T1" fmla="*/ 0 h 406"/>
                <a:gd name="T2" fmla="*/ 32 w 424"/>
                <a:gd name="T3" fmla="*/ 1 h 406"/>
                <a:gd name="T4" fmla="*/ 38 w 424"/>
                <a:gd name="T5" fmla="*/ 2 h 406"/>
                <a:gd name="T6" fmla="*/ 42 w 424"/>
                <a:gd name="T7" fmla="*/ 5 h 406"/>
                <a:gd name="T8" fmla="*/ 46 w 424"/>
                <a:gd name="T9" fmla="*/ 8 h 406"/>
                <a:gd name="T10" fmla="*/ 49 w 424"/>
                <a:gd name="T11" fmla="*/ 12 h 406"/>
                <a:gd name="T12" fmla="*/ 52 w 424"/>
                <a:gd name="T13" fmla="*/ 16 h 406"/>
                <a:gd name="T14" fmla="*/ 54 w 424"/>
                <a:gd name="T15" fmla="*/ 22 h 406"/>
                <a:gd name="T16" fmla="*/ 54 w 424"/>
                <a:gd name="T17" fmla="*/ 27 h 406"/>
                <a:gd name="T18" fmla="*/ 54 w 424"/>
                <a:gd name="T19" fmla="*/ 30 h 406"/>
                <a:gd name="T20" fmla="*/ 53 w 424"/>
                <a:gd name="T21" fmla="*/ 35 h 406"/>
                <a:gd name="T22" fmla="*/ 51 w 424"/>
                <a:gd name="T23" fmla="*/ 40 h 406"/>
                <a:gd name="T24" fmla="*/ 48 w 424"/>
                <a:gd name="T25" fmla="*/ 44 h 406"/>
                <a:gd name="T26" fmla="*/ 44 w 424"/>
                <a:gd name="T27" fmla="*/ 48 h 406"/>
                <a:gd name="T28" fmla="*/ 40 w 424"/>
                <a:gd name="T29" fmla="*/ 51 h 406"/>
                <a:gd name="T30" fmla="*/ 35 w 424"/>
                <a:gd name="T31" fmla="*/ 53 h 406"/>
                <a:gd name="T32" fmla="*/ 30 w 424"/>
                <a:gd name="T33" fmla="*/ 54 h 406"/>
                <a:gd name="T34" fmla="*/ 27 w 424"/>
                <a:gd name="T35" fmla="*/ 54 h 406"/>
                <a:gd name="T36" fmla="*/ 21 w 424"/>
                <a:gd name="T37" fmla="*/ 54 h 406"/>
                <a:gd name="T38" fmla="*/ 17 w 424"/>
                <a:gd name="T39" fmla="*/ 52 h 406"/>
                <a:gd name="T40" fmla="*/ 12 w 424"/>
                <a:gd name="T41" fmla="*/ 49 h 406"/>
                <a:gd name="T42" fmla="*/ 8 w 424"/>
                <a:gd name="T43" fmla="*/ 46 h 406"/>
                <a:gd name="T44" fmla="*/ 5 w 424"/>
                <a:gd name="T45" fmla="*/ 42 h 406"/>
                <a:gd name="T46" fmla="*/ 2 w 424"/>
                <a:gd name="T47" fmla="*/ 37 h 406"/>
                <a:gd name="T48" fmla="*/ 1 w 424"/>
                <a:gd name="T49" fmla="*/ 33 h 406"/>
                <a:gd name="T50" fmla="*/ 0 w 424"/>
                <a:gd name="T51" fmla="*/ 27 h 406"/>
                <a:gd name="T52" fmla="*/ 1 w 424"/>
                <a:gd name="T53" fmla="*/ 24 h 406"/>
                <a:gd name="T54" fmla="*/ 1 w 424"/>
                <a:gd name="T55" fmla="*/ 19 h 406"/>
                <a:gd name="T56" fmla="*/ 4 w 424"/>
                <a:gd name="T57" fmla="*/ 14 h 406"/>
                <a:gd name="T58" fmla="*/ 6 w 424"/>
                <a:gd name="T59" fmla="*/ 10 h 406"/>
                <a:gd name="T60" fmla="*/ 10 w 424"/>
                <a:gd name="T61" fmla="*/ 6 h 406"/>
                <a:gd name="T62" fmla="*/ 14 w 424"/>
                <a:gd name="T63" fmla="*/ 3 h 406"/>
                <a:gd name="T64" fmla="*/ 19 w 424"/>
                <a:gd name="T65" fmla="*/ 1 h 406"/>
                <a:gd name="T66" fmla="*/ 24 w 424"/>
                <a:gd name="T67" fmla="*/ 1 h 406"/>
                <a:gd name="T68" fmla="*/ 27 w 424"/>
                <a:gd name="T69" fmla="*/ 0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4"/>
                <a:gd name="T106" fmla="*/ 0 h 406"/>
                <a:gd name="T107" fmla="*/ 424 w 424"/>
                <a:gd name="T108" fmla="*/ 406 h 4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4" h="406">
                  <a:moveTo>
                    <a:pt x="212" y="0"/>
                  </a:moveTo>
                  <a:lnTo>
                    <a:pt x="212" y="0"/>
                  </a:lnTo>
                  <a:lnTo>
                    <a:pt x="234" y="1"/>
                  </a:lnTo>
                  <a:lnTo>
                    <a:pt x="255" y="4"/>
                  </a:lnTo>
                  <a:lnTo>
                    <a:pt x="275" y="9"/>
                  </a:lnTo>
                  <a:lnTo>
                    <a:pt x="295" y="16"/>
                  </a:lnTo>
                  <a:lnTo>
                    <a:pt x="314" y="24"/>
                  </a:lnTo>
                  <a:lnTo>
                    <a:pt x="331" y="35"/>
                  </a:lnTo>
                  <a:lnTo>
                    <a:pt x="348" y="47"/>
                  </a:lnTo>
                  <a:lnTo>
                    <a:pt x="362" y="59"/>
                  </a:lnTo>
                  <a:lnTo>
                    <a:pt x="376" y="74"/>
                  </a:lnTo>
                  <a:lnTo>
                    <a:pt x="388" y="90"/>
                  </a:lnTo>
                  <a:lnTo>
                    <a:pt x="399" y="106"/>
                  </a:lnTo>
                  <a:lnTo>
                    <a:pt x="408" y="125"/>
                  </a:lnTo>
                  <a:lnTo>
                    <a:pt x="415" y="143"/>
                  </a:lnTo>
                  <a:lnTo>
                    <a:pt x="420" y="162"/>
                  </a:lnTo>
                  <a:lnTo>
                    <a:pt x="424" y="182"/>
                  </a:lnTo>
                  <a:lnTo>
                    <a:pt x="424" y="204"/>
                  </a:lnTo>
                  <a:lnTo>
                    <a:pt x="424" y="224"/>
                  </a:lnTo>
                  <a:lnTo>
                    <a:pt x="420" y="244"/>
                  </a:lnTo>
                  <a:lnTo>
                    <a:pt x="415" y="264"/>
                  </a:lnTo>
                  <a:lnTo>
                    <a:pt x="408" y="283"/>
                  </a:lnTo>
                  <a:lnTo>
                    <a:pt x="399" y="300"/>
                  </a:lnTo>
                  <a:lnTo>
                    <a:pt x="388" y="316"/>
                  </a:lnTo>
                  <a:lnTo>
                    <a:pt x="376" y="332"/>
                  </a:lnTo>
                  <a:lnTo>
                    <a:pt x="362" y="347"/>
                  </a:lnTo>
                  <a:lnTo>
                    <a:pt x="348" y="360"/>
                  </a:lnTo>
                  <a:lnTo>
                    <a:pt x="331" y="371"/>
                  </a:lnTo>
                  <a:lnTo>
                    <a:pt x="314" y="382"/>
                  </a:lnTo>
                  <a:lnTo>
                    <a:pt x="295" y="390"/>
                  </a:lnTo>
                  <a:lnTo>
                    <a:pt x="275" y="397"/>
                  </a:lnTo>
                  <a:lnTo>
                    <a:pt x="255" y="402"/>
                  </a:lnTo>
                  <a:lnTo>
                    <a:pt x="234" y="406"/>
                  </a:lnTo>
                  <a:lnTo>
                    <a:pt x="212" y="406"/>
                  </a:lnTo>
                  <a:lnTo>
                    <a:pt x="191" y="406"/>
                  </a:lnTo>
                  <a:lnTo>
                    <a:pt x="171" y="402"/>
                  </a:lnTo>
                  <a:lnTo>
                    <a:pt x="149" y="397"/>
                  </a:lnTo>
                  <a:lnTo>
                    <a:pt x="130" y="390"/>
                  </a:lnTo>
                  <a:lnTo>
                    <a:pt x="112" y="382"/>
                  </a:lnTo>
                  <a:lnTo>
                    <a:pt x="94" y="371"/>
                  </a:lnTo>
                  <a:lnTo>
                    <a:pt x="78" y="360"/>
                  </a:lnTo>
                  <a:lnTo>
                    <a:pt x="63" y="347"/>
                  </a:lnTo>
                  <a:lnTo>
                    <a:pt x="49" y="332"/>
                  </a:lnTo>
                  <a:lnTo>
                    <a:pt x="37" y="316"/>
                  </a:lnTo>
                  <a:lnTo>
                    <a:pt x="26" y="300"/>
                  </a:lnTo>
                  <a:lnTo>
                    <a:pt x="18" y="283"/>
                  </a:lnTo>
                  <a:lnTo>
                    <a:pt x="10" y="264"/>
                  </a:lnTo>
                  <a:lnTo>
                    <a:pt x="4" y="244"/>
                  </a:lnTo>
                  <a:lnTo>
                    <a:pt x="2" y="224"/>
                  </a:lnTo>
                  <a:lnTo>
                    <a:pt x="0" y="204"/>
                  </a:lnTo>
                  <a:lnTo>
                    <a:pt x="2" y="182"/>
                  </a:lnTo>
                  <a:lnTo>
                    <a:pt x="4" y="162"/>
                  </a:lnTo>
                  <a:lnTo>
                    <a:pt x="10" y="143"/>
                  </a:lnTo>
                  <a:lnTo>
                    <a:pt x="18" y="125"/>
                  </a:lnTo>
                  <a:lnTo>
                    <a:pt x="26" y="106"/>
                  </a:lnTo>
                  <a:lnTo>
                    <a:pt x="37" y="90"/>
                  </a:lnTo>
                  <a:lnTo>
                    <a:pt x="49" y="74"/>
                  </a:lnTo>
                  <a:lnTo>
                    <a:pt x="63" y="59"/>
                  </a:lnTo>
                  <a:lnTo>
                    <a:pt x="78" y="47"/>
                  </a:lnTo>
                  <a:lnTo>
                    <a:pt x="94" y="35"/>
                  </a:lnTo>
                  <a:lnTo>
                    <a:pt x="112" y="24"/>
                  </a:lnTo>
                  <a:lnTo>
                    <a:pt x="130" y="16"/>
                  </a:lnTo>
                  <a:lnTo>
                    <a:pt x="149" y="9"/>
                  </a:lnTo>
                  <a:lnTo>
                    <a:pt x="171" y="4"/>
                  </a:lnTo>
                  <a:lnTo>
                    <a:pt x="191" y="1"/>
                  </a:lnTo>
                  <a:lnTo>
                    <a:pt x="212" y="0"/>
                  </a:lnTo>
                  <a:close/>
                </a:path>
              </a:pathLst>
            </a:custGeom>
            <a:solidFill>
              <a:srgbClr val="FAE312"/>
            </a:solidFill>
            <a:ln w="9525">
              <a:noFill/>
              <a:round/>
              <a:headEnd/>
              <a:tailEnd/>
            </a:ln>
          </p:spPr>
          <p:txBody>
            <a:bodyPr/>
            <a:lstStyle/>
            <a:p>
              <a:pPr algn="ctr"/>
              <a:endParaRPr lang="fr-FR" sz="2000"/>
            </a:p>
          </p:txBody>
        </p:sp>
        <p:sp>
          <p:nvSpPr>
            <p:cNvPr id="15419" name="Freeform 106"/>
            <p:cNvSpPr>
              <a:spLocks/>
            </p:cNvSpPr>
            <p:nvPr/>
          </p:nvSpPr>
          <p:spPr bwMode="white">
            <a:xfrm flipH="1">
              <a:off x="355" y="3616"/>
              <a:ext cx="245" cy="234"/>
            </a:xfrm>
            <a:custGeom>
              <a:avLst/>
              <a:gdLst>
                <a:gd name="T0" fmla="*/ 26 w 409"/>
                <a:gd name="T1" fmla="*/ 0 h 390"/>
                <a:gd name="T2" fmla="*/ 32 w 409"/>
                <a:gd name="T3" fmla="*/ 1 h 390"/>
                <a:gd name="T4" fmla="*/ 37 w 409"/>
                <a:gd name="T5" fmla="*/ 2 h 390"/>
                <a:gd name="T6" fmla="*/ 41 w 409"/>
                <a:gd name="T7" fmla="*/ 4 h 390"/>
                <a:gd name="T8" fmla="*/ 45 w 409"/>
                <a:gd name="T9" fmla="*/ 8 h 390"/>
                <a:gd name="T10" fmla="*/ 48 w 409"/>
                <a:gd name="T11" fmla="*/ 11 h 390"/>
                <a:gd name="T12" fmla="*/ 50 w 409"/>
                <a:gd name="T13" fmla="*/ 16 h 390"/>
                <a:gd name="T14" fmla="*/ 52 w 409"/>
                <a:gd name="T15" fmla="*/ 20 h 390"/>
                <a:gd name="T16" fmla="*/ 53 w 409"/>
                <a:gd name="T17" fmla="*/ 26 h 390"/>
                <a:gd name="T18" fmla="*/ 52 w 409"/>
                <a:gd name="T19" fmla="*/ 28 h 390"/>
                <a:gd name="T20" fmla="*/ 52 w 409"/>
                <a:gd name="T21" fmla="*/ 33 h 390"/>
                <a:gd name="T22" fmla="*/ 50 w 409"/>
                <a:gd name="T23" fmla="*/ 37 h 390"/>
                <a:gd name="T24" fmla="*/ 47 w 409"/>
                <a:gd name="T25" fmla="*/ 41 h 390"/>
                <a:gd name="T26" fmla="*/ 43 w 409"/>
                <a:gd name="T27" fmla="*/ 45 h 390"/>
                <a:gd name="T28" fmla="*/ 39 w 409"/>
                <a:gd name="T29" fmla="*/ 47 h 390"/>
                <a:gd name="T30" fmla="*/ 34 w 409"/>
                <a:gd name="T31" fmla="*/ 49 h 390"/>
                <a:gd name="T32" fmla="*/ 29 w 409"/>
                <a:gd name="T33" fmla="*/ 50 h 390"/>
                <a:gd name="T34" fmla="*/ 26 w 409"/>
                <a:gd name="T35" fmla="*/ 50 h 390"/>
                <a:gd name="T36" fmla="*/ 21 w 409"/>
                <a:gd name="T37" fmla="*/ 50 h 390"/>
                <a:gd name="T38" fmla="*/ 16 w 409"/>
                <a:gd name="T39" fmla="*/ 49 h 390"/>
                <a:gd name="T40" fmla="*/ 11 w 409"/>
                <a:gd name="T41" fmla="*/ 46 h 390"/>
                <a:gd name="T42" fmla="*/ 8 w 409"/>
                <a:gd name="T43" fmla="*/ 43 h 390"/>
                <a:gd name="T44" fmla="*/ 5 w 409"/>
                <a:gd name="T45" fmla="*/ 39 h 390"/>
                <a:gd name="T46" fmla="*/ 2 w 409"/>
                <a:gd name="T47" fmla="*/ 35 h 390"/>
                <a:gd name="T48" fmla="*/ 1 w 409"/>
                <a:gd name="T49" fmla="*/ 31 h 390"/>
                <a:gd name="T50" fmla="*/ 0 w 409"/>
                <a:gd name="T51" fmla="*/ 26 h 390"/>
                <a:gd name="T52" fmla="*/ 1 w 409"/>
                <a:gd name="T53" fmla="*/ 23 h 390"/>
                <a:gd name="T54" fmla="*/ 1 w 409"/>
                <a:gd name="T55" fmla="*/ 18 h 390"/>
                <a:gd name="T56" fmla="*/ 3 w 409"/>
                <a:gd name="T57" fmla="*/ 13 h 390"/>
                <a:gd name="T58" fmla="*/ 6 w 409"/>
                <a:gd name="T59" fmla="*/ 10 h 390"/>
                <a:gd name="T60" fmla="*/ 10 w 409"/>
                <a:gd name="T61" fmla="*/ 6 h 390"/>
                <a:gd name="T62" fmla="*/ 14 w 409"/>
                <a:gd name="T63" fmla="*/ 3 h 390"/>
                <a:gd name="T64" fmla="*/ 19 w 409"/>
                <a:gd name="T65" fmla="*/ 1 h 390"/>
                <a:gd name="T66" fmla="*/ 24 w 409"/>
                <a:gd name="T67" fmla="*/ 1 h 390"/>
                <a:gd name="T68" fmla="*/ 26 w 409"/>
                <a:gd name="T69" fmla="*/ 0 h 3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
                <a:gd name="T106" fmla="*/ 0 h 390"/>
                <a:gd name="T107" fmla="*/ 409 w 409"/>
                <a:gd name="T108" fmla="*/ 390 h 3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 h="390">
                  <a:moveTo>
                    <a:pt x="204" y="0"/>
                  </a:moveTo>
                  <a:lnTo>
                    <a:pt x="204" y="0"/>
                  </a:lnTo>
                  <a:lnTo>
                    <a:pt x="225" y="2"/>
                  </a:lnTo>
                  <a:lnTo>
                    <a:pt x="245" y="4"/>
                  </a:lnTo>
                  <a:lnTo>
                    <a:pt x="266" y="10"/>
                  </a:lnTo>
                  <a:lnTo>
                    <a:pt x="284" y="16"/>
                  </a:lnTo>
                  <a:lnTo>
                    <a:pt x="302" y="24"/>
                  </a:lnTo>
                  <a:lnTo>
                    <a:pt x="319" y="34"/>
                  </a:lnTo>
                  <a:lnTo>
                    <a:pt x="334" y="45"/>
                  </a:lnTo>
                  <a:lnTo>
                    <a:pt x="349" y="58"/>
                  </a:lnTo>
                  <a:lnTo>
                    <a:pt x="362" y="71"/>
                  </a:lnTo>
                  <a:lnTo>
                    <a:pt x="374" y="86"/>
                  </a:lnTo>
                  <a:lnTo>
                    <a:pt x="385" y="102"/>
                  </a:lnTo>
                  <a:lnTo>
                    <a:pt x="393" y="120"/>
                  </a:lnTo>
                  <a:lnTo>
                    <a:pt x="400" y="138"/>
                  </a:lnTo>
                  <a:lnTo>
                    <a:pt x="405" y="156"/>
                  </a:lnTo>
                  <a:lnTo>
                    <a:pt x="408" y="176"/>
                  </a:lnTo>
                  <a:lnTo>
                    <a:pt x="409" y="196"/>
                  </a:lnTo>
                  <a:lnTo>
                    <a:pt x="408" y="216"/>
                  </a:lnTo>
                  <a:lnTo>
                    <a:pt x="405" y="235"/>
                  </a:lnTo>
                  <a:lnTo>
                    <a:pt x="400" y="254"/>
                  </a:lnTo>
                  <a:lnTo>
                    <a:pt x="393" y="271"/>
                  </a:lnTo>
                  <a:lnTo>
                    <a:pt x="385" y="288"/>
                  </a:lnTo>
                  <a:lnTo>
                    <a:pt x="374" y="304"/>
                  </a:lnTo>
                  <a:lnTo>
                    <a:pt x="362" y="319"/>
                  </a:lnTo>
                  <a:lnTo>
                    <a:pt x="349" y="334"/>
                  </a:lnTo>
                  <a:lnTo>
                    <a:pt x="334" y="346"/>
                  </a:lnTo>
                  <a:lnTo>
                    <a:pt x="319" y="357"/>
                  </a:lnTo>
                  <a:lnTo>
                    <a:pt x="302" y="367"/>
                  </a:lnTo>
                  <a:lnTo>
                    <a:pt x="284" y="376"/>
                  </a:lnTo>
                  <a:lnTo>
                    <a:pt x="266" y="382"/>
                  </a:lnTo>
                  <a:lnTo>
                    <a:pt x="245" y="386"/>
                  </a:lnTo>
                  <a:lnTo>
                    <a:pt x="225" y="390"/>
                  </a:lnTo>
                  <a:lnTo>
                    <a:pt x="204" y="390"/>
                  </a:lnTo>
                  <a:lnTo>
                    <a:pt x="184" y="390"/>
                  </a:lnTo>
                  <a:lnTo>
                    <a:pt x="164" y="386"/>
                  </a:lnTo>
                  <a:lnTo>
                    <a:pt x="144" y="382"/>
                  </a:lnTo>
                  <a:lnTo>
                    <a:pt x="125" y="376"/>
                  </a:lnTo>
                  <a:lnTo>
                    <a:pt x="107" y="367"/>
                  </a:lnTo>
                  <a:lnTo>
                    <a:pt x="90" y="357"/>
                  </a:lnTo>
                  <a:lnTo>
                    <a:pt x="75" y="346"/>
                  </a:lnTo>
                  <a:lnTo>
                    <a:pt x="60" y="334"/>
                  </a:lnTo>
                  <a:lnTo>
                    <a:pt x="47" y="319"/>
                  </a:lnTo>
                  <a:lnTo>
                    <a:pt x="35" y="304"/>
                  </a:lnTo>
                  <a:lnTo>
                    <a:pt x="24" y="288"/>
                  </a:lnTo>
                  <a:lnTo>
                    <a:pt x="16" y="271"/>
                  </a:lnTo>
                  <a:lnTo>
                    <a:pt x="9" y="254"/>
                  </a:lnTo>
                  <a:lnTo>
                    <a:pt x="4" y="235"/>
                  </a:lnTo>
                  <a:lnTo>
                    <a:pt x="1" y="216"/>
                  </a:lnTo>
                  <a:lnTo>
                    <a:pt x="0" y="196"/>
                  </a:lnTo>
                  <a:lnTo>
                    <a:pt x="1" y="176"/>
                  </a:lnTo>
                  <a:lnTo>
                    <a:pt x="4" y="156"/>
                  </a:lnTo>
                  <a:lnTo>
                    <a:pt x="9" y="138"/>
                  </a:lnTo>
                  <a:lnTo>
                    <a:pt x="16" y="120"/>
                  </a:lnTo>
                  <a:lnTo>
                    <a:pt x="24" y="102"/>
                  </a:lnTo>
                  <a:lnTo>
                    <a:pt x="35" y="86"/>
                  </a:lnTo>
                  <a:lnTo>
                    <a:pt x="47" y="71"/>
                  </a:lnTo>
                  <a:lnTo>
                    <a:pt x="60" y="58"/>
                  </a:lnTo>
                  <a:lnTo>
                    <a:pt x="75" y="45"/>
                  </a:lnTo>
                  <a:lnTo>
                    <a:pt x="90" y="34"/>
                  </a:lnTo>
                  <a:lnTo>
                    <a:pt x="107" y="24"/>
                  </a:lnTo>
                  <a:lnTo>
                    <a:pt x="125" y="16"/>
                  </a:lnTo>
                  <a:lnTo>
                    <a:pt x="144" y="10"/>
                  </a:lnTo>
                  <a:lnTo>
                    <a:pt x="164" y="4"/>
                  </a:lnTo>
                  <a:lnTo>
                    <a:pt x="184" y="2"/>
                  </a:lnTo>
                  <a:lnTo>
                    <a:pt x="204" y="0"/>
                  </a:lnTo>
                  <a:close/>
                </a:path>
              </a:pathLst>
            </a:custGeom>
            <a:solidFill>
              <a:srgbClr val="FAE614"/>
            </a:solidFill>
            <a:ln w="9525">
              <a:noFill/>
              <a:round/>
              <a:headEnd/>
              <a:tailEnd/>
            </a:ln>
          </p:spPr>
          <p:txBody>
            <a:bodyPr/>
            <a:lstStyle/>
            <a:p>
              <a:pPr algn="ctr"/>
              <a:endParaRPr lang="fr-FR" sz="2000"/>
            </a:p>
          </p:txBody>
        </p:sp>
        <p:sp>
          <p:nvSpPr>
            <p:cNvPr id="15420" name="Freeform 107"/>
            <p:cNvSpPr>
              <a:spLocks/>
            </p:cNvSpPr>
            <p:nvPr/>
          </p:nvSpPr>
          <p:spPr bwMode="white">
            <a:xfrm flipH="1">
              <a:off x="358" y="3621"/>
              <a:ext cx="236" cy="224"/>
            </a:xfrm>
            <a:custGeom>
              <a:avLst/>
              <a:gdLst>
                <a:gd name="T0" fmla="*/ 26 w 394"/>
                <a:gd name="T1" fmla="*/ 0 h 374"/>
                <a:gd name="T2" fmla="*/ 30 w 394"/>
                <a:gd name="T3" fmla="*/ 1 h 374"/>
                <a:gd name="T4" fmla="*/ 35 w 394"/>
                <a:gd name="T5" fmla="*/ 2 h 374"/>
                <a:gd name="T6" fmla="*/ 40 w 394"/>
                <a:gd name="T7" fmla="*/ 4 h 374"/>
                <a:gd name="T8" fmla="*/ 43 w 394"/>
                <a:gd name="T9" fmla="*/ 7 h 374"/>
                <a:gd name="T10" fmla="*/ 46 w 394"/>
                <a:gd name="T11" fmla="*/ 11 h 374"/>
                <a:gd name="T12" fmla="*/ 49 w 394"/>
                <a:gd name="T13" fmla="*/ 15 h 374"/>
                <a:gd name="T14" fmla="*/ 50 w 394"/>
                <a:gd name="T15" fmla="*/ 19 h 374"/>
                <a:gd name="T16" fmla="*/ 50 w 394"/>
                <a:gd name="T17" fmla="*/ 24 h 374"/>
                <a:gd name="T18" fmla="*/ 50 w 394"/>
                <a:gd name="T19" fmla="*/ 26 h 374"/>
                <a:gd name="T20" fmla="*/ 50 w 394"/>
                <a:gd name="T21" fmla="*/ 31 h 374"/>
                <a:gd name="T22" fmla="*/ 48 w 394"/>
                <a:gd name="T23" fmla="*/ 35 h 374"/>
                <a:gd name="T24" fmla="*/ 45 w 394"/>
                <a:gd name="T25" fmla="*/ 40 h 374"/>
                <a:gd name="T26" fmla="*/ 41 w 394"/>
                <a:gd name="T27" fmla="*/ 43 h 374"/>
                <a:gd name="T28" fmla="*/ 37 w 394"/>
                <a:gd name="T29" fmla="*/ 45 h 374"/>
                <a:gd name="T30" fmla="*/ 33 w 394"/>
                <a:gd name="T31" fmla="*/ 47 h 374"/>
                <a:gd name="T32" fmla="*/ 28 w 394"/>
                <a:gd name="T33" fmla="*/ 48 h 374"/>
                <a:gd name="T34" fmla="*/ 26 w 394"/>
                <a:gd name="T35" fmla="*/ 48 h 374"/>
                <a:gd name="T36" fmla="*/ 20 w 394"/>
                <a:gd name="T37" fmla="*/ 48 h 374"/>
                <a:gd name="T38" fmla="*/ 16 w 394"/>
                <a:gd name="T39" fmla="*/ 46 h 374"/>
                <a:gd name="T40" fmla="*/ 11 w 394"/>
                <a:gd name="T41" fmla="*/ 44 h 374"/>
                <a:gd name="T42" fmla="*/ 7 w 394"/>
                <a:gd name="T43" fmla="*/ 41 h 374"/>
                <a:gd name="T44" fmla="*/ 4 w 394"/>
                <a:gd name="T45" fmla="*/ 38 h 374"/>
                <a:gd name="T46" fmla="*/ 2 w 394"/>
                <a:gd name="T47" fmla="*/ 34 h 374"/>
                <a:gd name="T48" fmla="*/ 1 w 394"/>
                <a:gd name="T49" fmla="*/ 29 h 374"/>
                <a:gd name="T50" fmla="*/ 0 w 394"/>
                <a:gd name="T51" fmla="*/ 24 h 374"/>
                <a:gd name="T52" fmla="*/ 0 w 394"/>
                <a:gd name="T53" fmla="*/ 22 h 374"/>
                <a:gd name="T54" fmla="*/ 1 w 394"/>
                <a:gd name="T55" fmla="*/ 17 h 374"/>
                <a:gd name="T56" fmla="*/ 3 w 394"/>
                <a:gd name="T57" fmla="*/ 13 h 374"/>
                <a:gd name="T58" fmla="*/ 6 w 394"/>
                <a:gd name="T59" fmla="*/ 9 h 374"/>
                <a:gd name="T60" fmla="*/ 10 w 394"/>
                <a:gd name="T61" fmla="*/ 6 h 374"/>
                <a:gd name="T62" fmla="*/ 13 w 394"/>
                <a:gd name="T63" fmla="*/ 3 h 374"/>
                <a:gd name="T64" fmla="*/ 18 w 394"/>
                <a:gd name="T65" fmla="*/ 1 h 374"/>
                <a:gd name="T66" fmla="*/ 23 w 394"/>
                <a:gd name="T67" fmla="*/ 1 h 374"/>
                <a:gd name="T68" fmla="*/ 26 w 394"/>
                <a:gd name="T69" fmla="*/ 0 h 3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4"/>
                <a:gd name="T106" fmla="*/ 0 h 374"/>
                <a:gd name="T107" fmla="*/ 394 w 394"/>
                <a:gd name="T108" fmla="*/ 374 h 3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4" h="374">
                  <a:moveTo>
                    <a:pt x="197" y="0"/>
                  </a:moveTo>
                  <a:lnTo>
                    <a:pt x="197" y="0"/>
                  </a:lnTo>
                  <a:lnTo>
                    <a:pt x="217" y="1"/>
                  </a:lnTo>
                  <a:lnTo>
                    <a:pt x="236" y="4"/>
                  </a:lnTo>
                  <a:lnTo>
                    <a:pt x="255" y="9"/>
                  </a:lnTo>
                  <a:lnTo>
                    <a:pt x="273" y="14"/>
                  </a:lnTo>
                  <a:lnTo>
                    <a:pt x="291" y="22"/>
                  </a:lnTo>
                  <a:lnTo>
                    <a:pt x="307" y="32"/>
                  </a:lnTo>
                  <a:lnTo>
                    <a:pt x="322" y="43"/>
                  </a:lnTo>
                  <a:lnTo>
                    <a:pt x="335" y="55"/>
                  </a:lnTo>
                  <a:lnTo>
                    <a:pt x="348" y="68"/>
                  </a:lnTo>
                  <a:lnTo>
                    <a:pt x="359" y="83"/>
                  </a:lnTo>
                  <a:lnTo>
                    <a:pt x="370" y="99"/>
                  </a:lnTo>
                  <a:lnTo>
                    <a:pt x="378" y="115"/>
                  </a:lnTo>
                  <a:lnTo>
                    <a:pt x="385" y="132"/>
                  </a:lnTo>
                  <a:lnTo>
                    <a:pt x="390" y="150"/>
                  </a:lnTo>
                  <a:lnTo>
                    <a:pt x="393" y="169"/>
                  </a:lnTo>
                  <a:lnTo>
                    <a:pt x="394" y="187"/>
                  </a:lnTo>
                  <a:lnTo>
                    <a:pt x="393" y="206"/>
                  </a:lnTo>
                  <a:lnTo>
                    <a:pt x="390" y="225"/>
                  </a:lnTo>
                  <a:lnTo>
                    <a:pt x="385" y="242"/>
                  </a:lnTo>
                  <a:lnTo>
                    <a:pt x="378" y="260"/>
                  </a:lnTo>
                  <a:lnTo>
                    <a:pt x="370" y="276"/>
                  </a:lnTo>
                  <a:lnTo>
                    <a:pt x="359" y="292"/>
                  </a:lnTo>
                  <a:lnTo>
                    <a:pt x="348" y="305"/>
                  </a:lnTo>
                  <a:lnTo>
                    <a:pt x="335" y="319"/>
                  </a:lnTo>
                  <a:lnTo>
                    <a:pt x="322" y="331"/>
                  </a:lnTo>
                  <a:lnTo>
                    <a:pt x="307" y="341"/>
                  </a:lnTo>
                  <a:lnTo>
                    <a:pt x="291" y="351"/>
                  </a:lnTo>
                  <a:lnTo>
                    <a:pt x="273" y="359"/>
                  </a:lnTo>
                  <a:lnTo>
                    <a:pt x="255" y="366"/>
                  </a:lnTo>
                  <a:lnTo>
                    <a:pt x="236" y="370"/>
                  </a:lnTo>
                  <a:lnTo>
                    <a:pt x="217" y="374"/>
                  </a:lnTo>
                  <a:lnTo>
                    <a:pt x="197" y="374"/>
                  </a:lnTo>
                  <a:lnTo>
                    <a:pt x="177" y="374"/>
                  </a:lnTo>
                  <a:lnTo>
                    <a:pt x="157" y="370"/>
                  </a:lnTo>
                  <a:lnTo>
                    <a:pt x="138" y="366"/>
                  </a:lnTo>
                  <a:lnTo>
                    <a:pt x="119" y="359"/>
                  </a:lnTo>
                  <a:lnTo>
                    <a:pt x="103" y="351"/>
                  </a:lnTo>
                  <a:lnTo>
                    <a:pt x="87" y="341"/>
                  </a:lnTo>
                  <a:lnTo>
                    <a:pt x="71" y="331"/>
                  </a:lnTo>
                  <a:lnTo>
                    <a:pt x="57" y="319"/>
                  </a:lnTo>
                  <a:lnTo>
                    <a:pt x="44" y="305"/>
                  </a:lnTo>
                  <a:lnTo>
                    <a:pt x="33" y="292"/>
                  </a:lnTo>
                  <a:lnTo>
                    <a:pt x="23" y="276"/>
                  </a:lnTo>
                  <a:lnTo>
                    <a:pt x="15" y="260"/>
                  </a:lnTo>
                  <a:lnTo>
                    <a:pt x="8" y="242"/>
                  </a:lnTo>
                  <a:lnTo>
                    <a:pt x="4" y="225"/>
                  </a:lnTo>
                  <a:lnTo>
                    <a:pt x="0" y="206"/>
                  </a:lnTo>
                  <a:lnTo>
                    <a:pt x="0" y="187"/>
                  </a:lnTo>
                  <a:lnTo>
                    <a:pt x="0" y="169"/>
                  </a:lnTo>
                  <a:lnTo>
                    <a:pt x="4" y="150"/>
                  </a:lnTo>
                  <a:lnTo>
                    <a:pt x="8" y="132"/>
                  </a:lnTo>
                  <a:lnTo>
                    <a:pt x="15" y="115"/>
                  </a:lnTo>
                  <a:lnTo>
                    <a:pt x="23" y="99"/>
                  </a:lnTo>
                  <a:lnTo>
                    <a:pt x="33" y="83"/>
                  </a:lnTo>
                  <a:lnTo>
                    <a:pt x="44" y="68"/>
                  </a:lnTo>
                  <a:lnTo>
                    <a:pt x="57" y="55"/>
                  </a:lnTo>
                  <a:lnTo>
                    <a:pt x="71" y="43"/>
                  </a:lnTo>
                  <a:lnTo>
                    <a:pt x="87" y="32"/>
                  </a:lnTo>
                  <a:lnTo>
                    <a:pt x="103" y="22"/>
                  </a:lnTo>
                  <a:lnTo>
                    <a:pt x="119" y="14"/>
                  </a:lnTo>
                  <a:lnTo>
                    <a:pt x="138" y="9"/>
                  </a:lnTo>
                  <a:lnTo>
                    <a:pt x="157" y="4"/>
                  </a:lnTo>
                  <a:lnTo>
                    <a:pt x="177" y="1"/>
                  </a:lnTo>
                  <a:lnTo>
                    <a:pt x="197" y="0"/>
                  </a:lnTo>
                  <a:close/>
                </a:path>
              </a:pathLst>
            </a:custGeom>
            <a:solidFill>
              <a:srgbClr val="FAEB14"/>
            </a:solidFill>
            <a:ln w="9525">
              <a:noFill/>
              <a:round/>
              <a:headEnd/>
              <a:tailEnd/>
            </a:ln>
          </p:spPr>
          <p:txBody>
            <a:bodyPr/>
            <a:lstStyle/>
            <a:p>
              <a:pPr algn="ctr"/>
              <a:endParaRPr lang="fr-FR" sz="2000"/>
            </a:p>
          </p:txBody>
        </p:sp>
        <p:sp>
          <p:nvSpPr>
            <p:cNvPr id="15421" name="Freeform 108"/>
            <p:cNvSpPr>
              <a:spLocks/>
            </p:cNvSpPr>
            <p:nvPr/>
          </p:nvSpPr>
          <p:spPr bwMode="white">
            <a:xfrm flipH="1">
              <a:off x="360" y="3628"/>
              <a:ext cx="228" cy="214"/>
            </a:xfrm>
            <a:custGeom>
              <a:avLst/>
              <a:gdLst>
                <a:gd name="T0" fmla="*/ 25 w 380"/>
                <a:gd name="T1" fmla="*/ 0 h 357"/>
                <a:gd name="T2" fmla="*/ 29 w 380"/>
                <a:gd name="T3" fmla="*/ 1 h 357"/>
                <a:gd name="T4" fmla="*/ 34 w 380"/>
                <a:gd name="T5" fmla="*/ 2 h 357"/>
                <a:gd name="T6" fmla="*/ 38 w 380"/>
                <a:gd name="T7" fmla="*/ 4 h 357"/>
                <a:gd name="T8" fmla="*/ 42 w 380"/>
                <a:gd name="T9" fmla="*/ 7 h 357"/>
                <a:gd name="T10" fmla="*/ 45 w 380"/>
                <a:gd name="T11" fmla="*/ 10 h 357"/>
                <a:gd name="T12" fmla="*/ 47 w 380"/>
                <a:gd name="T13" fmla="*/ 14 h 357"/>
                <a:gd name="T14" fmla="*/ 49 w 380"/>
                <a:gd name="T15" fmla="*/ 19 h 357"/>
                <a:gd name="T16" fmla="*/ 49 w 380"/>
                <a:gd name="T17" fmla="*/ 23 h 357"/>
                <a:gd name="T18" fmla="*/ 49 w 380"/>
                <a:gd name="T19" fmla="*/ 26 h 357"/>
                <a:gd name="T20" fmla="*/ 48 w 380"/>
                <a:gd name="T21" fmla="*/ 30 h 357"/>
                <a:gd name="T22" fmla="*/ 46 w 380"/>
                <a:gd name="T23" fmla="*/ 34 h 357"/>
                <a:gd name="T24" fmla="*/ 44 w 380"/>
                <a:gd name="T25" fmla="*/ 38 h 357"/>
                <a:gd name="T26" fmla="*/ 40 w 380"/>
                <a:gd name="T27" fmla="*/ 41 h 357"/>
                <a:gd name="T28" fmla="*/ 37 w 380"/>
                <a:gd name="T29" fmla="*/ 43 h 357"/>
                <a:gd name="T30" fmla="*/ 32 w 380"/>
                <a:gd name="T31" fmla="*/ 45 h 357"/>
                <a:gd name="T32" fmla="*/ 27 w 380"/>
                <a:gd name="T33" fmla="*/ 46 h 357"/>
                <a:gd name="T34" fmla="*/ 25 w 380"/>
                <a:gd name="T35" fmla="*/ 46 h 357"/>
                <a:gd name="T36" fmla="*/ 20 w 380"/>
                <a:gd name="T37" fmla="*/ 46 h 357"/>
                <a:gd name="T38" fmla="*/ 15 w 380"/>
                <a:gd name="T39" fmla="*/ 44 h 357"/>
                <a:gd name="T40" fmla="*/ 11 w 380"/>
                <a:gd name="T41" fmla="*/ 42 h 357"/>
                <a:gd name="T42" fmla="*/ 7 w 380"/>
                <a:gd name="T43" fmla="*/ 40 h 357"/>
                <a:gd name="T44" fmla="*/ 4 w 380"/>
                <a:gd name="T45" fmla="*/ 36 h 357"/>
                <a:gd name="T46" fmla="*/ 2 w 380"/>
                <a:gd name="T47" fmla="*/ 32 h 357"/>
                <a:gd name="T48" fmla="*/ 1 w 380"/>
                <a:gd name="T49" fmla="*/ 28 h 357"/>
                <a:gd name="T50" fmla="*/ 0 w 380"/>
                <a:gd name="T51" fmla="*/ 23 h 357"/>
                <a:gd name="T52" fmla="*/ 1 w 380"/>
                <a:gd name="T53" fmla="*/ 21 h 357"/>
                <a:gd name="T54" fmla="*/ 1 w 380"/>
                <a:gd name="T55" fmla="*/ 17 h 357"/>
                <a:gd name="T56" fmla="*/ 3 w 380"/>
                <a:gd name="T57" fmla="*/ 12 h 357"/>
                <a:gd name="T58" fmla="*/ 6 w 380"/>
                <a:gd name="T59" fmla="*/ 8 h 357"/>
                <a:gd name="T60" fmla="*/ 9 w 380"/>
                <a:gd name="T61" fmla="*/ 5 h 357"/>
                <a:gd name="T62" fmla="*/ 13 w 380"/>
                <a:gd name="T63" fmla="*/ 3 h 357"/>
                <a:gd name="T64" fmla="*/ 17 w 380"/>
                <a:gd name="T65" fmla="*/ 1 h 357"/>
                <a:gd name="T66" fmla="*/ 22 w 380"/>
                <a:gd name="T67" fmla="*/ 1 h 357"/>
                <a:gd name="T68" fmla="*/ 25 w 380"/>
                <a:gd name="T69" fmla="*/ 0 h 3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0"/>
                <a:gd name="T106" fmla="*/ 0 h 357"/>
                <a:gd name="T107" fmla="*/ 380 w 380"/>
                <a:gd name="T108" fmla="*/ 357 h 3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0" h="357">
                  <a:moveTo>
                    <a:pt x="191" y="0"/>
                  </a:moveTo>
                  <a:lnTo>
                    <a:pt x="191" y="0"/>
                  </a:lnTo>
                  <a:lnTo>
                    <a:pt x="209" y="2"/>
                  </a:lnTo>
                  <a:lnTo>
                    <a:pt x="228" y="4"/>
                  </a:lnTo>
                  <a:lnTo>
                    <a:pt x="247" y="8"/>
                  </a:lnTo>
                  <a:lnTo>
                    <a:pt x="264" y="14"/>
                  </a:lnTo>
                  <a:lnTo>
                    <a:pt x="280" y="22"/>
                  </a:lnTo>
                  <a:lnTo>
                    <a:pt x="296" y="31"/>
                  </a:lnTo>
                  <a:lnTo>
                    <a:pt x="311" y="41"/>
                  </a:lnTo>
                  <a:lnTo>
                    <a:pt x="325" y="53"/>
                  </a:lnTo>
                  <a:lnTo>
                    <a:pt x="337" y="65"/>
                  </a:lnTo>
                  <a:lnTo>
                    <a:pt x="347" y="79"/>
                  </a:lnTo>
                  <a:lnTo>
                    <a:pt x="357" y="94"/>
                  </a:lnTo>
                  <a:lnTo>
                    <a:pt x="365" y="109"/>
                  </a:lnTo>
                  <a:lnTo>
                    <a:pt x="372" y="126"/>
                  </a:lnTo>
                  <a:lnTo>
                    <a:pt x="376" y="142"/>
                  </a:lnTo>
                  <a:lnTo>
                    <a:pt x="378" y="160"/>
                  </a:lnTo>
                  <a:lnTo>
                    <a:pt x="380" y="179"/>
                  </a:lnTo>
                  <a:lnTo>
                    <a:pt x="378" y="197"/>
                  </a:lnTo>
                  <a:lnTo>
                    <a:pt x="376" y="215"/>
                  </a:lnTo>
                  <a:lnTo>
                    <a:pt x="372" y="232"/>
                  </a:lnTo>
                  <a:lnTo>
                    <a:pt x="365" y="248"/>
                  </a:lnTo>
                  <a:lnTo>
                    <a:pt x="357" y="263"/>
                  </a:lnTo>
                  <a:lnTo>
                    <a:pt x="347" y="278"/>
                  </a:lnTo>
                  <a:lnTo>
                    <a:pt x="337" y="293"/>
                  </a:lnTo>
                  <a:lnTo>
                    <a:pt x="325" y="305"/>
                  </a:lnTo>
                  <a:lnTo>
                    <a:pt x="311" y="317"/>
                  </a:lnTo>
                  <a:lnTo>
                    <a:pt x="296" y="326"/>
                  </a:lnTo>
                  <a:lnTo>
                    <a:pt x="280" y="335"/>
                  </a:lnTo>
                  <a:lnTo>
                    <a:pt x="264" y="343"/>
                  </a:lnTo>
                  <a:lnTo>
                    <a:pt x="247" y="349"/>
                  </a:lnTo>
                  <a:lnTo>
                    <a:pt x="228" y="354"/>
                  </a:lnTo>
                  <a:lnTo>
                    <a:pt x="209" y="357"/>
                  </a:lnTo>
                  <a:lnTo>
                    <a:pt x="191" y="357"/>
                  </a:lnTo>
                  <a:lnTo>
                    <a:pt x="170" y="357"/>
                  </a:lnTo>
                  <a:lnTo>
                    <a:pt x="152" y="354"/>
                  </a:lnTo>
                  <a:lnTo>
                    <a:pt x="134" y="349"/>
                  </a:lnTo>
                  <a:lnTo>
                    <a:pt x="117" y="343"/>
                  </a:lnTo>
                  <a:lnTo>
                    <a:pt x="99" y="335"/>
                  </a:lnTo>
                  <a:lnTo>
                    <a:pt x="85" y="326"/>
                  </a:lnTo>
                  <a:lnTo>
                    <a:pt x="70" y="317"/>
                  </a:lnTo>
                  <a:lnTo>
                    <a:pt x="56" y="305"/>
                  </a:lnTo>
                  <a:lnTo>
                    <a:pt x="44" y="293"/>
                  </a:lnTo>
                  <a:lnTo>
                    <a:pt x="34" y="278"/>
                  </a:lnTo>
                  <a:lnTo>
                    <a:pt x="23" y="263"/>
                  </a:lnTo>
                  <a:lnTo>
                    <a:pt x="15" y="248"/>
                  </a:lnTo>
                  <a:lnTo>
                    <a:pt x="10" y="232"/>
                  </a:lnTo>
                  <a:lnTo>
                    <a:pt x="4" y="215"/>
                  </a:lnTo>
                  <a:lnTo>
                    <a:pt x="2" y="197"/>
                  </a:lnTo>
                  <a:lnTo>
                    <a:pt x="0" y="179"/>
                  </a:lnTo>
                  <a:lnTo>
                    <a:pt x="2" y="160"/>
                  </a:lnTo>
                  <a:lnTo>
                    <a:pt x="4" y="142"/>
                  </a:lnTo>
                  <a:lnTo>
                    <a:pt x="10" y="126"/>
                  </a:lnTo>
                  <a:lnTo>
                    <a:pt x="15" y="109"/>
                  </a:lnTo>
                  <a:lnTo>
                    <a:pt x="23" y="94"/>
                  </a:lnTo>
                  <a:lnTo>
                    <a:pt x="34" y="79"/>
                  </a:lnTo>
                  <a:lnTo>
                    <a:pt x="44" y="65"/>
                  </a:lnTo>
                  <a:lnTo>
                    <a:pt x="56" y="53"/>
                  </a:lnTo>
                  <a:lnTo>
                    <a:pt x="70" y="41"/>
                  </a:lnTo>
                  <a:lnTo>
                    <a:pt x="85" y="31"/>
                  </a:lnTo>
                  <a:lnTo>
                    <a:pt x="99" y="22"/>
                  </a:lnTo>
                  <a:lnTo>
                    <a:pt x="117" y="14"/>
                  </a:lnTo>
                  <a:lnTo>
                    <a:pt x="134" y="8"/>
                  </a:lnTo>
                  <a:lnTo>
                    <a:pt x="152" y="4"/>
                  </a:lnTo>
                  <a:lnTo>
                    <a:pt x="170" y="2"/>
                  </a:lnTo>
                  <a:lnTo>
                    <a:pt x="191" y="0"/>
                  </a:lnTo>
                  <a:close/>
                </a:path>
              </a:pathLst>
            </a:custGeom>
            <a:solidFill>
              <a:srgbClr val="F7EA15"/>
            </a:solidFill>
            <a:ln w="9525">
              <a:noFill/>
              <a:round/>
              <a:headEnd/>
              <a:tailEnd/>
            </a:ln>
          </p:spPr>
          <p:txBody>
            <a:bodyPr/>
            <a:lstStyle/>
            <a:p>
              <a:pPr algn="ctr"/>
              <a:endParaRPr lang="fr-FR" sz="2000"/>
            </a:p>
          </p:txBody>
        </p:sp>
        <p:sp>
          <p:nvSpPr>
            <p:cNvPr id="15422" name="Freeform 109"/>
            <p:cNvSpPr>
              <a:spLocks/>
            </p:cNvSpPr>
            <p:nvPr/>
          </p:nvSpPr>
          <p:spPr bwMode="white">
            <a:xfrm flipH="1">
              <a:off x="362" y="3633"/>
              <a:ext cx="220" cy="205"/>
            </a:xfrm>
            <a:custGeom>
              <a:avLst/>
              <a:gdLst>
                <a:gd name="T0" fmla="*/ 24 w 365"/>
                <a:gd name="T1" fmla="*/ 0 h 340"/>
                <a:gd name="T2" fmla="*/ 29 w 365"/>
                <a:gd name="T3" fmla="*/ 1 h 340"/>
                <a:gd name="T4" fmla="*/ 33 w 365"/>
                <a:gd name="T5" fmla="*/ 2 h 340"/>
                <a:gd name="T6" fmla="*/ 37 w 365"/>
                <a:gd name="T7" fmla="*/ 4 h 340"/>
                <a:gd name="T8" fmla="*/ 41 w 365"/>
                <a:gd name="T9" fmla="*/ 7 h 340"/>
                <a:gd name="T10" fmla="*/ 44 w 365"/>
                <a:gd name="T11" fmla="*/ 10 h 340"/>
                <a:gd name="T12" fmla="*/ 46 w 365"/>
                <a:gd name="T13" fmla="*/ 14 h 340"/>
                <a:gd name="T14" fmla="*/ 48 w 365"/>
                <a:gd name="T15" fmla="*/ 18 h 340"/>
                <a:gd name="T16" fmla="*/ 48 w 365"/>
                <a:gd name="T17" fmla="*/ 22 h 340"/>
                <a:gd name="T18" fmla="*/ 48 w 365"/>
                <a:gd name="T19" fmla="*/ 25 h 340"/>
                <a:gd name="T20" fmla="*/ 47 w 365"/>
                <a:gd name="T21" fmla="*/ 29 h 340"/>
                <a:gd name="T22" fmla="*/ 45 w 365"/>
                <a:gd name="T23" fmla="*/ 33 h 340"/>
                <a:gd name="T24" fmla="*/ 43 w 365"/>
                <a:gd name="T25" fmla="*/ 37 h 340"/>
                <a:gd name="T26" fmla="*/ 39 w 365"/>
                <a:gd name="T27" fmla="*/ 40 h 340"/>
                <a:gd name="T28" fmla="*/ 36 w 365"/>
                <a:gd name="T29" fmla="*/ 42 h 340"/>
                <a:gd name="T30" fmla="*/ 31 w 365"/>
                <a:gd name="T31" fmla="*/ 44 h 340"/>
                <a:gd name="T32" fmla="*/ 27 w 365"/>
                <a:gd name="T33" fmla="*/ 45 h 340"/>
                <a:gd name="T34" fmla="*/ 24 w 365"/>
                <a:gd name="T35" fmla="*/ 45 h 340"/>
                <a:gd name="T36" fmla="*/ 19 w 365"/>
                <a:gd name="T37" fmla="*/ 45 h 340"/>
                <a:gd name="T38" fmla="*/ 14 w 365"/>
                <a:gd name="T39" fmla="*/ 43 h 340"/>
                <a:gd name="T40" fmla="*/ 10 w 365"/>
                <a:gd name="T41" fmla="*/ 41 h 340"/>
                <a:gd name="T42" fmla="*/ 7 w 365"/>
                <a:gd name="T43" fmla="*/ 39 h 340"/>
                <a:gd name="T44" fmla="*/ 4 w 365"/>
                <a:gd name="T45" fmla="*/ 35 h 340"/>
                <a:gd name="T46" fmla="*/ 2 w 365"/>
                <a:gd name="T47" fmla="*/ 31 h 340"/>
                <a:gd name="T48" fmla="*/ 1 w 365"/>
                <a:gd name="T49" fmla="*/ 27 h 340"/>
                <a:gd name="T50" fmla="*/ 0 w 365"/>
                <a:gd name="T51" fmla="*/ 22 h 340"/>
                <a:gd name="T52" fmla="*/ 1 w 365"/>
                <a:gd name="T53" fmla="*/ 20 h 340"/>
                <a:gd name="T54" fmla="*/ 1 w 365"/>
                <a:gd name="T55" fmla="*/ 16 h 340"/>
                <a:gd name="T56" fmla="*/ 3 w 365"/>
                <a:gd name="T57" fmla="*/ 12 h 340"/>
                <a:gd name="T58" fmla="*/ 5 w 365"/>
                <a:gd name="T59" fmla="*/ 8 h 340"/>
                <a:gd name="T60" fmla="*/ 8 w 365"/>
                <a:gd name="T61" fmla="*/ 5 h 340"/>
                <a:gd name="T62" fmla="*/ 12 w 365"/>
                <a:gd name="T63" fmla="*/ 3 h 340"/>
                <a:gd name="T64" fmla="*/ 17 w 365"/>
                <a:gd name="T65" fmla="*/ 1 h 340"/>
                <a:gd name="T66" fmla="*/ 22 w 365"/>
                <a:gd name="T67" fmla="*/ 1 h 340"/>
                <a:gd name="T68" fmla="*/ 24 w 365"/>
                <a:gd name="T69" fmla="*/ 0 h 3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5"/>
                <a:gd name="T106" fmla="*/ 0 h 340"/>
                <a:gd name="T107" fmla="*/ 365 w 365"/>
                <a:gd name="T108" fmla="*/ 340 h 3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5" h="340">
                  <a:moveTo>
                    <a:pt x="182" y="0"/>
                  </a:moveTo>
                  <a:lnTo>
                    <a:pt x="182" y="0"/>
                  </a:lnTo>
                  <a:lnTo>
                    <a:pt x="201" y="1"/>
                  </a:lnTo>
                  <a:lnTo>
                    <a:pt x="218" y="4"/>
                  </a:lnTo>
                  <a:lnTo>
                    <a:pt x="236" y="8"/>
                  </a:lnTo>
                  <a:lnTo>
                    <a:pt x="253" y="13"/>
                  </a:lnTo>
                  <a:lnTo>
                    <a:pt x="268" y="21"/>
                  </a:lnTo>
                  <a:lnTo>
                    <a:pt x="284" y="29"/>
                  </a:lnTo>
                  <a:lnTo>
                    <a:pt x="298" y="39"/>
                  </a:lnTo>
                  <a:lnTo>
                    <a:pt x="311" y="49"/>
                  </a:lnTo>
                  <a:lnTo>
                    <a:pt x="323" y="61"/>
                  </a:lnTo>
                  <a:lnTo>
                    <a:pt x="332" y="75"/>
                  </a:lnTo>
                  <a:lnTo>
                    <a:pt x="342" y="90"/>
                  </a:lnTo>
                  <a:lnTo>
                    <a:pt x="350" y="104"/>
                  </a:lnTo>
                  <a:lnTo>
                    <a:pt x="357" y="120"/>
                  </a:lnTo>
                  <a:lnTo>
                    <a:pt x="361" y="136"/>
                  </a:lnTo>
                  <a:lnTo>
                    <a:pt x="363" y="153"/>
                  </a:lnTo>
                  <a:lnTo>
                    <a:pt x="365" y="170"/>
                  </a:lnTo>
                  <a:lnTo>
                    <a:pt x="363" y="187"/>
                  </a:lnTo>
                  <a:lnTo>
                    <a:pt x="361" y="205"/>
                  </a:lnTo>
                  <a:lnTo>
                    <a:pt x="357" y="221"/>
                  </a:lnTo>
                  <a:lnTo>
                    <a:pt x="350" y="237"/>
                  </a:lnTo>
                  <a:lnTo>
                    <a:pt x="342" y="252"/>
                  </a:lnTo>
                  <a:lnTo>
                    <a:pt x="332" y="265"/>
                  </a:lnTo>
                  <a:lnTo>
                    <a:pt x="323" y="279"/>
                  </a:lnTo>
                  <a:lnTo>
                    <a:pt x="311" y="291"/>
                  </a:lnTo>
                  <a:lnTo>
                    <a:pt x="298" y="301"/>
                  </a:lnTo>
                  <a:lnTo>
                    <a:pt x="284" y="312"/>
                  </a:lnTo>
                  <a:lnTo>
                    <a:pt x="268" y="320"/>
                  </a:lnTo>
                  <a:lnTo>
                    <a:pt x="253" y="327"/>
                  </a:lnTo>
                  <a:lnTo>
                    <a:pt x="236" y="333"/>
                  </a:lnTo>
                  <a:lnTo>
                    <a:pt x="218" y="337"/>
                  </a:lnTo>
                  <a:lnTo>
                    <a:pt x="201" y="340"/>
                  </a:lnTo>
                  <a:lnTo>
                    <a:pt x="182" y="340"/>
                  </a:lnTo>
                  <a:lnTo>
                    <a:pt x="163" y="340"/>
                  </a:lnTo>
                  <a:lnTo>
                    <a:pt x="146" y="337"/>
                  </a:lnTo>
                  <a:lnTo>
                    <a:pt x="129" y="333"/>
                  </a:lnTo>
                  <a:lnTo>
                    <a:pt x="111" y="327"/>
                  </a:lnTo>
                  <a:lnTo>
                    <a:pt x="95" y="320"/>
                  </a:lnTo>
                  <a:lnTo>
                    <a:pt x="80" y="312"/>
                  </a:lnTo>
                  <a:lnTo>
                    <a:pt x="67" y="301"/>
                  </a:lnTo>
                  <a:lnTo>
                    <a:pt x="54" y="291"/>
                  </a:lnTo>
                  <a:lnTo>
                    <a:pt x="41" y="279"/>
                  </a:lnTo>
                  <a:lnTo>
                    <a:pt x="31" y="265"/>
                  </a:lnTo>
                  <a:lnTo>
                    <a:pt x="23" y="252"/>
                  </a:lnTo>
                  <a:lnTo>
                    <a:pt x="15" y="237"/>
                  </a:lnTo>
                  <a:lnTo>
                    <a:pt x="8" y="221"/>
                  </a:lnTo>
                  <a:lnTo>
                    <a:pt x="4" y="205"/>
                  </a:lnTo>
                  <a:lnTo>
                    <a:pt x="1" y="187"/>
                  </a:lnTo>
                  <a:lnTo>
                    <a:pt x="0" y="170"/>
                  </a:lnTo>
                  <a:lnTo>
                    <a:pt x="1" y="153"/>
                  </a:lnTo>
                  <a:lnTo>
                    <a:pt x="4" y="136"/>
                  </a:lnTo>
                  <a:lnTo>
                    <a:pt x="8" y="120"/>
                  </a:lnTo>
                  <a:lnTo>
                    <a:pt x="15" y="104"/>
                  </a:lnTo>
                  <a:lnTo>
                    <a:pt x="23" y="90"/>
                  </a:lnTo>
                  <a:lnTo>
                    <a:pt x="31" y="75"/>
                  </a:lnTo>
                  <a:lnTo>
                    <a:pt x="41" y="61"/>
                  </a:lnTo>
                  <a:lnTo>
                    <a:pt x="54" y="49"/>
                  </a:lnTo>
                  <a:lnTo>
                    <a:pt x="67" y="39"/>
                  </a:lnTo>
                  <a:lnTo>
                    <a:pt x="80" y="29"/>
                  </a:lnTo>
                  <a:lnTo>
                    <a:pt x="95" y="21"/>
                  </a:lnTo>
                  <a:lnTo>
                    <a:pt x="111" y="13"/>
                  </a:lnTo>
                  <a:lnTo>
                    <a:pt x="129" y="8"/>
                  </a:lnTo>
                  <a:lnTo>
                    <a:pt x="146" y="4"/>
                  </a:lnTo>
                  <a:lnTo>
                    <a:pt x="163" y="1"/>
                  </a:lnTo>
                  <a:lnTo>
                    <a:pt x="182" y="0"/>
                  </a:lnTo>
                  <a:close/>
                </a:path>
              </a:pathLst>
            </a:custGeom>
            <a:solidFill>
              <a:srgbClr val="F7EF15"/>
            </a:solidFill>
            <a:ln w="9525">
              <a:noFill/>
              <a:round/>
              <a:headEnd/>
              <a:tailEnd/>
            </a:ln>
          </p:spPr>
          <p:txBody>
            <a:bodyPr/>
            <a:lstStyle/>
            <a:p>
              <a:pPr algn="ctr"/>
              <a:endParaRPr lang="fr-FR" sz="2000"/>
            </a:p>
          </p:txBody>
        </p:sp>
        <p:sp>
          <p:nvSpPr>
            <p:cNvPr id="15423" name="Freeform 110"/>
            <p:cNvSpPr>
              <a:spLocks/>
            </p:cNvSpPr>
            <p:nvPr/>
          </p:nvSpPr>
          <p:spPr bwMode="white">
            <a:xfrm flipH="1">
              <a:off x="366" y="3639"/>
              <a:ext cx="208" cy="195"/>
            </a:xfrm>
            <a:custGeom>
              <a:avLst/>
              <a:gdLst>
                <a:gd name="T0" fmla="*/ 22 w 348"/>
                <a:gd name="T1" fmla="*/ 0 h 324"/>
                <a:gd name="T2" fmla="*/ 27 w 348"/>
                <a:gd name="T3" fmla="*/ 1 h 324"/>
                <a:gd name="T4" fmla="*/ 31 w 348"/>
                <a:gd name="T5" fmla="*/ 2 h 324"/>
                <a:gd name="T6" fmla="*/ 35 w 348"/>
                <a:gd name="T7" fmla="*/ 4 h 324"/>
                <a:gd name="T8" fmla="*/ 38 w 348"/>
                <a:gd name="T9" fmla="*/ 6 h 324"/>
                <a:gd name="T10" fmla="*/ 41 w 348"/>
                <a:gd name="T11" fmla="*/ 10 h 324"/>
                <a:gd name="T12" fmla="*/ 43 w 348"/>
                <a:gd name="T13" fmla="*/ 13 h 324"/>
                <a:gd name="T14" fmla="*/ 44 w 348"/>
                <a:gd name="T15" fmla="*/ 17 h 324"/>
                <a:gd name="T16" fmla="*/ 44 w 348"/>
                <a:gd name="T17" fmla="*/ 22 h 324"/>
                <a:gd name="T18" fmla="*/ 44 w 348"/>
                <a:gd name="T19" fmla="*/ 23 h 324"/>
                <a:gd name="T20" fmla="*/ 43 w 348"/>
                <a:gd name="T21" fmla="*/ 28 h 324"/>
                <a:gd name="T22" fmla="*/ 42 w 348"/>
                <a:gd name="T23" fmla="*/ 31 h 324"/>
                <a:gd name="T24" fmla="*/ 39 w 348"/>
                <a:gd name="T25" fmla="*/ 35 h 324"/>
                <a:gd name="T26" fmla="*/ 36 w 348"/>
                <a:gd name="T27" fmla="*/ 38 h 324"/>
                <a:gd name="T28" fmla="*/ 33 w 348"/>
                <a:gd name="T29" fmla="*/ 40 h 324"/>
                <a:gd name="T30" fmla="*/ 29 w 348"/>
                <a:gd name="T31" fmla="*/ 42 h 324"/>
                <a:gd name="T32" fmla="*/ 25 w 348"/>
                <a:gd name="T33" fmla="*/ 42 h 324"/>
                <a:gd name="T34" fmla="*/ 22 w 348"/>
                <a:gd name="T35" fmla="*/ 42 h 324"/>
                <a:gd name="T36" fmla="*/ 18 w 348"/>
                <a:gd name="T37" fmla="*/ 42 h 324"/>
                <a:gd name="T38" fmla="*/ 14 w 348"/>
                <a:gd name="T39" fmla="*/ 41 h 324"/>
                <a:gd name="T40" fmla="*/ 10 w 348"/>
                <a:gd name="T41" fmla="*/ 39 h 324"/>
                <a:gd name="T42" fmla="*/ 7 w 348"/>
                <a:gd name="T43" fmla="*/ 37 h 324"/>
                <a:gd name="T44" fmla="*/ 4 w 348"/>
                <a:gd name="T45" fmla="*/ 33 h 324"/>
                <a:gd name="T46" fmla="*/ 2 w 348"/>
                <a:gd name="T47" fmla="*/ 29 h 324"/>
                <a:gd name="T48" fmla="*/ 1 w 348"/>
                <a:gd name="T49" fmla="*/ 26 h 324"/>
                <a:gd name="T50" fmla="*/ 0 w 348"/>
                <a:gd name="T51" fmla="*/ 22 h 324"/>
                <a:gd name="T52" fmla="*/ 0 w 348"/>
                <a:gd name="T53" fmla="*/ 19 h 324"/>
                <a:gd name="T54" fmla="*/ 1 w 348"/>
                <a:gd name="T55" fmla="*/ 15 h 324"/>
                <a:gd name="T56" fmla="*/ 3 w 348"/>
                <a:gd name="T57" fmla="*/ 11 h 324"/>
                <a:gd name="T58" fmla="*/ 5 w 348"/>
                <a:gd name="T59" fmla="*/ 8 h 324"/>
                <a:gd name="T60" fmla="*/ 8 w 348"/>
                <a:gd name="T61" fmla="*/ 5 h 324"/>
                <a:gd name="T62" fmla="*/ 11 w 348"/>
                <a:gd name="T63" fmla="*/ 2 h 324"/>
                <a:gd name="T64" fmla="*/ 16 w 348"/>
                <a:gd name="T65" fmla="*/ 1 h 324"/>
                <a:gd name="T66" fmla="*/ 20 w 348"/>
                <a:gd name="T67" fmla="*/ 1 h 324"/>
                <a:gd name="T68" fmla="*/ 22 w 348"/>
                <a:gd name="T69" fmla="*/ 0 h 3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8"/>
                <a:gd name="T106" fmla="*/ 0 h 324"/>
                <a:gd name="T107" fmla="*/ 348 w 348"/>
                <a:gd name="T108" fmla="*/ 324 h 3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8" h="324">
                  <a:moveTo>
                    <a:pt x="174" y="0"/>
                  </a:moveTo>
                  <a:lnTo>
                    <a:pt x="174" y="0"/>
                  </a:lnTo>
                  <a:lnTo>
                    <a:pt x="191" y="2"/>
                  </a:lnTo>
                  <a:lnTo>
                    <a:pt x="209" y="4"/>
                  </a:lnTo>
                  <a:lnTo>
                    <a:pt x="226" y="8"/>
                  </a:lnTo>
                  <a:lnTo>
                    <a:pt x="242" y="14"/>
                  </a:lnTo>
                  <a:lnTo>
                    <a:pt x="257" y="20"/>
                  </a:lnTo>
                  <a:lnTo>
                    <a:pt x="272" y="28"/>
                  </a:lnTo>
                  <a:lnTo>
                    <a:pt x="285" y="38"/>
                  </a:lnTo>
                  <a:lnTo>
                    <a:pt x="297" y="48"/>
                  </a:lnTo>
                  <a:lnTo>
                    <a:pt x="308" y="60"/>
                  </a:lnTo>
                  <a:lnTo>
                    <a:pt x="319" y="73"/>
                  </a:lnTo>
                  <a:lnTo>
                    <a:pt x="327" y="86"/>
                  </a:lnTo>
                  <a:lnTo>
                    <a:pt x="335" y="99"/>
                  </a:lnTo>
                  <a:lnTo>
                    <a:pt x="340" y="115"/>
                  </a:lnTo>
                  <a:lnTo>
                    <a:pt x="346" y="130"/>
                  </a:lnTo>
                  <a:lnTo>
                    <a:pt x="347" y="146"/>
                  </a:lnTo>
                  <a:lnTo>
                    <a:pt x="348" y="162"/>
                  </a:lnTo>
                  <a:lnTo>
                    <a:pt x="347" y="180"/>
                  </a:lnTo>
                  <a:lnTo>
                    <a:pt x="346" y="196"/>
                  </a:lnTo>
                  <a:lnTo>
                    <a:pt x="340" y="211"/>
                  </a:lnTo>
                  <a:lnTo>
                    <a:pt x="335" y="225"/>
                  </a:lnTo>
                  <a:lnTo>
                    <a:pt x="327" y="240"/>
                  </a:lnTo>
                  <a:lnTo>
                    <a:pt x="319" y="253"/>
                  </a:lnTo>
                  <a:lnTo>
                    <a:pt x="308" y="265"/>
                  </a:lnTo>
                  <a:lnTo>
                    <a:pt x="297" y="278"/>
                  </a:lnTo>
                  <a:lnTo>
                    <a:pt x="285" y="288"/>
                  </a:lnTo>
                  <a:lnTo>
                    <a:pt x="272" y="298"/>
                  </a:lnTo>
                  <a:lnTo>
                    <a:pt x="257" y="306"/>
                  </a:lnTo>
                  <a:lnTo>
                    <a:pt x="242" y="312"/>
                  </a:lnTo>
                  <a:lnTo>
                    <a:pt x="226" y="318"/>
                  </a:lnTo>
                  <a:lnTo>
                    <a:pt x="209" y="322"/>
                  </a:lnTo>
                  <a:lnTo>
                    <a:pt x="191" y="324"/>
                  </a:lnTo>
                  <a:lnTo>
                    <a:pt x="174" y="324"/>
                  </a:lnTo>
                  <a:lnTo>
                    <a:pt x="156" y="324"/>
                  </a:lnTo>
                  <a:lnTo>
                    <a:pt x="139" y="322"/>
                  </a:lnTo>
                  <a:lnTo>
                    <a:pt x="122" y="318"/>
                  </a:lnTo>
                  <a:lnTo>
                    <a:pt x="106" y="312"/>
                  </a:lnTo>
                  <a:lnTo>
                    <a:pt x="91" y="306"/>
                  </a:lnTo>
                  <a:lnTo>
                    <a:pt x="76" y="298"/>
                  </a:lnTo>
                  <a:lnTo>
                    <a:pt x="63" y="288"/>
                  </a:lnTo>
                  <a:lnTo>
                    <a:pt x="51" y="278"/>
                  </a:lnTo>
                  <a:lnTo>
                    <a:pt x="40" y="265"/>
                  </a:lnTo>
                  <a:lnTo>
                    <a:pt x="29" y="253"/>
                  </a:lnTo>
                  <a:lnTo>
                    <a:pt x="21" y="240"/>
                  </a:lnTo>
                  <a:lnTo>
                    <a:pt x="13" y="225"/>
                  </a:lnTo>
                  <a:lnTo>
                    <a:pt x="8" y="211"/>
                  </a:lnTo>
                  <a:lnTo>
                    <a:pt x="2" y="196"/>
                  </a:lnTo>
                  <a:lnTo>
                    <a:pt x="0" y="180"/>
                  </a:lnTo>
                  <a:lnTo>
                    <a:pt x="0" y="162"/>
                  </a:lnTo>
                  <a:lnTo>
                    <a:pt x="0" y="146"/>
                  </a:lnTo>
                  <a:lnTo>
                    <a:pt x="2" y="130"/>
                  </a:lnTo>
                  <a:lnTo>
                    <a:pt x="8" y="115"/>
                  </a:lnTo>
                  <a:lnTo>
                    <a:pt x="13" y="99"/>
                  </a:lnTo>
                  <a:lnTo>
                    <a:pt x="21" y="86"/>
                  </a:lnTo>
                  <a:lnTo>
                    <a:pt x="29" y="73"/>
                  </a:lnTo>
                  <a:lnTo>
                    <a:pt x="40" y="60"/>
                  </a:lnTo>
                  <a:lnTo>
                    <a:pt x="51" y="48"/>
                  </a:lnTo>
                  <a:lnTo>
                    <a:pt x="63" y="38"/>
                  </a:lnTo>
                  <a:lnTo>
                    <a:pt x="76" y="28"/>
                  </a:lnTo>
                  <a:lnTo>
                    <a:pt x="91" y="20"/>
                  </a:lnTo>
                  <a:lnTo>
                    <a:pt x="106" y="14"/>
                  </a:lnTo>
                  <a:lnTo>
                    <a:pt x="122" y="8"/>
                  </a:lnTo>
                  <a:lnTo>
                    <a:pt x="139" y="4"/>
                  </a:lnTo>
                  <a:lnTo>
                    <a:pt x="156" y="2"/>
                  </a:lnTo>
                  <a:lnTo>
                    <a:pt x="174" y="0"/>
                  </a:lnTo>
                  <a:close/>
                </a:path>
              </a:pathLst>
            </a:custGeom>
            <a:solidFill>
              <a:srgbClr val="F7F217"/>
            </a:solidFill>
            <a:ln w="9525">
              <a:noFill/>
              <a:round/>
              <a:headEnd/>
              <a:tailEnd/>
            </a:ln>
          </p:spPr>
          <p:txBody>
            <a:bodyPr/>
            <a:lstStyle/>
            <a:p>
              <a:pPr algn="ctr"/>
              <a:endParaRPr lang="fr-FR" sz="2000"/>
            </a:p>
          </p:txBody>
        </p:sp>
        <p:sp>
          <p:nvSpPr>
            <p:cNvPr id="15424" name="Freeform 111"/>
            <p:cNvSpPr>
              <a:spLocks/>
            </p:cNvSpPr>
            <p:nvPr/>
          </p:nvSpPr>
          <p:spPr bwMode="white">
            <a:xfrm flipH="1">
              <a:off x="368" y="3645"/>
              <a:ext cx="201" cy="185"/>
            </a:xfrm>
            <a:custGeom>
              <a:avLst/>
              <a:gdLst>
                <a:gd name="T0" fmla="*/ 22 w 335"/>
                <a:gd name="T1" fmla="*/ 0 h 307"/>
                <a:gd name="T2" fmla="*/ 26 w 335"/>
                <a:gd name="T3" fmla="*/ 1 h 307"/>
                <a:gd name="T4" fmla="*/ 30 w 335"/>
                <a:gd name="T5" fmla="*/ 1 h 307"/>
                <a:gd name="T6" fmla="*/ 34 w 335"/>
                <a:gd name="T7" fmla="*/ 3 h 307"/>
                <a:gd name="T8" fmla="*/ 37 w 335"/>
                <a:gd name="T9" fmla="*/ 6 h 307"/>
                <a:gd name="T10" fmla="*/ 40 w 335"/>
                <a:gd name="T11" fmla="*/ 8 h 307"/>
                <a:gd name="T12" fmla="*/ 42 w 335"/>
                <a:gd name="T13" fmla="*/ 12 h 307"/>
                <a:gd name="T14" fmla="*/ 43 w 335"/>
                <a:gd name="T15" fmla="*/ 16 h 307"/>
                <a:gd name="T16" fmla="*/ 44 w 335"/>
                <a:gd name="T17" fmla="*/ 20 h 307"/>
                <a:gd name="T18" fmla="*/ 43 w 335"/>
                <a:gd name="T19" fmla="*/ 22 h 307"/>
                <a:gd name="T20" fmla="*/ 43 w 335"/>
                <a:gd name="T21" fmla="*/ 27 h 307"/>
                <a:gd name="T22" fmla="*/ 41 w 335"/>
                <a:gd name="T23" fmla="*/ 30 h 307"/>
                <a:gd name="T24" fmla="*/ 38 w 335"/>
                <a:gd name="T25" fmla="*/ 33 h 307"/>
                <a:gd name="T26" fmla="*/ 35 w 335"/>
                <a:gd name="T27" fmla="*/ 36 h 307"/>
                <a:gd name="T28" fmla="*/ 32 w 335"/>
                <a:gd name="T29" fmla="*/ 38 h 307"/>
                <a:gd name="T30" fmla="*/ 28 w 335"/>
                <a:gd name="T31" fmla="*/ 40 h 307"/>
                <a:gd name="T32" fmla="*/ 24 w 335"/>
                <a:gd name="T33" fmla="*/ 40 h 307"/>
                <a:gd name="T34" fmla="*/ 22 w 335"/>
                <a:gd name="T35" fmla="*/ 40 h 307"/>
                <a:gd name="T36" fmla="*/ 17 w 335"/>
                <a:gd name="T37" fmla="*/ 40 h 307"/>
                <a:gd name="T38" fmla="*/ 13 w 335"/>
                <a:gd name="T39" fmla="*/ 39 h 307"/>
                <a:gd name="T40" fmla="*/ 10 w 335"/>
                <a:gd name="T41" fmla="*/ 37 h 307"/>
                <a:gd name="T42" fmla="*/ 7 w 335"/>
                <a:gd name="T43" fmla="*/ 34 h 307"/>
                <a:gd name="T44" fmla="*/ 4 w 335"/>
                <a:gd name="T45" fmla="*/ 31 h 307"/>
                <a:gd name="T46" fmla="*/ 2 w 335"/>
                <a:gd name="T47" fmla="*/ 28 h 307"/>
                <a:gd name="T48" fmla="*/ 1 w 335"/>
                <a:gd name="T49" fmla="*/ 24 h 307"/>
                <a:gd name="T50" fmla="*/ 0 w 335"/>
                <a:gd name="T51" fmla="*/ 20 h 307"/>
                <a:gd name="T52" fmla="*/ 1 w 335"/>
                <a:gd name="T53" fmla="*/ 18 h 307"/>
                <a:gd name="T54" fmla="*/ 1 w 335"/>
                <a:gd name="T55" fmla="*/ 14 h 307"/>
                <a:gd name="T56" fmla="*/ 3 w 335"/>
                <a:gd name="T57" fmla="*/ 10 h 307"/>
                <a:gd name="T58" fmla="*/ 5 w 335"/>
                <a:gd name="T59" fmla="*/ 7 h 307"/>
                <a:gd name="T60" fmla="*/ 8 w 335"/>
                <a:gd name="T61" fmla="*/ 5 h 307"/>
                <a:gd name="T62" fmla="*/ 11 w 335"/>
                <a:gd name="T63" fmla="*/ 2 h 307"/>
                <a:gd name="T64" fmla="*/ 16 w 335"/>
                <a:gd name="T65" fmla="*/ 1 h 307"/>
                <a:gd name="T66" fmla="*/ 19 w 335"/>
                <a:gd name="T67" fmla="*/ 0 h 307"/>
                <a:gd name="T68" fmla="*/ 22 w 335"/>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5"/>
                <a:gd name="T106" fmla="*/ 0 h 307"/>
                <a:gd name="T107" fmla="*/ 335 w 335"/>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5" h="307">
                  <a:moveTo>
                    <a:pt x="168" y="0"/>
                  </a:moveTo>
                  <a:lnTo>
                    <a:pt x="168" y="0"/>
                  </a:lnTo>
                  <a:lnTo>
                    <a:pt x="185" y="0"/>
                  </a:lnTo>
                  <a:lnTo>
                    <a:pt x="201" y="3"/>
                  </a:lnTo>
                  <a:lnTo>
                    <a:pt x="217" y="7"/>
                  </a:lnTo>
                  <a:lnTo>
                    <a:pt x="233" y="12"/>
                  </a:lnTo>
                  <a:lnTo>
                    <a:pt x="247" y="19"/>
                  </a:lnTo>
                  <a:lnTo>
                    <a:pt x="261" y="25"/>
                  </a:lnTo>
                  <a:lnTo>
                    <a:pt x="274" y="35"/>
                  </a:lnTo>
                  <a:lnTo>
                    <a:pt x="286" y="44"/>
                  </a:lnTo>
                  <a:lnTo>
                    <a:pt x="296" y="56"/>
                  </a:lnTo>
                  <a:lnTo>
                    <a:pt x="306" y="67"/>
                  </a:lnTo>
                  <a:lnTo>
                    <a:pt x="315" y="80"/>
                  </a:lnTo>
                  <a:lnTo>
                    <a:pt x="322" y="94"/>
                  </a:lnTo>
                  <a:lnTo>
                    <a:pt x="327" y="108"/>
                  </a:lnTo>
                  <a:lnTo>
                    <a:pt x="331" y="122"/>
                  </a:lnTo>
                  <a:lnTo>
                    <a:pt x="334" y="138"/>
                  </a:lnTo>
                  <a:lnTo>
                    <a:pt x="335" y="154"/>
                  </a:lnTo>
                  <a:lnTo>
                    <a:pt x="334" y="169"/>
                  </a:lnTo>
                  <a:lnTo>
                    <a:pt x="331" y="185"/>
                  </a:lnTo>
                  <a:lnTo>
                    <a:pt x="327" y="200"/>
                  </a:lnTo>
                  <a:lnTo>
                    <a:pt x="322" y="213"/>
                  </a:lnTo>
                  <a:lnTo>
                    <a:pt x="315" y="226"/>
                  </a:lnTo>
                  <a:lnTo>
                    <a:pt x="306" y="240"/>
                  </a:lnTo>
                  <a:lnTo>
                    <a:pt x="296" y="250"/>
                  </a:lnTo>
                  <a:lnTo>
                    <a:pt x="286" y="263"/>
                  </a:lnTo>
                  <a:lnTo>
                    <a:pt x="274" y="272"/>
                  </a:lnTo>
                  <a:lnTo>
                    <a:pt x="261" y="281"/>
                  </a:lnTo>
                  <a:lnTo>
                    <a:pt x="247" y="288"/>
                  </a:lnTo>
                  <a:lnTo>
                    <a:pt x="233" y="295"/>
                  </a:lnTo>
                  <a:lnTo>
                    <a:pt x="217" y="300"/>
                  </a:lnTo>
                  <a:lnTo>
                    <a:pt x="201" y="304"/>
                  </a:lnTo>
                  <a:lnTo>
                    <a:pt x="185" y="307"/>
                  </a:lnTo>
                  <a:lnTo>
                    <a:pt x="168" y="307"/>
                  </a:lnTo>
                  <a:lnTo>
                    <a:pt x="150" y="307"/>
                  </a:lnTo>
                  <a:lnTo>
                    <a:pt x="134" y="304"/>
                  </a:lnTo>
                  <a:lnTo>
                    <a:pt x="118" y="300"/>
                  </a:lnTo>
                  <a:lnTo>
                    <a:pt x="103" y="295"/>
                  </a:lnTo>
                  <a:lnTo>
                    <a:pt x="88" y="288"/>
                  </a:lnTo>
                  <a:lnTo>
                    <a:pt x="75" y="281"/>
                  </a:lnTo>
                  <a:lnTo>
                    <a:pt x="62" y="272"/>
                  </a:lnTo>
                  <a:lnTo>
                    <a:pt x="50" y="263"/>
                  </a:lnTo>
                  <a:lnTo>
                    <a:pt x="39" y="250"/>
                  </a:lnTo>
                  <a:lnTo>
                    <a:pt x="30" y="240"/>
                  </a:lnTo>
                  <a:lnTo>
                    <a:pt x="21" y="226"/>
                  </a:lnTo>
                  <a:lnTo>
                    <a:pt x="13" y="213"/>
                  </a:lnTo>
                  <a:lnTo>
                    <a:pt x="8" y="200"/>
                  </a:lnTo>
                  <a:lnTo>
                    <a:pt x="4" y="185"/>
                  </a:lnTo>
                  <a:lnTo>
                    <a:pt x="1" y="169"/>
                  </a:lnTo>
                  <a:lnTo>
                    <a:pt x="0" y="154"/>
                  </a:lnTo>
                  <a:lnTo>
                    <a:pt x="1" y="138"/>
                  </a:lnTo>
                  <a:lnTo>
                    <a:pt x="4" y="122"/>
                  </a:lnTo>
                  <a:lnTo>
                    <a:pt x="8" y="108"/>
                  </a:lnTo>
                  <a:lnTo>
                    <a:pt x="13" y="94"/>
                  </a:lnTo>
                  <a:lnTo>
                    <a:pt x="21" y="80"/>
                  </a:lnTo>
                  <a:lnTo>
                    <a:pt x="30" y="67"/>
                  </a:lnTo>
                  <a:lnTo>
                    <a:pt x="39" y="56"/>
                  </a:lnTo>
                  <a:lnTo>
                    <a:pt x="50" y="44"/>
                  </a:lnTo>
                  <a:lnTo>
                    <a:pt x="62" y="35"/>
                  </a:lnTo>
                  <a:lnTo>
                    <a:pt x="75" y="25"/>
                  </a:lnTo>
                  <a:lnTo>
                    <a:pt x="88" y="19"/>
                  </a:lnTo>
                  <a:lnTo>
                    <a:pt x="103" y="12"/>
                  </a:lnTo>
                  <a:lnTo>
                    <a:pt x="118" y="7"/>
                  </a:lnTo>
                  <a:lnTo>
                    <a:pt x="134" y="3"/>
                  </a:lnTo>
                  <a:lnTo>
                    <a:pt x="150" y="0"/>
                  </a:lnTo>
                  <a:lnTo>
                    <a:pt x="168" y="0"/>
                  </a:lnTo>
                  <a:close/>
                </a:path>
              </a:pathLst>
            </a:custGeom>
            <a:solidFill>
              <a:srgbClr val="F7F719"/>
            </a:solidFill>
            <a:ln w="9525">
              <a:noFill/>
              <a:round/>
              <a:headEnd/>
              <a:tailEnd/>
            </a:ln>
          </p:spPr>
          <p:txBody>
            <a:bodyPr/>
            <a:lstStyle/>
            <a:p>
              <a:pPr algn="ctr"/>
              <a:endParaRPr lang="fr-FR" sz="2000"/>
            </a:p>
          </p:txBody>
        </p:sp>
        <p:sp>
          <p:nvSpPr>
            <p:cNvPr id="15425" name="Freeform 112"/>
            <p:cNvSpPr>
              <a:spLocks/>
            </p:cNvSpPr>
            <p:nvPr/>
          </p:nvSpPr>
          <p:spPr bwMode="white">
            <a:xfrm flipH="1">
              <a:off x="396" y="3560"/>
              <a:ext cx="67" cy="30"/>
            </a:xfrm>
            <a:custGeom>
              <a:avLst/>
              <a:gdLst>
                <a:gd name="T0" fmla="*/ 0 w 113"/>
                <a:gd name="T1" fmla="*/ 4 h 49"/>
                <a:gd name="T2" fmla="*/ 0 w 113"/>
                <a:gd name="T3" fmla="*/ 4 h 49"/>
                <a:gd name="T4" fmla="*/ 1 w 113"/>
                <a:gd name="T5" fmla="*/ 4 h 49"/>
                <a:gd name="T6" fmla="*/ 1 w 113"/>
                <a:gd name="T7" fmla="*/ 2 h 49"/>
                <a:gd name="T8" fmla="*/ 1 w 113"/>
                <a:gd name="T9" fmla="*/ 2 h 49"/>
                <a:gd name="T10" fmla="*/ 2 w 113"/>
                <a:gd name="T11" fmla="*/ 1 h 49"/>
                <a:gd name="T12" fmla="*/ 3 w 113"/>
                <a:gd name="T13" fmla="*/ 1 h 49"/>
                <a:gd name="T14" fmla="*/ 4 w 113"/>
                <a:gd name="T15" fmla="*/ 1 h 49"/>
                <a:gd name="T16" fmla="*/ 4 w 113"/>
                <a:gd name="T17" fmla="*/ 1 h 49"/>
                <a:gd name="T18" fmla="*/ 6 w 113"/>
                <a:gd name="T19" fmla="*/ 1 h 49"/>
                <a:gd name="T20" fmla="*/ 8 w 113"/>
                <a:gd name="T21" fmla="*/ 0 h 49"/>
                <a:gd name="T22" fmla="*/ 10 w 113"/>
                <a:gd name="T23" fmla="*/ 0 h 49"/>
                <a:gd name="T24" fmla="*/ 12 w 113"/>
                <a:gd name="T25" fmla="*/ 1 h 49"/>
                <a:gd name="T26" fmla="*/ 12 w 113"/>
                <a:gd name="T27" fmla="*/ 1 h 49"/>
                <a:gd name="T28" fmla="*/ 12 w 113"/>
                <a:gd name="T29" fmla="*/ 1 h 49"/>
                <a:gd name="T30" fmla="*/ 13 w 113"/>
                <a:gd name="T31" fmla="*/ 1 h 49"/>
                <a:gd name="T32" fmla="*/ 13 w 113"/>
                <a:gd name="T33" fmla="*/ 1 h 49"/>
                <a:gd name="T34" fmla="*/ 13 w 113"/>
                <a:gd name="T35" fmla="*/ 2 h 49"/>
                <a:gd name="T36" fmla="*/ 13 w 113"/>
                <a:gd name="T37" fmla="*/ 2 h 49"/>
                <a:gd name="T38" fmla="*/ 14 w 113"/>
                <a:gd name="T39" fmla="*/ 4 h 49"/>
                <a:gd name="T40" fmla="*/ 14 w 113"/>
                <a:gd name="T41" fmla="*/ 6 h 49"/>
                <a:gd name="T42" fmla="*/ 14 w 113"/>
                <a:gd name="T43" fmla="*/ 7 h 49"/>
                <a:gd name="T44" fmla="*/ 14 w 113"/>
                <a:gd name="T45" fmla="*/ 7 h 49"/>
                <a:gd name="T46" fmla="*/ 12 w 113"/>
                <a:gd name="T47" fmla="*/ 6 h 49"/>
                <a:gd name="T48" fmla="*/ 10 w 113"/>
                <a:gd name="T49" fmla="*/ 5 h 49"/>
                <a:gd name="T50" fmla="*/ 8 w 113"/>
                <a:gd name="T51" fmla="*/ 4 h 49"/>
                <a:gd name="T52" fmla="*/ 7 w 113"/>
                <a:gd name="T53" fmla="*/ 4 h 49"/>
                <a:gd name="T54" fmla="*/ 5 w 113"/>
                <a:gd name="T55" fmla="*/ 4 h 49"/>
                <a:gd name="T56" fmla="*/ 5 w 113"/>
                <a:gd name="T57" fmla="*/ 4 h 49"/>
                <a:gd name="T58" fmla="*/ 4 w 113"/>
                <a:gd name="T59" fmla="*/ 4 h 49"/>
                <a:gd name="T60" fmla="*/ 4 w 113"/>
                <a:gd name="T61" fmla="*/ 4 h 49"/>
                <a:gd name="T62" fmla="*/ 4 w 113"/>
                <a:gd name="T63" fmla="*/ 4 h 49"/>
                <a:gd name="T64" fmla="*/ 2 w 113"/>
                <a:gd name="T65" fmla="*/ 4 h 49"/>
                <a:gd name="T66" fmla="*/ 1 w 113"/>
                <a:gd name="T67" fmla="*/ 4 h 49"/>
                <a:gd name="T68" fmla="*/ 1 w 113"/>
                <a:gd name="T69" fmla="*/ 4 h 49"/>
                <a:gd name="T70" fmla="*/ 0 w 113"/>
                <a:gd name="T71" fmla="*/ 4 h 49"/>
                <a:gd name="T72" fmla="*/ 0 w 113"/>
                <a:gd name="T73" fmla="*/ 4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3"/>
                <a:gd name="T112" fmla="*/ 0 h 49"/>
                <a:gd name="T113" fmla="*/ 113 w 113"/>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3" h="49">
                  <a:moveTo>
                    <a:pt x="0" y="25"/>
                  </a:moveTo>
                  <a:lnTo>
                    <a:pt x="0" y="25"/>
                  </a:lnTo>
                  <a:lnTo>
                    <a:pt x="1" y="24"/>
                  </a:lnTo>
                  <a:lnTo>
                    <a:pt x="5" y="18"/>
                  </a:lnTo>
                  <a:lnTo>
                    <a:pt x="9" y="14"/>
                  </a:lnTo>
                  <a:lnTo>
                    <a:pt x="16" y="10"/>
                  </a:lnTo>
                  <a:lnTo>
                    <a:pt x="23" y="8"/>
                  </a:lnTo>
                  <a:lnTo>
                    <a:pt x="32" y="4"/>
                  </a:lnTo>
                  <a:lnTo>
                    <a:pt x="47" y="1"/>
                  </a:lnTo>
                  <a:lnTo>
                    <a:pt x="64" y="0"/>
                  </a:lnTo>
                  <a:lnTo>
                    <a:pt x="82" y="0"/>
                  </a:lnTo>
                  <a:lnTo>
                    <a:pt x="95" y="2"/>
                  </a:lnTo>
                  <a:lnTo>
                    <a:pt x="103" y="2"/>
                  </a:lnTo>
                  <a:lnTo>
                    <a:pt x="105" y="2"/>
                  </a:lnTo>
                  <a:lnTo>
                    <a:pt x="105" y="5"/>
                  </a:lnTo>
                  <a:lnTo>
                    <a:pt x="107" y="14"/>
                  </a:lnTo>
                  <a:lnTo>
                    <a:pt x="110" y="26"/>
                  </a:lnTo>
                  <a:lnTo>
                    <a:pt x="111" y="37"/>
                  </a:lnTo>
                  <a:lnTo>
                    <a:pt x="113" y="49"/>
                  </a:lnTo>
                  <a:lnTo>
                    <a:pt x="103" y="45"/>
                  </a:lnTo>
                  <a:lnTo>
                    <a:pt x="80" y="36"/>
                  </a:lnTo>
                  <a:lnTo>
                    <a:pt x="68" y="32"/>
                  </a:lnTo>
                  <a:lnTo>
                    <a:pt x="55" y="28"/>
                  </a:lnTo>
                  <a:lnTo>
                    <a:pt x="44" y="26"/>
                  </a:lnTo>
                  <a:lnTo>
                    <a:pt x="39" y="26"/>
                  </a:lnTo>
                  <a:lnTo>
                    <a:pt x="35" y="26"/>
                  </a:lnTo>
                  <a:lnTo>
                    <a:pt x="28" y="29"/>
                  </a:lnTo>
                  <a:lnTo>
                    <a:pt x="21" y="29"/>
                  </a:lnTo>
                  <a:lnTo>
                    <a:pt x="11" y="29"/>
                  </a:lnTo>
                  <a:lnTo>
                    <a:pt x="3" y="26"/>
                  </a:lnTo>
                  <a:lnTo>
                    <a:pt x="0" y="25"/>
                  </a:lnTo>
                  <a:close/>
                </a:path>
              </a:pathLst>
            </a:custGeom>
            <a:solidFill>
              <a:srgbClr val="FFC706"/>
            </a:solidFill>
            <a:ln w="9525">
              <a:noFill/>
              <a:round/>
              <a:headEnd/>
              <a:tailEnd/>
            </a:ln>
          </p:spPr>
          <p:txBody>
            <a:bodyPr/>
            <a:lstStyle/>
            <a:p>
              <a:pPr algn="ctr"/>
              <a:endParaRPr lang="fr-FR" sz="2000"/>
            </a:p>
          </p:txBody>
        </p:sp>
        <p:sp>
          <p:nvSpPr>
            <p:cNvPr id="15426" name="Freeform 113"/>
            <p:cNvSpPr>
              <a:spLocks/>
            </p:cNvSpPr>
            <p:nvPr/>
          </p:nvSpPr>
          <p:spPr bwMode="white">
            <a:xfrm flipH="1">
              <a:off x="492" y="3565"/>
              <a:ext cx="95" cy="139"/>
            </a:xfrm>
            <a:custGeom>
              <a:avLst/>
              <a:gdLst>
                <a:gd name="T0" fmla="*/ 7 w 158"/>
                <a:gd name="T1" fmla="*/ 30 h 232"/>
                <a:gd name="T2" fmla="*/ 7 w 158"/>
                <a:gd name="T3" fmla="*/ 30 h 232"/>
                <a:gd name="T4" fmla="*/ 8 w 158"/>
                <a:gd name="T5" fmla="*/ 29 h 232"/>
                <a:gd name="T6" fmla="*/ 10 w 158"/>
                <a:gd name="T7" fmla="*/ 29 h 232"/>
                <a:gd name="T8" fmla="*/ 11 w 158"/>
                <a:gd name="T9" fmla="*/ 28 h 232"/>
                <a:gd name="T10" fmla="*/ 12 w 158"/>
                <a:gd name="T11" fmla="*/ 28 h 232"/>
                <a:gd name="T12" fmla="*/ 14 w 158"/>
                <a:gd name="T13" fmla="*/ 28 h 232"/>
                <a:gd name="T14" fmla="*/ 14 w 158"/>
                <a:gd name="T15" fmla="*/ 28 h 232"/>
                <a:gd name="T16" fmla="*/ 17 w 158"/>
                <a:gd name="T17" fmla="*/ 28 h 232"/>
                <a:gd name="T18" fmla="*/ 17 w 158"/>
                <a:gd name="T19" fmla="*/ 28 h 232"/>
                <a:gd name="T20" fmla="*/ 17 w 158"/>
                <a:gd name="T21" fmla="*/ 27 h 232"/>
                <a:gd name="T22" fmla="*/ 19 w 158"/>
                <a:gd name="T23" fmla="*/ 26 h 232"/>
                <a:gd name="T24" fmla="*/ 19 w 158"/>
                <a:gd name="T25" fmla="*/ 24 h 232"/>
                <a:gd name="T26" fmla="*/ 20 w 158"/>
                <a:gd name="T27" fmla="*/ 22 h 232"/>
                <a:gd name="T28" fmla="*/ 20 w 158"/>
                <a:gd name="T29" fmla="*/ 20 h 232"/>
                <a:gd name="T30" fmla="*/ 20 w 158"/>
                <a:gd name="T31" fmla="*/ 17 h 232"/>
                <a:gd name="T32" fmla="*/ 20 w 158"/>
                <a:gd name="T33" fmla="*/ 16 h 232"/>
                <a:gd name="T34" fmla="*/ 20 w 158"/>
                <a:gd name="T35" fmla="*/ 13 h 232"/>
                <a:gd name="T36" fmla="*/ 20 w 158"/>
                <a:gd name="T37" fmla="*/ 13 h 232"/>
                <a:gd name="T38" fmla="*/ 20 w 158"/>
                <a:gd name="T39" fmla="*/ 11 h 232"/>
                <a:gd name="T40" fmla="*/ 19 w 158"/>
                <a:gd name="T41" fmla="*/ 10 h 232"/>
                <a:gd name="T42" fmla="*/ 19 w 158"/>
                <a:gd name="T43" fmla="*/ 9 h 232"/>
                <a:gd name="T44" fmla="*/ 19 w 158"/>
                <a:gd name="T45" fmla="*/ 8 h 232"/>
                <a:gd name="T46" fmla="*/ 18 w 158"/>
                <a:gd name="T47" fmla="*/ 6 h 232"/>
                <a:gd name="T48" fmla="*/ 17 w 158"/>
                <a:gd name="T49" fmla="*/ 5 h 232"/>
                <a:gd name="T50" fmla="*/ 17 w 158"/>
                <a:gd name="T51" fmla="*/ 4 h 232"/>
                <a:gd name="T52" fmla="*/ 16 w 158"/>
                <a:gd name="T53" fmla="*/ 3 h 232"/>
                <a:gd name="T54" fmla="*/ 15 w 158"/>
                <a:gd name="T55" fmla="*/ 2 h 232"/>
                <a:gd name="T56" fmla="*/ 14 w 158"/>
                <a:gd name="T57" fmla="*/ 1 h 232"/>
                <a:gd name="T58" fmla="*/ 13 w 158"/>
                <a:gd name="T59" fmla="*/ 1 h 232"/>
                <a:gd name="T60" fmla="*/ 12 w 158"/>
                <a:gd name="T61" fmla="*/ 1 h 232"/>
                <a:gd name="T62" fmla="*/ 11 w 158"/>
                <a:gd name="T63" fmla="*/ 1 h 232"/>
                <a:gd name="T64" fmla="*/ 10 w 158"/>
                <a:gd name="T65" fmla="*/ 0 h 232"/>
                <a:gd name="T66" fmla="*/ 9 w 158"/>
                <a:gd name="T67" fmla="*/ 0 h 232"/>
                <a:gd name="T68" fmla="*/ 8 w 158"/>
                <a:gd name="T69" fmla="*/ 1 h 232"/>
                <a:gd name="T70" fmla="*/ 8 w 158"/>
                <a:gd name="T71" fmla="*/ 1 h 232"/>
                <a:gd name="T72" fmla="*/ 7 w 158"/>
                <a:gd name="T73" fmla="*/ 1 h 232"/>
                <a:gd name="T74" fmla="*/ 6 w 158"/>
                <a:gd name="T75" fmla="*/ 1 h 232"/>
                <a:gd name="T76" fmla="*/ 5 w 158"/>
                <a:gd name="T77" fmla="*/ 1 h 232"/>
                <a:gd name="T78" fmla="*/ 4 w 158"/>
                <a:gd name="T79" fmla="*/ 2 h 232"/>
                <a:gd name="T80" fmla="*/ 4 w 158"/>
                <a:gd name="T81" fmla="*/ 3 h 232"/>
                <a:gd name="T82" fmla="*/ 3 w 158"/>
                <a:gd name="T83" fmla="*/ 4 h 232"/>
                <a:gd name="T84" fmla="*/ 2 w 158"/>
                <a:gd name="T85" fmla="*/ 5 h 232"/>
                <a:gd name="T86" fmla="*/ 1 w 158"/>
                <a:gd name="T87" fmla="*/ 6 h 232"/>
                <a:gd name="T88" fmla="*/ 1 w 158"/>
                <a:gd name="T89" fmla="*/ 9 h 232"/>
                <a:gd name="T90" fmla="*/ 1 w 158"/>
                <a:gd name="T91" fmla="*/ 11 h 232"/>
                <a:gd name="T92" fmla="*/ 0 w 158"/>
                <a:gd name="T93" fmla="*/ 15 h 232"/>
                <a:gd name="T94" fmla="*/ 0 w 158"/>
                <a:gd name="T95" fmla="*/ 16 h 232"/>
                <a:gd name="T96" fmla="*/ 1 w 158"/>
                <a:gd name="T97" fmla="*/ 18 h 232"/>
                <a:gd name="T98" fmla="*/ 1 w 158"/>
                <a:gd name="T99" fmla="*/ 18 h 232"/>
                <a:gd name="T100" fmla="*/ 1 w 158"/>
                <a:gd name="T101" fmla="*/ 20 h 232"/>
                <a:gd name="T102" fmla="*/ 1 w 158"/>
                <a:gd name="T103" fmla="*/ 22 h 232"/>
                <a:gd name="T104" fmla="*/ 2 w 158"/>
                <a:gd name="T105" fmla="*/ 24 h 232"/>
                <a:gd name="T106" fmla="*/ 3 w 158"/>
                <a:gd name="T107" fmla="*/ 25 h 232"/>
                <a:gd name="T108" fmla="*/ 4 w 158"/>
                <a:gd name="T109" fmla="*/ 27 h 232"/>
                <a:gd name="T110" fmla="*/ 5 w 158"/>
                <a:gd name="T111" fmla="*/ 28 h 232"/>
                <a:gd name="T112" fmla="*/ 6 w 158"/>
                <a:gd name="T113" fmla="*/ 29 h 232"/>
                <a:gd name="T114" fmla="*/ 7 w 158"/>
                <a:gd name="T115" fmla="*/ 30 h 232"/>
                <a:gd name="T116" fmla="*/ 7 w 158"/>
                <a:gd name="T117" fmla="*/ 30 h 2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2"/>
                <a:gd name="T179" fmla="*/ 158 w 158"/>
                <a:gd name="T180" fmla="*/ 232 h 23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2">
                  <a:moveTo>
                    <a:pt x="54" y="232"/>
                  </a:moveTo>
                  <a:lnTo>
                    <a:pt x="54" y="232"/>
                  </a:lnTo>
                  <a:lnTo>
                    <a:pt x="64" y="226"/>
                  </a:lnTo>
                  <a:lnTo>
                    <a:pt x="75" y="222"/>
                  </a:lnTo>
                  <a:lnTo>
                    <a:pt x="84" y="220"/>
                  </a:lnTo>
                  <a:lnTo>
                    <a:pt x="95" y="217"/>
                  </a:lnTo>
                  <a:lnTo>
                    <a:pt x="104" y="217"/>
                  </a:lnTo>
                  <a:lnTo>
                    <a:pt x="112" y="217"/>
                  </a:lnTo>
                  <a:lnTo>
                    <a:pt x="128" y="220"/>
                  </a:lnTo>
                  <a:lnTo>
                    <a:pt x="136" y="209"/>
                  </a:lnTo>
                  <a:lnTo>
                    <a:pt x="143" y="197"/>
                  </a:lnTo>
                  <a:lnTo>
                    <a:pt x="148" y="183"/>
                  </a:lnTo>
                  <a:lnTo>
                    <a:pt x="152" y="169"/>
                  </a:lnTo>
                  <a:lnTo>
                    <a:pt x="156" y="153"/>
                  </a:lnTo>
                  <a:lnTo>
                    <a:pt x="158" y="137"/>
                  </a:lnTo>
                  <a:lnTo>
                    <a:pt x="158" y="119"/>
                  </a:lnTo>
                  <a:lnTo>
                    <a:pt x="155" y="102"/>
                  </a:lnTo>
                  <a:lnTo>
                    <a:pt x="154" y="90"/>
                  </a:lnTo>
                  <a:lnTo>
                    <a:pt x="150" y="79"/>
                  </a:lnTo>
                  <a:lnTo>
                    <a:pt x="147" y="68"/>
                  </a:lnTo>
                  <a:lnTo>
                    <a:pt x="143" y="58"/>
                  </a:lnTo>
                  <a:lnTo>
                    <a:pt x="138" y="48"/>
                  </a:lnTo>
                  <a:lnTo>
                    <a:pt x="132" y="39"/>
                  </a:lnTo>
                  <a:lnTo>
                    <a:pt x="127" y="31"/>
                  </a:lnTo>
                  <a:lnTo>
                    <a:pt x="120" y="23"/>
                  </a:lnTo>
                  <a:lnTo>
                    <a:pt x="113" y="17"/>
                  </a:lnTo>
                  <a:lnTo>
                    <a:pt x="107" y="11"/>
                  </a:lnTo>
                  <a:lnTo>
                    <a:pt x="99" y="7"/>
                  </a:lnTo>
                  <a:lnTo>
                    <a:pt x="92" y="3"/>
                  </a:lnTo>
                  <a:lnTo>
                    <a:pt x="84" y="1"/>
                  </a:lnTo>
                  <a:lnTo>
                    <a:pt x="76" y="0"/>
                  </a:lnTo>
                  <a:lnTo>
                    <a:pt x="68" y="0"/>
                  </a:lnTo>
                  <a:lnTo>
                    <a:pt x="61" y="1"/>
                  </a:lnTo>
                  <a:lnTo>
                    <a:pt x="53" y="3"/>
                  </a:lnTo>
                  <a:lnTo>
                    <a:pt x="45" y="7"/>
                  </a:lnTo>
                  <a:lnTo>
                    <a:pt x="38" y="12"/>
                  </a:lnTo>
                  <a:lnTo>
                    <a:pt x="32" y="17"/>
                  </a:lnTo>
                  <a:lnTo>
                    <a:pt x="26" y="24"/>
                  </a:lnTo>
                  <a:lnTo>
                    <a:pt x="21" y="31"/>
                  </a:lnTo>
                  <a:lnTo>
                    <a:pt x="16" y="39"/>
                  </a:lnTo>
                  <a:lnTo>
                    <a:pt x="12" y="48"/>
                  </a:lnTo>
                  <a:lnTo>
                    <a:pt x="5" y="68"/>
                  </a:lnTo>
                  <a:lnTo>
                    <a:pt x="1" y="90"/>
                  </a:lnTo>
                  <a:lnTo>
                    <a:pt x="0" y="114"/>
                  </a:lnTo>
                  <a:lnTo>
                    <a:pt x="0" y="126"/>
                  </a:lnTo>
                  <a:lnTo>
                    <a:pt x="1" y="138"/>
                  </a:lnTo>
                  <a:lnTo>
                    <a:pt x="5" y="154"/>
                  </a:lnTo>
                  <a:lnTo>
                    <a:pt x="9" y="169"/>
                  </a:lnTo>
                  <a:lnTo>
                    <a:pt x="14" y="183"/>
                  </a:lnTo>
                  <a:lnTo>
                    <a:pt x="21" y="196"/>
                  </a:lnTo>
                  <a:lnTo>
                    <a:pt x="28" y="208"/>
                  </a:lnTo>
                  <a:lnTo>
                    <a:pt x="36" y="217"/>
                  </a:lnTo>
                  <a:lnTo>
                    <a:pt x="45" y="225"/>
                  </a:lnTo>
                  <a:lnTo>
                    <a:pt x="54" y="232"/>
                  </a:lnTo>
                  <a:close/>
                </a:path>
              </a:pathLst>
            </a:custGeom>
            <a:solidFill>
              <a:srgbClr val="FFCF00"/>
            </a:solidFill>
            <a:ln w="9525">
              <a:noFill/>
              <a:round/>
              <a:headEnd/>
              <a:tailEnd/>
            </a:ln>
          </p:spPr>
          <p:txBody>
            <a:bodyPr/>
            <a:lstStyle/>
            <a:p>
              <a:pPr algn="ctr"/>
              <a:endParaRPr lang="fr-FR" sz="2000"/>
            </a:p>
          </p:txBody>
        </p:sp>
        <p:sp>
          <p:nvSpPr>
            <p:cNvPr id="15427" name="Freeform 114"/>
            <p:cNvSpPr>
              <a:spLocks/>
            </p:cNvSpPr>
            <p:nvPr/>
          </p:nvSpPr>
          <p:spPr bwMode="black">
            <a:xfrm flipH="1">
              <a:off x="500" y="3579"/>
              <a:ext cx="81" cy="130"/>
            </a:xfrm>
            <a:custGeom>
              <a:avLst/>
              <a:gdLst>
                <a:gd name="T0" fmla="*/ 7 w 134"/>
                <a:gd name="T1" fmla="*/ 1 h 217"/>
                <a:gd name="T2" fmla="*/ 7 w 134"/>
                <a:gd name="T3" fmla="*/ 1 h 217"/>
                <a:gd name="T4" fmla="*/ 8 w 134"/>
                <a:gd name="T5" fmla="*/ 0 h 217"/>
                <a:gd name="T6" fmla="*/ 9 w 134"/>
                <a:gd name="T7" fmla="*/ 0 h 217"/>
                <a:gd name="T8" fmla="*/ 10 w 134"/>
                <a:gd name="T9" fmla="*/ 1 h 217"/>
                <a:gd name="T10" fmla="*/ 11 w 134"/>
                <a:gd name="T11" fmla="*/ 1 h 217"/>
                <a:gd name="T12" fmla="*/ 11 w 134"/>
                <a:gd name="T13" fmla="*/ 1 h 217"/>
                <a:gd name="T14" fmla="*/ 12 w 134"/>
                <a:gd name="T15" fmla="*/ 1 h 217"/>
                <a:gd name="T16" fmla="*/ 13 w 134"/>
                <a:gd name="T17" fmla="*/ 2 h 217"/>
                <a:gd name="T18" fmla="*/ 13 w 134"/>
                <a:gd name="T19" fmla="*/ 3 h 217"/>
                <a:gd name="T20" fmla="*/ 15 w 134"/>
                <a:gd name="T21" fmla="*/ 5 h 217"/>
                <a:gd name="T22" fmla="*/ 16 w 134"/>
                <a:gd name="T23" fmla="*/ 7 h 217"/>
                <a:gd name="T24" fmla="*/ 17 w 134"/>
                <a:gd name="T25" fmla="*/ 10 h 217"/>
                <a:gd name="T26" fmla="*/ 18 w 134"/>
                <a:gd name="T27" fmla="*/ 13 h 217"/>
                <a:gd name="T28" fmla="*/ 18 w 134"/>
                <a:gd name="T29" fmla="*/ 13 h 217"/>
                <a:gd name="T30" fmla="*/ 18 w 134"/>
                <a:gd name="T31" fmla="*/ 14 h 217"/>
                <a:gd name="T32" fmla="*/ 18 w 134"/>
                <a:gd name="T33" fmla="*/ 17 h 217"/>
                <a:gd name="T34" fmla="*/ 18 w 134"/>
                <a:gd name="T35" fmla="*/ 19 h 217"/>
                <a:gd name="T36" fmla="*/ 18 w 134"/>
                <a:gd name="T37" fmla="*/ 20 h 217"/>
                <a:gd name="T38" fmla="*/ 17 w 134"/>
                <a:gd name="T39" fmla="*/ 22 h 217"/>
                <a:gd name="T40" fmla="*/ 16 w 134"/>
                <a:gd name="T41" fmla="*/ 24 h 217"/>
                <a:gd name="T42" fmla="*/ 16 w 134"/>
                <a:gd name="T43" fmla="*/ 25 h 217"/>
                <a:gd name="T44" fmla="*/ 15 w 134"/>
                <a:gd name="T45" fmla="*/ 26 h 217"/>
                <a:gd name="T46" fmla="*/ 15 w 134"/>
                <a:gd name="T47" fmla="*/ 26 h 217"/>
                <a:gd name="T48" fmla="*/ 13 w 134"/>
                <a:gd name="T49" fmla="*/ 26 h 217"/>
                <a:gd name="T50" fmla="*/ 12 w 134"/>
                <a:gd name="T51" fmla="*/ 26 h 217"/>
                <a:gd name="T52" fmla="*/ 11 w 134"/>
                <a:gd name="T53" fmla="*/ 26 h 217"/>
                <a:gd name="T54" fmla="*/ 10 w 134"/>
                <a:gd name="T55" fmla="*/ 26 h 217"/>
                <a:gd name="T56" fmla="*/ 9 w 134"/>
                <a:gd name="T57" fmla="*/ 26 h 217"/>
                <a:gd name="T58" fmla="*/ 7 w 134"/>
                <a:gd name="T59" fmla="*/ 27 h 217"/>
                <a:gd name="T60" fmla="*/ 6 w 134"/>
                <a:gd name="T61" fmla="*/ 28 h 217"/>
                <a:gd name="T62" fmla="*/ 6 w 134"/>
                <a:gd name="T63" fmla="*/ 28 h 217"/>
                <a:gd name="T64" fmla="*/ 5 w 134"/>
                <a:gd name="T65" fmla="*/ 27 h 217"/>
                <a:gd name="T66" fmla="*/ 4 w 134"/>
                <a:gd name="T67" fmla="*/ 26 h 217"/>
                <a:gd name="T68" fmla="*/ 3 w 134"/>
                <a:gd name="T69" fmla="*/ 25 h 217"/>
                <a:gd name="T70" fmla="*/ 2 w 134"/>
                <a:gd name="T71" fmla="*/ 23 h 217"/>
                <a:gd name="T72" fmla="*/ 2 w 134"/>
                <a:gd name="T73" fmla="*/ 22 h 217"/>
                <a:gd name="T74" fmla="*/ 1 w 134"/>
                <a:gd name="T75" fmla="*/ 20 h 217"/>
                <a:gd name="T76" fmla="*/ 1 w 134"/>
                <a:gd name="T77" fmla="*/ 19 h 217"/>
                <a:gd name="T78" fmla="*/ 1 w 134"/>
                <a:gd name="T79" fmla="*/ 17 h 217"/>
                <a:gd name="T80" fmla="*/ 1 w 134"/>
                <a:gd name="T81" fmla="*/ 17 h 217"/>
                <a:gd name="T82" fmla="*/ 0 w 134"/>
                <a:gd name="T83" fmla="*/ 14 h 217"/>
                <a:gd name="T84" fmla="*/ 1 w 134"/>
                <a:gd name="T85" fmla="*/ 11 h 217"/>
                <a:gd name="T86" fmla="*/ 1 w 134"/>
                <a:gd name="T87" fmla="*/ 8 h 217"/>
                <a:gd name="T88" fmla="*/ 1 w 134"/>
                <a:gd name="T89" fmla="*/ 6 h 217"/>
                <a:gd name="T90" fmla="*/ 2 w 134"/>
                <a:gd name="T91" fmla="*/ 4 h 217"/>
                <a:gd name="T92" fmla="*/ 3 w 134"/>
                <a:gd name="T93" fmla="*/ 3 h 217"/>
                <a:gd name="T94" fmla="*/ 4 w 134"/>
                <a:gd name="T95" fmla="*/ 2 h 217"/>
                <a:gd name="T96" fmla="*/ 5 w 134"/>
                <a:gd name="T97" fmla="*/ 1 h 217"/>
                <a:gd name="T98" fmla="*/ 5 w 134"/>
                <a:gd name="T99" fmla="*/ 1 h 217"/>
                <a:gd name="T100" fmla="*/ 6 w 134"/>
                <a:gd name="T101" fmla="*/ 1 h 217"/>
                <a:gd name="T102" fmla="*/ 7 w 134"/>
                <a:gd name="T103" fmla="*/ 1 h 217"/>
                <a:gd name="T104" fmla="*/ 7 w 134"/>
                <a:gd name="T105" fmla="*/ 1 h 2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4"/>
                <a:gd name="T160" fmla="*/ 0 h 217"/>
                <a:gd name="T161" fmla="*/ 134 w 134"/>
                <a:gd name="T162" fmla="*/ 217 h 21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4" h="217">
                  <a:moveTo>
                    <a:pt x="53" y="1"/>
                  </a:moveTo>
                  <a:lnTo>
                    <a:pt x="53" y="1"/>
                  </a:lnTo>
                  <a:lnTo>
                    <a:pt x="59" y="0"/>
                  </a:lnTo>
                  <a:lnTo>
                    <a:pt x="66" y="0"/>
                  </a:lnTo>
                  <a:lnTo>
                    <a:pt x="73" y="1"/>
                  </a:lnTo>
                  <a:lnTo>
                    <a:pt x="79" y="4"/>
                  </a:lnTo>
                  <a:lnTo>
                    <a:pt x="85" y="6"/>
                  </a:lnTo>
                  <a:lnTo>
                    <a:pt x="91" y="10"/>
                  </a:lnTo>
                  <a:lnTo>
                    <a:pt x="97" y="16"/>
                  </a:lnTo>
                  <a:lnTo>
                    <a:pt x="103" y="22"/>
                  </a:lnTo>
                  <a:lnTo>
                    <a:pt x="113" y="36"/>
                  </a:lnTo>
                  <a:lnTo>
                    <a:pt x="122" y="53"/>
                  </a:lnTo>
                  <a:lnTo>
                    <a:pt x="129" y="73"/>
                  </a:lnTo>
                  <a:lnTo>
                    <a:pt x="133" y="96"/>
                  </a:lnTo>
                  <a:lnTo>
                    <a:pt x="134" y="112"/>
                  </a:lnTo>
                  <a:lnTo>
                    <a:pt x="134" y="128"/>
                  </a:lnTo>
                  <a:lnTo>
                    <a:pt x="133" y="143"/>
                  </a:lnTo>
                  <a:lnTo>
                    <a:pt x="132" y="158"/>
                  </a:lnTo>
                  <a:lnTo>
                    <a:pt x="128" y="171"/>
                  </a:lnTo>
                  <a:lnTo>
                    <a:pt x="122" y="183"/>
                  </a:lnTo>
                  <a:lnTo>
                    <a:pt x="117" y="195"/>
                  </a:lnTo>
                  <a:lnTo>
                    <a:pt x="110" y="205"/>
                  </a:lnTo>
                  <a:lnTo>
                    <a:pt x="97" y="202"/>
                  </a:lnTo>
                  <a:lnTo>
                    <a:pt x="89" y="202"/>
                  </a:lnTo>
                  <a:lnTo>
                    <a:pt x="81" y="203"/>
                  </a:lnTo>
                  <a:lnTo>
                    <a:pt x="73" y="205"/>
                  </a:lnTo>
                  <a:lnTo>
                    <a:pt x="65" y="207"/>
                  </a:lnTo>
                  <a:lnTo>
                    <a:pt x="55" y="211"/>
                  </a:lnTo>
                  <a:lnTo>
                    <a:pt x="47" y="217"/>
                  </a:lnTo>
                  <a:lnTo>
                    <a:pt x="39" y="210"/>
                  </a:lnTo>
                  <a:lnTo>
                    <a:pt x="32" y="202"/>
                  </a:lnTo>
                  <a:lnTo>
                    <a:pt x="24" y="193"/>
                  </a:lnTo>
                  <a:lnTo>
                    <a:pt x="19" y="182"/>
                  </a:lnTo>
                  <a:lnTo>
                    <a:pt x="14" y="170"/>
                  </a:lnTo>
                  <a:lnTo>
                    <a:pt x="8" y="158"/>
                  </a:lnTo>
                  <a:lnTo>
                    <a:pt x="4" y="143"/>
                  </a:lnTo>
                  <a:lnTo>
                    <a:pt x="2" y="128"/>
                  </a:lnTo>
                  <a:lnTo>
                    <a:pt x="0" y="106"/>
                  </a:lnTo>
                  <a:lnTo>
                    <a:pt x="2" y="84"/>
                  </a:lnTo>
                  <a:lnTo>
                    <a:pt x="4" y="64"/>
                  </a:lnTo>
                  <a:lnTo>
                    <a:pt x="11" y="45"/>
                  </a:lnTo>
                  <a:lnTo>
                    <a:pt x="18" y="29"/>
                  </a:lnTo>
                  <a:lnTo>
                    <a:pt x="23" y="22"/>
                  </a:lnTo>
                  <a:lnTo>
                    <a:pt x="28" y="16"/>
                  </a:lnTo>
                  <a:lnTo>
                    <a:pt x="34" y="10"/>
                  </a:lnTo>
                  <a:lnTo>
                    <a:pt x="39" y="6"/>
                  </a:lnTo>
                  <a:lnTo>
                    <a:pt x="46" y="4"/>
                  </a:lnTo>
                  <a:lnTo>
                    <a:pt x="53" y="1"/>
                  </a:lnTo>
                  <a:close/>
                </a:path>
              </a:pathLst>
            </a:custGeom>
            <a:solidFill>
              <a:srgbClr val="FF7300"/>
            </a:solidFill>
            <a:ln w="9525">
              <a:noFill/>
              <a:round/>
              <a:headEnd/>
              <a:tailEnd/>
            </a:ln>
          </p:spPr>
          <p:txBody>
            <a:bodyPr/>
            <a:lstStyle/>
            <a:p>
              <a:pPr algn="ctr"/>
              <a:endParaRPr lang="fr-FR" sz="2000"/>
            </a:p>
          </p:txBody>
        </p:sp>
        <p:sp>
          <p:nvSpPr>
            <p:cNvPr id="15428" name="Freeform 115"/>
            <p:cNvSpPr>
              <a:spLocks/>
            </p:cNvSpPr>
            <p:nvPr/>
          </p:nvSpPr>
          <p:spPr bwMode="auto">
            <a:xfrm flipH="1">
              <a:off x="505" y="3586"/>
              <a:ext cx="71" cy="119"/>
            </a:xfrm>
            <a:custGeom>
              <a:avLst/>
              <a:gdLst>
                <a:gd name="T0" fmla="*/ 6 w 118"/>
                <a:gd name="T1" fmla="*/ 0 h 198"/>
                <a:gd name="T2" fmla="*/ 6 w 118"/>
                <a:gd name="T3" fmla="*/ 0 h 198"/>
                <a:gd name="T4" fmla="*/ 7 w 118"/>
                <a:gd name="T5" fmla="*/ 0 h 198"/>
                <a:gd name="T6" fmla="*/ 8 w 118"/>
                <a:gd name="T7" fmla="*/ 1 h 198"/>
                <a:gd name="T8" fmla="*/ 8 w 118"/>
                <a:gd name="T9" fmla="*/ 1 h 198"/>
                <a:gd name="T10" fmla="*/ 10 w 118"/>
                <a:gd name="T11" fmla="*/ 1 h 198"/>
                <a:gd name="T12" fmla="*/ 11 w 118"/>
                <a:gd name="T13" fmla="*/ 2 h 198"/>
                <a:gd name="T14" fmla="*/ 12 w 118"/>
                <a:gd name="T15" fmla="*/ 3 h 198"/>
                <a:gd name="T16" fmla="*/ 13 w 118"/>
                <a:gd name="T17" fmla="*/ 5 h 198"/>
                <a:gd name="T18" fmla="*/ 14 w 118"/>
                <a:gd name="T19" fmla="*/ 7 h 198"/>
                <a:gd name="T20" fmla="*/ 15 w 118"/>
                <a:gd name="T21" fmla="*/ 10 h 198"/>
                <a:gd name="T22" fmla="*/ 15 w 118"/>
                <a:gd name="T23" fmla="*/ 12 h 198"/>
                <a:gd name="T24" fmla="*/ 15 w 118"/>
                <a:gd name="T25" fmla="*/ 12 h 198"/>
                <a:gd name="T26" fmla="*/ 16 w 118"/>
                <a:gd name="T27" fmla="*/ 14 h 198"/>
                <a:gd name="T28" fmla="*/ 16 w 118"/>
                <a:gd name="T29" fmla="*/ 16 h 198"/>
                <a:gd name="T30" fmla="*/ 15 w 118"/>
                <a:gd name="T31" fmla="*/ 18 h 198"/>
                <a:gd name="T32" fmla="*/ 15 w 118"/>
                <a:gd name="T33" fmla="*/ 20 h 198"/>
                <a:gd name="T34" fmla="*/ 14 w 118"/>
                <a:gd name="T35" fmla="*/ 21 h 198"/>
                <a:gd name="T36" fmla="*/ 14 w 118"/>
                <a:gd name="T37" fmla="*/ 23 h 198"/>
                <a:gd name="T38" fmla="*/ 13 w 118"/>
                <a:gd name="T39" fmla="*/ 24 h 198"/>
                <a:gd name="T40" fmla="*/ 12 w 118"/>
                <a:gd name="T41" fmla="*/ 25 h 198"/>
                <a:gd name="T42" fmla="*/ 12 w 118"/>
                <a:gd name="T43" fmla="*/ 25 h 198"/>
                <a:gd name="T44" fmla="*/ 10 w 118"/>
                <a:gd name="T45" fmla="*/ 25 h 198"/>
                <a:gd name="T46" fmla="*/ 10 w 118"/>
                <a:gd name="T47" fmla="*/ 25 h 198"/>
                <a:gd name="T48" fmla="*/ 8 w 118"/>
                <a:gd name="T49" fmla="*/ 25 h 198"/>
                <a:gd name="T50" fmla="*/ 7 w 118"/>
                <a:gd name="T51" fmla="*/ 26 h 198"/>
                <a:gd name="T52" fmla="*/ 7 w 118"/>
                <a:gd name="T53" fmla="*/ 26 h 198"/>
                <a:gd name="T54" fmla="*/ 5 w 118"/>
                <a:gd name="T55" fmla="*/ 25 h 198"/>
                <a:gd name="T56" fmla="*/ 4 w 118"/>
                <a:gd name="T57" fmla="*/ 24 h 198"/>
                <a:gd name="T58" fmla="*/ 3 w 118"/>
                <a:gd name="T59" fmla="*/ 23 h 198"/>
                <a:gd name="T60" fmla="*/ 2 w 118"/>
                <a:gd name="T61" fmla="*/ 22 h 198"/>
                <a:gd name="T62" fmla="*/ 1 w 118"/>
                <a:gd name="T63" fmla="*/ 20 h 198"/>
                <a:gd name="T64" fmla="*/ 1 w 118"/>
                <a:gd name="T65" fmla="*/ 18 h 198"/>
                <a:gd name="T66" fmla="*/ 1 w 118"/>
                <a:gd name="T67" fmla="*/ 16 h 198"/>
                <a:gd name="T68" fmla="*/ 0 w 118"/>
                <a:gd name="T69" fmla="*/ 14 h 198"/>
                <a:gd name="T70" fmla="*/ 0 w 118"/>
                <a:gd name="T71" fmla="*/ 14 h 198"/>
                <a:gd name="T72" fmla="*/ 0 w 118"/>
                <a:gd name="T73" fmla="*/ 11 h 198"/>
                <a:gd name="T74" fmla="*/ 1 w 118"/>
                <a:gd name="T75" fmla="*/ 9 h 198"/>
                <a:gd name="T76" fmla="*/ 1 w 118"/>
                <a:gd name="T77" fmla="*/ 7 h 198"/>
                <a:gd name="T78" fmla="*/ 1 w 118"/>
                <a:gd name="T79" fmla="*/ 5 h 198"/>
                <a:gd name="T80" fmla="*/ 2 w 118"/>
                <a:gd name="T81" fmla="*/ 3 h 198"/>
                <a:gd name="T82" fmla="*/ 4 w 118"/>
                <a:gd name="T83" fmla="*/ 1 h 198"/>
                <a:gd name="T84" fmla="*/ 4 w 118"/>
                <a:gd name="T85" fmla="*/ 1 h 198"/>
                <a:gd name="T86" fmla="*/ 5 w 118"/>
                <a:gd name="T87" fmla="*/ 1 h 198"/>
                <a:gd name="T88" fmla="*/ 6 w 118"/>
                <a:gd name="T89" fmla="*/ 1 h 198"/>
                <a:gd name="T90" fmla="*/ 6 w 118"/>
                <a:gd name="T91" fmla="*/ 0 h 198"/>
                <a:gd name="T92" fmla="*/ 6 w 118"/>
                <a:gd name="T93" fmla="*/ 0 h 1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8"/>
                <a:gd name="T143" fmla="*/ 118 w 118"/>
                <a:gd name="T144" fmla="*/ 198 h 19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8">
                  <a:moveTo>
                    <a:pt x="49" y="0"/>
                  </a:move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110"/>
                  </a:lnTo>
                  <a:lnTo>
                    <a:pt x="118" y="124"/>
                  </a:lnTo>
                  <a:lnTo>
                    <a:pt x="116" y="138"/>
                  </a:lnTo>
                  <a:lnTo>
                    <a:pt x="113" y="151"/>
                  </a:lnTo>
                  <a:lnTo>
                    <a:pt x="109" y="163"/>
                  </a:lnTo>
                  <a:lnTo>
                    <a:pt x="104" y="174"/>
                  </a:lnTo>
                  <a:lnTo>
                    <a:pt x="98" y="183"/>
                  </a:lnTo>
                  <a:lnTo>
                    <a:pt x="91" y="191"/>
                  </a:lnTo>
                  <a:lnTo>
                    <a:pt x="82" y="190"/>
                  </a:lnTo>
                  <a:lnTo>
                    <a:pt x="71" y="191"/>
                  </a:lnTo>
                  <a:lnTo>
                    <a:pt x="61" y="194"/>
                  </a:lnTo>
                  <a:lnTo>
                    <a:pt x="50" y="198"/>
                  </a:lnTo>
                  <a:lnTo>
                    <a:pt x="41" y="193"/>
                  </a:lnTo>
                  <a:lnTo>
                    <a:pt x="32" y="186"/>
                  </a:lnTo>
                  <a:lnTo>
                    <a:pt x="24" y="177"/>
                  </a:lnTo>
                  <a:lnTo>
                    <a:pt x="18" y="166"/>
                  </a:lnTo>
                  <a:lnTo>
                    <a:pt x="12" y="153"/>
                  </a:lnTo>
                  <a:lnTo>
                    <a:pt x="7" y="139"/>
                  </a:lnTo>
                  <a:lnTo>
                    <a:pt x="3" y="124"/>
                  </a:lnTo>
                  <a:lnTo>
                    <a:pt x="0" y="108"/>
                  </a:lnTo>
                  <a:lnTo>
                    <a:pt x="0" y="88"/>
                  </a:lnTo>
                  <a:lnTo>
                    <a:pt x="2" y="68"/>
                  </a:lnTo>
                  <a:lnTo>
                    <a:pt x="6" y="51"/>
                  </a:lnTo>
                  <a:lnTo>
                    <a:pt x="11" y="35"/>
                  </a:lnTo>
                  <a:lnTo>
                    <a:pt x="18" y="21"/>
                  </a:lnTo>
                  <a:lnTo>
                    <a:pt x="27" y="10"/>
                  </a:lnTo>
                  <a:lnTo>
                    <a:pt x="32" y="6"/>
                  </a:lnTo>
                  <a:lnTo>
                    <a:pt x="38" y="4"/>
                  </a:lnTo>
                  <a:lnTo>
                    <a:pt x="43" y="1"/>
                  </a:lnTo>
                  <a:lnTo>
                    <a:pt x="49" y="0"/>
                  </a:lnTo>
                  <a:close/>
                </a:path>
              </a:pathLst>
            </a:custGeom>
            <a:solidFill>
              <a:srgbClr val="FFFFFF"/>
            </a:solidFill>
            <a:ln w="9525">
              <a:noFill/>
              <a:round/>
              <a:headEnd/>
              <a:tailEnd/>
            </a:ln>
          </p:spPr>
          <p:txBody>
            <a:bodyPr/>
            <a:lstStyle/>
            <a:p>
              <a:pPr algn="ctr"/>
              <a:endParaRPr lang="fr-FR" sz="2000"/>
            </a:p>
          </p:txBody>
        </p:sp>
        <p:sp>
          <p:nvSpPr>
            <p:cNvPr id="15429" name="Freeform 116"/>
            <p:cNvSpPr>
              <a:spLocks/>
            </p:cNvSpPr>
            <p:nvPr/>
          </p:nvSpPr>
          <p:spPr bwMode="black">
            <a:xfrm flipH="1">
              <a:off x="510" y="3626"/>
              <a:ext cx="57" cy="76"/>
            </a:xfrm>
            <a:custGeom>
              <a:avLst/>
              <a:gdLst>
                <a:gd name="T0" fmla="*/ 0 w 96"/>
                <a:gd name="T1" fmla="*/ 8 h 129"/>
                <a:gd name="T2" fmla="*/ 0 w 96"/>
                <a:gd name="T3" fmla="*/ 8 h 129"/>
                <a:gd name="T4" fmla="*/ 1 w 96"/>
                <a:gd name="T5" fmla="*/ 10 h 129"/>
                <a:gd name="T6" fmla="*/ 1 w 96"/>
                <a:gd name="T7" fmla="*/ 12 h 129"/>
                <a:gd name="T8" fmla="*/ 2 w 96"/>
                <a:gd name="T9" fmla="*/ 13 h 129"/>
                <a:gd name="T10" fmla="*/ 2 w 96"/>
                <a:gd name="T11" fmla="*/ 14 h 129"/>
                <a:gd name="T12" fmla="*/ 4 w 96"/>
                <a:gd name="T13" fmla="*/ 15 h 129"/>
                <a:gd name="T14" fmla="*/ 5 w 96"/>
                <a:gd name="T15" fmla="*/ 15 h 129"/>
                <a:gd name="T16" fmla="*/ 6 w 96"/>
                <a:gd name="T17" fmla="*/ 16 h 129"/>
                <a:gd name="T18" fmla="*/ 7 w 96"/>
                <a:gd name="T19" fmla="*/ 16 h 129"/>
                <a:gd name="T20" fmla="*/ 7 w 96"/>
                <a:gd name="T21" fmla="*/ 16 h 129"/>
                <a:gd name="T22" fmla="*/ 8 w 96"/>
                <a:gd name="T23" fmla="*/ 15 h 129"/>
                <a:gd name="T24" fmla="*/ 10 w 96"/>
                <a:gd name="T25" fmla="*/ 15 h 129"/>
                <a:gd name="T26" fmla="*/ 10 w 96"/>
                <a:gd name="T27" fmla="*/ 14 h 129"/>
                <a:gd name="T28" fmla="*/ 11 w 96"/>
                <a:gd name="T29" fmla="*/ 13 h 129"/>
                <a:gd name="T30" fmla="*/ 12 w 96"/>
                <a:gd name="T31" fmla="*/ 12 h 129"/>
                <a:gd name="T32" fmla="*/ 12 w 96"/>
                <a:gd name="T33" fmla="*/ 10 h 129"/>
                <a:gd name="T34" fmla="*/ 12 w 96"/>
                <a:gd name="T35" fmla="*/ 9 h 129"/>
                <a:gd name="T36" fmla="*/ 12 w 96"/>
                <a:gd name="T37" fmla="*/ 7 h 129"/>
                <a:gd name="T38" fmla="*/ 12 w 96"/>
                <a:gd name="T39" fmla="*/ 7 h 129"/>
                <a:gd name="T40" fmla="*/ 12 w 96"/>
                <a:gd name="T41" fmla="*/ 5 h 129"/>
                <a:gd name="T42" fmla="*/ 11 w 96"/>
                <a:gd name="T43" fmla="*/ 4 h 129"/>
                <a:gd name="T44" fmla="*/ 10 w 96"/>
                <a:gd name="T45" fmla="*/ 3 h 129"/>
                <a:gd name="T46" fmla="*/ 10 w 96"/>
                <a:gd name="T47" fmla="*/ 2 h 129"/>
                <a:gd name="T48" fmla="*/ 8 w 96"/>
                <a:gd name="T49" fmla="*/ 1 h 129"/>
                <a:gd name="T50" fmla="*/ 7 w 96"/>
                <a:gd name="T51" fmla="*/ 1 h 129"/>
                <a:gd name="T52" fmla="*/ 6 w 96"/>
                <a:gd name="T53" fmla="*/ 0 h 129"/>
                <a:gd name="T54" fmla="*/ 5 w 96"/>
                <a:gd name="T55" fmla="*/ 0 h 129"/>
                <a:gd name="T56" fmla="*/ 5 w 96"/>
                <a:gd name="T57" fmla="*/ 0 h 129"/>
                <a:gd name="T58" fmla="*/ 4 w 96"/>
                <a:gd name="T59" fmla="*/ 1 h 129"/>
                <a:gd name="T60" fmla="*/ 2 w 96"/>
                <a:gd name="T61" fmla="*/ 1 h 129"/>
                <a:gd name="T62" fmla="*/ 2 w 96"/>
                <a:gd name="T63" fmla="*/ 2 h 129"/>
                <a:gd name="T64" fmla="*/ 1 w 96"/>
                <a:gd name="T65" fmla="*/ 3 h 129"/>
                <a:gd name="T66" fmla="*/ 1 w 96"/>
                <a:gd name="T67" fmla="*/ 4 h 129"/>
                <a:gd name="T68" fmla="*/ 1 w 96"/>
                <a:gd name="T69" fmla="*/ 5 h 129"/>
                <a:gd name="T70" fmla="*/ 0 w 96"/>
                <a:gd name="T71" fmla="*/ 7 h 129"/>
                <a:gd name="T72" fmla="*/ 0 w 96"/>
                <a:gd name="T73" fmla="*/ 8 h 129"/>
                <a:gd name="T74" fmla="*/ 0 w 96"/>
                <a:gd name="T75" fmla="*/ 8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6"/>
                <a:gd name="T115" fmla="*/ 0 h 129"/>
                <a:gd name="T116" fmla="*/ 96 w 96"/>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6" h="129">
                  <a:moveTo>
                    <a:pt x="0" y="70"/>
                  </a:moveTo>
                  <a:lnTo>
                    <a:pt x="0" y="70"/>
                  </a:lnTo>
                  <a:lnTo>
                    <a:pt x="2" y="83"/>
                  </a:lnTo>
                  <a:lnTo>
                    <a:pt x="8" y="96"/>
                  </a:lnTo>
                  <a:lnTo>
                    <a:pt x="13" y="105"/>
                  </a:lnTo>
                  <a:lnTo>
                    <a:pt x="20" y="114"/>
                  </a:lnTo>
                  <a:lnTo>
                    <a:pt x="28" y="121"/>
                  </a:lnTo>
                  <a:lnTo>
                    <a:pt x="37" y="126"/>
                  </a:lnTo>
                  <a:lnTo>
                    <a:pt x="47" y="129"/>
                  </a:lnTo>
                  <a:lnTo>
                    <a:pt x="56" y="129"/>
                  </a:lnTo>
                  <a:lnTo>
                    <a:pt x="65" y="126"/>
                  </a:lnTo>
                  <a:lnTo>
                    <a:pt x="75" y="121"/>
                  </a:lnTo>
                  <a:lnTo>
                    <a:pt x="81" y="114"/>
                  </a:lnTo>
                  <a:lnTo>
                    <a:pt x="88" y="105"/>
                  </a:lnTo>
                  <a:lnTo>
                    <a:pt x="92" y="96"/>
                  </a:lnTo>
                  <a:lnTo>
                    <a:pt x="95" y="83"/>
                  </a:lnTo>
                  <a:lnTo>
                    <a:pt x="96" y="71"/>
                  </a:lnTo>
                  <a:lnTo>
                    <a:pt x="96" y="58"/>
                  </a:lnTo>
                  <a:lnTo>
                    <a:pt x="94" y="46"/>
                  </a:lnTo>
                  <a:lnTo>
                    <a:pt x="88" y="34"/>
                  </a:lnTo>
                  <a:lnTo>
                    <a:pt x="83" y="23"/>
                  </a:lnTo>
                  <a:lnTo>
                    <a:pt x="76" y="15"/>
                  </a:lnTo>
                  <a:lnTo>
                    <a:pt x="68" y="8"/>
                  </a:lnTo>
                  <a:lnTo>
                    <a:pt x="59" y="3"/>
                  </a:lnTo>
                  <a:lnTo>
                    <a:pt x="49" y="0"/>
                  </a:lnTo>
                  <a:lnTo>
                    <a:pt x="40" y="0"/>
                  </a:lnTo>
                  <a:lnTo>
                    <a:pt x="31" y="3"/>
                  </a:lnTo>
                  <a:lnTo>
                    <a:pt x="21" y="8"/>
                  </a:lnTo>
                  <a:lnTo>
                    <a:pt x="14" y="15"/>
                  </a:lnTo>
                  <a:lnTo>
                    <a:pt x="8" y="23"/>
                  </a:lnTo>
                  <a:lnTo>
                    <a:pt x="4" y="34"/>
                  </a:lnTo>
                  <a:lnTo>
                    <a:pt x="1" y="45"/>
                  </a:lnTo>
                  <a:lnTo>
                    <a:pt x="0" y="58"/>
                  </a:lnTo>
                  <a:lnTo>
                    <a:pt x="0" y="70"/>
                  </a:lnTo>
                  <a:close/>
                </a:path>
              </a:pathLst>
            </a:custGeom>
            <a:solidFill>
              <a:srgbClr val="0E6027"/>
            </a:solidFill>
            <a:ln w="9525">
              <a:noFill/>
              <a:round/>
              <a:headEnd/>
              <a:tailEnd/>
            </a:ln>
          </p:spPr>
          <p:txBody>
            <a:bodyPr/>
            <a:lstStyle/>
            <a:p>
              <a:pPr algn="ctr"/>
              <a:endParaRPr lang="fr-FR" sz="2000"/>
            </a:p>
          </p:txBody>
        </p:sp>
        <p:sp>
          <p:nvSpPr>
            <p:cNvPr id="15430" name="Freeform 117"/>
            <p:cNvSpPr>
              <a:spLocks/>
            </p:cNvSpPr>
            <p:nvPr/>
          </p:nvSpPr>
          <p:spPr bwMode="black">
            <a:xfrm flipH="1">
              <a:off x="516" y="3633"/>
              <a:ext cx="45" cy="61"/>
            </a:xfrm>
            <a:custGeom>
              <a:avLst/>
              <a:gdLst>
                <a:gd name="T0" fmla="*/ 1 w 78"/>
                <a:gd name="T1" fmla="*/ 7 h 102"/>
                <a:gd name="T2" fmla="*/ 1 w 78"/>
                <a:gd name="T3" fmla="*/ 7 h 102"/>
                <a:gd name="T4" fmla="*/ 1 w 78"/>
                <a:gd name="T5" fmla="*/ 8 h 102"/>
                <a:gd name="T6" fmla="*/ 1 w 78"/>
                <a:gd name="T7" fmla="*/ 10 h 102"/>
                <a:gd name="T8" fmla="*/ 1 w 78"/>
                <a:gd name="T9" fmla="*/ 11 h 102"/>
                <a:gd name="T10" fmla="*/ 2 w 78"/>
                <a:gd name="T11" fmla="*/ 11 h 102"/>
                <a:gd name="T12" fmla="*/ 2 w 78"/>
                <a:gd name="T13" fmla="*/ 12 h 102"/>
                <a:gd name="T14" fmla="*/ 3 w 78"/>
                <a:gd name="T15" fmla="*/ 13 h 102"/>
                <a:gd name="T16" fmla="*/ 4 w 78"/>
                <a:gd name="T17" fmla="*/ 13 h 102"/>
                <a:gd name="T18" fmla="*/ 5 w 78"/>
                <a:gd name="T19" fmla="*/ 13 h 102"/>
                <a:gd name="T20" fmla="*/ 5 w 78"/>
                <a:gd name="T21" fmla="*/ 13 h 102"/>
                <a:gd name="T22" fmla="*/ 6 w 78"/>
                <a:gd name="T23" fmla="*/ 13 h 102"/>
                <a:gd name="T24" fmla="*/ 7 w 78"/>
                <a:gd name="T25" fmla="*/ 12 h 102"/>
                <a:gd name="T26" fmla="*/ 7 w 78"/>
                <a:gd name="T27" fmla="*/ 11 h 102"/>
                <a:gd name="T28" fmla="*/ 8 w 78"/>
                <a:gd name="T29" fmla="*/ 11 h 102"/>
                <a:gd name="T30" fmla="*/ 8 w 78"/>
                <a:gd name="T31" fmla="*/ 10 h 102"/>
                <a:gd name="T32" fmla="*/ 8 w 78"/>
                <a:gd name="T33" fmla="*/ 8 h 102"/>
                <a:gd name="T34" fmla="*/ 9 w 78"/>
                <a:gd name="T35" fmla="*/ 7 h 102"/>
                <a:gd name="T36" fmla="*/ 9 w 78"/>
                <a:gd name="T37" fmla="*/ 6 h 102"/>
                <a:gd name="T38" fmla="*/ 9 w 78"/>
                <a:gd name="T39" fmla="*/ 6 h 102"/>
                <a:gd name="T40" fmla="*/ 8 w 78"/>
                <a:gd name="T41" fmla="*/ 5 h 102"/>
                <a:gd name="T42" fmla="*/ 8 w 78"/>
                <a:gd name="T43" fmla="*/ 4 h 102"/>
                <a:gd name="T44" fmla="*/ 7 w 78"/>
                <a:gd name="T45" fmla="*/ 2 h 102"/>
                <a:gd name="T46" fmla="*/ 7 w 78"/>
                <a:gd name="T47" fmla="*/ 1 h 102"/>
                <a:gd name="T48" fmla="*/ 6 w 78"/>
                <a:gd name="T49" fmla="*/ 1 h 102"/>
                <a:gd name="T50" fmla="*/ 5 w 78"/>
                <a:gd name="T51" fmla="*/ 1 h 102"/>
                <a:gd name="T52" fmla="*/ 4 w 78"/>
                <a:gd name="T53" fmla="*/ 0 h 102"/>
                <a:gd name="T54" fmla="*/ 3 w 78"/>
                <a:gd name="T55" fmla="*/ 0 h 102"/>
                <a:gd name="T56" fmla="*/ 3 w 78"/>
                <a:gd name="T57" fmla="*/ 0 h 102"/>
                <a:gd name="T58" fmla="*/ 3 w 78"/>
                <a:gd name="T59" fmla="*/ 1 h 102"/>
                <a:gd name="T60" fmla="*/ 2 w 78"/>
                <a:gd name="T61" fmla="*/ 1 h 102"/>
                <a:gd name="T62" fmla="*/ 1 w 78"/>
                <a:gd name="T63" fmla="*/ 1 h 102"/>
                <a:gd name="T64" fmla="*/ 1 w 78"/>
                <a:gd name="T65" fmla="*/ 2 h 102"/>
                <a:gd name="T66" fmla="*/ 1 w 78"/>
                <a:gd name="T67" fmla="*/ 3 h 102"/>
                <a:gd name="T68" fmla="*/ 1 w 78"/>
                <a:gd name="T69" fmla="*/ 5 h 102"/>
                <a:gd name="T70" fmla="*/ 0 w 78"/>
                <a:gd name="T71" fmla="*/ 6 h 102"/>
                <a:gd name="T72" fmla="*/ 1 w 78"/>
                <a:gd name="T73" fmla="*/ 7 h 102"/>
                <a:gd name="T74" fmla="*/ 1 w 78"/>
                <a:gd name="T75" fmla="*/ 7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1" y="56"/>
                  </a:moveTo>
                  <a:lnTo>
                    <a:pt x="1" y="56"/>
                  </a:lnTo>
                  <a:lnTo>
                    <a:pt x="3" y="65"/>
                  </a:lnTo>
                  <a:lnTo>
                    <a:pt x="7" y="75"/>
                  </a:lnTo>
                  <a:lnTo>
                    <a:pt x="11" y="83"/>
                  </a:lnTo>
                  <a:lnTo>
                    <a:pt x="16" y="91"/>
                  </a:lnTo>
                  <a:lnTo>
                    <a:pt x="23" y="96"/>
                  </a:lnTo>
                  <a:lnTo>
                    <a:pt x="31" y="100"/>
                  </a:lnTo>
                  <a:lnTo>
                    <a:pt x="38" y="102"/>
                  </a:lnTo>
                  <a:lnTo>
                    <a:pt x="46" y="102"/>
                  </a:lnTo>
                  <a:lnTo>
                    <a:pt x="54" y="100"/>
                  </a:lnTo>
                  <a:lnTo>
                    <a:pt x="60" y="96"/>
                  </a:lnTo>
                  <a:lnTo>
                    <a:pt x="66" y="91"/>
                  </a:lnTo>
                  <a:lnTo>
                    <a:pt x="71" y="83"/>
                  </a:lnTo>
                  <a:lnTo>
                    <a:pt x="74" y="75"/>
                  </a:lnTo>
                  <a:lnTo>
                    <a:pt x="76" y="65"/>
                  </a:lnTo>
                  <a:lnTo>
                    <a:pt x="78" y="56"/>
                  </a:lnTo>
                  <a:lnTo>
                    <a:pt x="78" y="45"/>
                  </a:lnTo>
                  <a:lnTo>
                    <a:pt x="75" y="36"/>
                  </a:lnTo>
                  <a:lnTo>
                    <a:pt x="71" y="27"/>
                  </a:lnTo>
                  <a:lnTo>
                    <a:pt x="67" y="17"/>
                  </a:lnTo>
                  <a:lnTo>
                    <a:pt x="62" y="11"/>
                  </a:lnTo>
                  <a:lnTo>
                    <a:pt x="55" y="5"/>
                  </a:lnTo>
                  <a:lnTo>
                    <a:pt x="48" y="1"/>
                  </a:lnTo>
                  <a:lnTo>
                    <a:pt x="40" y="0"/>
                  </a:lnTo>
                  <a:lnTo>
                    <a:pt x="32" y="0"/>
                  </a:lnTo>
                  <a:lnTo>
                    <a:pt x="24" y="1"/>
                  </a:lnTo>
                  <a:lnTo>
                    <a:pt x="18" y="5"/>
                  </a:lnTo>
                  <a:lnTo>
                    <a:pt x="12" y="11"/>
                  </a:lnTo>
                  <a:lnTo>
                    <a:pt x="7" y="17"/>
                  </a:lnTo>
                  <a:lnTo>
                    <a:pt x="4" y="25"/>
                  </a:lnTo>
                  <a:lnTo>
                    <a:pt x="1" y="35"/>
                  </a:lnTo>
                  <a:lnTo>
                    <a:pt x="0" y="45"/>
                  </a:lnTo>
                  <a:lnTo>
                    <a:pt x="1" y="56"/>
                  </a:lnTo>
                  <a:close/>
                </a:path>
              </a:pathLst>
            </a:custGeom>
            <a:solidFill>
              <a:srgbClr val="309E2D"/>
            </a:solidFill>
            <a:ln w="9525">
              <a:noFill/>
              <a:round/>
              <a:headEnd/>
              <a:tailEnd/>
            </a:ln>
          </p:spPr>
          <p:txBody>
            <a:bodyPr/>
            <a:lstStyle/>
            <a:p>
              <a:pPr algn="ctr"/>
              <a:endParaRPr lang="fr-FR" sz="2000"/>
            </a:p>
          </p:txBody>
        </p:sp>
        <p:sp>
          <p:nvSpPr>
            <p:cNvPr id="15431" name="Freeform 118"/>
            <p:cNvSpPr>
              <a:spLocks/>
            </p:cNvSpPr>
            <p:nvPr/>
          </p:nvSpPr>
          <p:spPr bwMode="auto">
            <a:xfrm flipH="1">
              <a:off x="521" y="3643"/>
              <a:ext cx="34" cy="44"/>
            </a:xfrm>
            <a:custGeom>
              <a:avLst/>
              <a:gdLst>
                <a:gd name="T0" fmla="*/ 0 w 57"/>
                <a:gd name="T1" fmla="*/ 5 h 74"/>
                <a:gd name="T2" fmla="*/ 0 w 57"/>
                <a:gd name="T3" fmla="*/ 5 h 74"/>
                <a:gd name="T4" fmla="*/ 1 w 57"/>
                <a:gd name="T5" fmla="*/ 6 h 74"/>
                <a:gd name="T6" fmla="*/ 1 w 57"/>
                <a:gd name="T7" fmla="*/ 7 h 74"/>
                <a:gd name="T8" fmla="*/ 1 w 57"/>
                <a:gd name="T9" fmla="*/ 7 h 74"/>
                <a:gd name="T10" fmla="*/ 1 w 57"/>
                <a:gd name="T11" fmla="*/ 8 h 74"/>
                <a:gd name="T12" fmla="*/ 2 w 57"/>
                <a:gd name="T13" fmla="*/ 9 h 74"/>
                <a:gd name="T14" fmla="*/ 3 w 57"/>
                <a:gd name="T15" fmla="*/ 9 h 74"/>
                <a:gd name="T16" fmla="*/ 4 w 57"/>
                <a:gd name="T17" fmla="*/ 9 h 74"/>
                <a:gd name="T18" fmla="*/ 4 w 57"/>
                <a:gd name="T19" fmla="*/ 9 h 74"/>
                <a:gd name="T20" fmla="*/ 4 w 57"/>
                <a:gd name="T21" fmla="*/ 9 h 74"/>
                <a:gd name="T22" fmla="*/ 5 w 57"/>
                <a:gd name="T23" fmla="*/ 9 h 74"/>
                <a:gd name="T24" fmla="*/ 6 w 57"/>
                <a:gd name="T25" fmla="*/ 9 h 74"/>
                <a:gd name="T26" fmla="*/ 6 w 57"/>
                <a:gd name="T27" fmla="*/ 8 h 74"/>
                <a:gd name="T28" fmla="*/ 7 w 57"/>
                <a:gd name="T29" fmla="*/ 7 h 74"/>
                <a:gd name="T30" fmla="*/ 7 w 57"/>
                <a:gd name="T31" fmla="*/ 7 h 74"/>
                <a:gd name="T32" fmla="*/ 7 w 57"/>
                <a:gd name="T33" fmla="*/ 6 h 74"/>
                <a:gd name="T34" fmla="*/ 7 w 57"/>
                <a:gd name="T35" fmla="*/ 5 h 74"/>
                <a:gd name="T36" fmla="*/ 7 w 57"/>
                <a:gd name="T37" fmla="*/ 4 h 74"/>
                <a:gd name="T38" fmla="*/ 7 w 57"/>
                <a:gd name="T39" fmla="*/ 4 h 74"/>
                <a:gd name="T40" fmla="*/ 7 w 57"/>
                <a:gd name="T41" fmla="*/ 3 h 74"/>
                <a:gd name="T42" fmla="*/ 7 w 57"/>
                <a:gd name="T43" fmla="*/ 2 h 74"/>
                <a:gd name="T44" fmla="*/ 6 w 57"/>
                <a:gd name="T45" fmla="*/ 2 h 74"/>
                <a:gd name="T46" fmla="*/ 6 w 57"/>
                <a:gd name="T47" fmla="*/ 1 h 74"/>
                <a:gd name="T48" fmla="*/ 5 w 57"/>
                <a:gd name="T49" fmla="*/ 1 h 74"/>
                <a:gd name="T50" fmla="*/ 5 w 57"/>
                <a:gd name="T51" fmla="*/ 1 h 74"/>
                <a:gd name="T52" fmla="*/ 4 w 57"/>
                <a:gd name="T53" fmla="*/ 0 h 74"/>
                <a:gd name="T54" fmla="*/ 3 w 57"/>
                <a:gd name="T55" fmla="*/ 0 h 74"/>
                <a:gd name="T56" fmla="*/ 3 w 57"/>
                <a:gd name="T57" fmla="*/ 0 h 74"/>
                <a:gd name="T58" fmla="*/ 2 w 57"/>
                <a:gd name="T59" fmla="*/ 1 h 74"/>
                <a:gd name="T60" fmla="*/ 2 w 57"/>
                <a:gd name="T61" fmla="*/ 1 h 74"/>
                <a:gd name="T62" fmla="*/ 1 w 57"/>
                <a:gd name="T63" fmla="*/ 1 h 74"/>
                <a:gd name="T64" fmla="*/ 1 w 57"/>
                <a:gd name="T65" fmla="*/ 2 h 74"/>
                <a:gd name="T66" fmla="*/ 1 w 57"/>
                <a:gd name="T67" fmla="*/ 2 h 74"/>
                <a:gd name="T68" fmla="*/ 0 w 57"/>
                <a:gd name="T69" fmla="*/ 4 h 74"/>
                <a:gd name="T70" fmla="*/ 0 w 57"/>
                <a:gd name="T71" fmla="*/ 4 h 74"/>
                <a:gd name="T72" fmla="*/ 0 w 57"/>
                <a:gd name="T73" fmla="*/ 5 h 74"/>
                <a:gd name="T74" fmla="*/ 0 w 57"/>
                <a:gd name="T75" fmla="*/ 5 h 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4"/>
                <a:gd name="T116" fmla="*/ 57 w 57"/>
                <a:gd name="T117" fmla="*/ 74 h 7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4">
                  <a:moveTo>
                    <a:pt x="0" y="40"/>
                  </a:moveTo>
                  <a:lnTo>
                    <a:pt x="0" y="40"/>
                  </a:lnTo>
                  <a:lnTo>
                    <a:pt x="1" y="48"/>
                  </a:lnTo>
                  <a:lnTo>
                    <a:pt x="4" y="55"/>
                  </a:lnTo>
                  <a:lnTo>
                    <a:pt x="7" y="60"/>
                  </a:lnTo>
                  <a:lnTo>
                    <a:pt x="12" y="66"/>
                  </a:lnTo>
                  <a:lnTo>
                    <a:pt x="16" y="70"/>
                  </a:lnTo>
                  <a:lnTo>
                    <a:pt x="21" y="72"/>
                  </a:lnTo>
                  <a:lnTo>
                    <a:pt x="27" y="74"/>
                  </a:lnTo>
                  <a:lnTo>
                    <a:pt x="33" y="74"/>
                  </a:lnTo>
                  <a:lnTo>
                    <a:pt x="39" y="72"/>
                  </a:lnTo>
                  <a:lnTo>
                    <a:pt x="44" y="70"/>
                  </a:lnTo>
                  <a:lnTo>
                    <a:pt x="48" y="66"/>
                  </a:lnTo>
                  <a:lnTo>
                    <a:pt x="52" y="60"/>
                  </a:lnTo>
                  <a:lnTo>
                    <a:pt x="55" y="55"/>
                  </a:lnTo>
                  <a:lnTo>
                    <a:pt x="56" y="48"/>
                  </a:lnTo>
                  <a:lnTo>
                    <a:pt x="57" y="40"/>
                  </a:lnTo>
                  <a:lnTo>
                    <a:pt x="57" y="33"/>
                  </a:lnTo>
                  <a:lnTo>
                    <a:pt x="56" y="25"/>
                  </a:lnTo>
                  <a:lnTo>
                    <a:pt x="53" y="19"/>
                  </a:lnTo>
                  <a:lnTo>
                    <a:pt x="49" y="13"/>
                  </a:lnTo>
                  <a:lnTo>
                    <a:pt x="45" y="8"/>
                  </a:lnTo>
                  <a:lnTo>
                    <a:pt x="40" y="4"/>
                  </a:lnTo>
                  <a:lnTo>
                    <a:pt x="35" y="1"/>
                  </a:lnTo>
                  <a:lnTo>
                    <a:pt x="29" y="0"/>
                  </a:lnTo>
                  <a:lnTo>
                    <a:pt x="24" y="0"/>
                  </a:lnTo>
                  <a:lnTo>
                    <a:pt x="19" y="1"/>
                  </a:lnTo>
                  <a:lnTo>
                    <a:pt x="13" y="5"/>
                  </a:lnTo>
                  <a:lnTo>
                    <a:pt x="8" y="9"/>
                  </a:lnTo>
                  <a:lnTo>
                    <a:pt x="5" y="13"/>
                  </a:lnTo>
                  <a:lnTo>
                    <a:pt x="2" y="20"/>
                  </a:lnTo>
                  <a:lnTo>
                    <a:pt x="0" y="27"/>
                  </a:lnTo>
                  <a:lnTo>
                    <a:pt x="0" y="33"/>
                  </a:lnTo>
                  <a:lnTo>
                    <a:pt x="0" y="40"/>
                  </a:lnTo>
                  <a:close/>
                </a:path>
              </a:pathLst>
            </a:custGeom>
            <a:solidFill>
              <a:srgbClr val="000000"/>
            </a:solidFill>
            <a:ln w="9525">
              <a:noFill/>
              <a:round/>
              <a:headEnd/>
              <a:tailEnd/>
            </a:ln>
          </p:spPr>
          <p:txBody>
            <a:bodyPr/>
            <a:lstStyle/>
            <a:p>
              <a:pPr algn="ctr"/>
              <a:endParaRPr lang="fr-FR" sz="2000"/>
            </a:p>
          </p:txBody>
        </p:sp>
        <p:sp>
          <p:nvSpPr>
            <p:cNvPr id="15432" name="Freeform 119"/>
            <p:cNvSpPr>
              <a:spLocks/>
            </p:cNvSpPr>
            <p:nvPr/>
          </p:nvSpPr>
          <p:spPr bwMode="auto">
            <a:xfrm flipH="1">
              <a:off x="546" y="3645"/>
              <a:ext cx="10" cy="10"/>
            </a:xfrm>
            <a:custGeom>
              <a:avLst/>
              <a:gdLst>
                <a:gd name="T0" fmla="*/ 2 w 18"/>
                <a:gd name="T1" fmla="*/ 1 h 17"/>
                <a:gd name="T2" fmla="*/ 2 w 18"/>
                <a:gd name="T3" fmla="*/ 1 h 17"/>
                <a:gd name="T4" fmla="*/ 2 w 18"/>
                <a:gd name="T5" fmla="*/ 1 h 17"/>
                <a:gd name="T6" fmla="*/ 1 w 18"/>
                <a:gd name="T7" fmla="*/ 2 h 17"/>
                <a:gd name="T8" fmla="*/ 1 w 18"/>
                <a:gd name="T9" fmla="*/ 2 h 17"/>
                <a:gd name="T10" fmla="*/ 1 w 18"/>
                <a:gd name="T11" fmla="*/ 2 h 17"/>
                <a:gd name="T12" fmla="*/ 1 w 18"/>
                <a:gd name="T13" fmla="*/ 2 h 17"/>
                <a:gd name="T14" fmla="*/ 1 w 18"/>
                <a:gd name="T15" fmla="*/ 2 h 17"/>
                <a:gd name="T16" fmla="*/ 1 w 18"/>
                <a:gd name="T17" fmla="*/ 2 h 17"/>
                <a:gd name="T18" fmla="*/ 1 w 18"/>
                <a:gd name="T19" fmla="*/ 1 h 17"/>
                <a:gd name="T20" fmla="*/ 0 w 18"/>
                <a:gd name="T21" fmla="*/ 1 h 17"/>
                <a:gd name="T22" fmla="*/ 0 w 18"/>
                <a:gd name="T23" fmla="*/ 1 h 17"/>
                <a:gd name="T24" fmla="*/ 1 w 18"/>
                <a:gd name="T25" fmla="*/ 1 h 17"/>
                <a:gd name="T26" fmla="*/ 1 w 18"/>
                <a:gd name="T27" fmla="*/ 1 h 17"/>
                <a:gd name="T28" fmla="*/ 1 w 18"/>
                <a:gd name="T29" fmla="*/ 1 h 17"/>
                <a:gd name="T30" fmla="*/ 1 w 18"/>
                <a:gd name="T31" fmla="*/ 0 h 17"/>
                <a:gd name="T32" fmla="*/ 1 w 18"/>
                <a:gd name="T33" fmla="*/ 0 h 17"/>
                <a:gd name="T34" fmla="*/ 1 w 18"/>
                <a:gd name="T35" fmla="*/ 1 h 17"/>
                <a:gd name="T36" fmla="*/ 1 w 18"/>
                <a:gd name="T37" fmla="*/ 1 h 17"/>
                <a:gd name="T38" fmla="*/ 2 w 18"/>
                <a:gd name="T39" fmla="*/ 1 h 17"/>
                <a:gd name="T40" fmla="*/ 2 w 18"/>
                <a:gd name="T41" fmla="*/ 1 h 17"/>
                <a:gd name="T42" fmla="*/ 2 w 18"/>
                <a:gd name="T43" fmla="*/ 1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8" y="9"/>
                  </a:moveTo>
                  <a:lnTo>
                    <a:pt x="18" y="9"/>
                  </a:lnTo>
                  <a:lnTo>
                    <a:pt x="17" y="12"/>
                  </a:lnTo>
                  <a:lnTo>
                    <a:pt x="15" y="14"/>
                  </a:lnTo>
                  <a:lnTo>
                    <a:pt x="13" y="17"/>
                  </a:lnTo>
                  <a:lnTo>
                    <a:pt x="9" y="17"/>
                  </a:lnTo>
                  <a:lnTo>
                    <a:pt x="6" y="16"/>
                  </a:lnTo>
                  <a:lnTo>
                    <a:pt x="3" y="14"/>
                  </a:lnTo>
                  <a:lnTo>
                    <a:pt x="2" y="12"/>
                  </a:lnTo>
                  <a:lnTo>
                    <a:pt x="0" y="9"/>
                  </a:lnTo>
                  <a:lnTo>
                    <a:pt x="2" y="5"/>
                  </a:lnTo>
                  <a:lnTo>
                    <a:pt x="3" y="2"/>
                  </a:lnTo>
                  <a:lnTo>
                    <a:pt x="6" y="1"/>
                  </a:lnTo>
                  <a:lnTo>
                    <a:pt x="10" y="0"/>
                  </a:lnTo>
                  <a:lnTo>
                    <a:pt x="13" y="1"/>
                  </a:lnTo>
                  <a:lnTo>
                    <a:pt x="15" y="2"/>
                  </a:lnTo>
                  <a:lnTo>
                    <a:pt x="17" y="5"/>
                  </a:lnTo>
                  <a:lnTo>
                    <a:pt x="18" y="9"/>
                  </a:lnTo>
                  <a:close/>
                </a:path>
              </a:pathLst>
            </a:custGeom>
            <a:solidFill>
              <a:srgbClr val="FFFFFF"/>
            </a:solidFill>
            <a:ln w="9525">
              <a:noFill/>
              <a:round/>
              <a:headEnd/>
              <a:tailEnd/>
            </a:ln>
          </p:spPr>
          <p:txBody>
            <a:bodyPr/>
            <a:lstStyle/>
            <a:p>
              <a:pPr algn="ctr"/>
              <a:endParaRPr lang="fr-FR" sz="2000"/>
            </a:p>
          </p:txBody>
        </p:sp>
        <p:sp>
          <p:nvSpPr>
            <p:cNvPr id="15433" name="Freeform 120"/>
            <p:cNvSpPr>
              <a:spLocks/>
            </p:cNvSpPr>
            <p:nvPr/>
          </p:nvSpPr>
          <p:spPr bwMode="white">
            <a:xfrm flipH="1">
              <a:off x="505" y="3586"/>
              <a:ext cx="71" cy="72"/>
            </a:xfrm>
            <a:custGeom>
              <a:avLst/>
              <a:gdLst>
                <a:gd name="T0" fmla="*/ 7 w 118"/>
                <a:gd name="T1" fmla="*/ 2 h 120"/>
                <a:gd name="T2" fmla="*/ 7 w 118"/>
                <a:gd name="T3" fmla="*/ 2 h 120"/>
                <a:gd name="T4" fmla="*/ 6 w 118"/>
                <a:gd name="T5" fmla="*/ 2 h 120"/>
                <a:gd name="T6" fmla="*/ 5 w 118"/>
                <a:gd name="T7" fmla="*/ 3 h 120"/>
                <a:gd name="T8" fmla="*/ 5 w 118"/>
                <a:gd name="T9" fmla="*/ 3 h 120"/>
                <a:gd name="T10" fmla="*/ 4 w 118"/>
                <a:gd name="T11" fmla="*/ 4 h 120"/>
                <a:gd name="T12" fmla="*/ 2 w 118"/>
                <a:gd name="T13" fmla="*/ 5 h 120"/>
                <a:gd name="T14" fmla="*/ 2 w 118"/>
                <a:gd name="T15" fmla="*/ 7 h 120"/>
                <a:gd name="T16" fmla="*/ 1 w 118"/>
                <a:gd name="T17" fmla="*/ 8 h 120"/>
                <a:gd name="T18" fmla="*/ 1 w 118"/>
                <a:gd name="T19" fmla="*/ 11 h 120"/>
                <a:gd name="T20" fmla="*/ 1 w 118"/>
                <a:gd name="T21" fmla="*/ 13 h 120"/>
                <a:gd name="T22" fmla="*/ 1 w 118"/>
                <a:gd name="T23" fmla="*/ 16 h 120"/>
                <a:gd name="T24" fmla="*/ 1 w 118"/>
                <a:gd name="T25" fmla="*/ 16 h 120"/>
                <a:gd name="T26" fmla="*/ 0 w 118"/>
                <a:gd name="T27" fmla="*/ 14 h 120"/>
                <a:gd name="T28" fmla="*/ 0 w 118"/>
                <a:gd name="T29" fmla="*/ 14 h 120"/>
                <a:gd name="T30" fmla="*/ 0 w 118"/>
                <a:gd name="T31" fmla="*/ 11 h 120"/>
                <a:gd name="T32" fmla="*/ 1 w 118"/>
                <a:gd name="T33" fmla="*/ 9 h 120"/>
                <a:gd name="T34" fmla="*/ 1 w 118"/>
                <a:gd name="T35" fmla="*/ 7 h 120"/>
                <a:gd name="T36" fmla="*/ 1 w 118"/>
                <a:gd name="T37" fmla="*/ 5 h 120"/>
                <a:gd name="T38" fmla="*/ 2 w 118"/>
                <a:gd name="T39" fmla="*/ 3 h 120"/>
                <a:gd name="T40" fmla="*/ 4 w 118"/>
                <a:gd name="T41" fmla="*/ 1 h 120"/>
                <a:gd name="T42" fmla="*/ 4 w 118"/>
                <a:gd name="T43" fmla="*/ 1 h 120"/>
                <a:gd name="T44" fmla="*/ 5 w 118"/>
                <a:gd name="T45" fmla="*/ 1 h 120"/>
                <a:gd name="T46" fmla="*/ 6 w 118"/>
                <a:gd name="T47" fmla="*/ 1 h 120"/>
                <a:gd name="T48" fmla="*/ 6 w 118"/>
                <a:gd name="T49" fmla="*/ 0 h 120"/>
                <a:gd name="T50" fmla="*/ 6 w 118"/>
                <a:gd name="T51" fmla="*/ 0 h 120"/>
                <a:gd name="T52" fmla="*/ 7 w 118"/>
                <a:gd name="T53" fmla="*/ 0 h 120"/>
                <a:gd name="T54" fmla="*/ 8 w 118"/>
                <a:gd name="T55" fmla="*/ 1 h 120"/>
                <a:gd name="T56" fmla="*/ 8 w 118"/>
                <a:gd name="T57" fmla="*/ 1 h 120"/>
                <a:gd name="T58" fmla="*/ 10 w 118"/>
                <a:gd name="T59" fmla="*/ 1 h 120"/>
                <a:gd name="T60" fmla="*/ 11 w 118"/>
                <a:gd name="T61" fmla="*/ 2 h 120"/>
                <a:gd name="T62" fmla="*/ 12 w 118"/>
                <a:gd name="T63" fmla="*/ 3 h 120"/>
                <a:gd name="T64" fmla="*/ 13 w 118"/>
                <a:gd name="T65" fmla="*/ 5 h 120"/>
                <a:gd name="T66" fmla="*/ 14 w 118"/>
                <a:gd name="T67" fmla="*/ 7 h 120"/>
                <a:gd name="T68" fmla="*/ 15 w 118"/>
                <a:gd name="T69" fmla="*/ 10 h 120"/>
                <a:gd name="T70" fmla="*/ 15 w 118"/>
                <a:gd name="T71" fmla="*/ 12 h 120"/>
                <a:gd name="T72" fmla="*/ 15 w 118"/>
                <a:gd name="T73" fmla="*/ 12 h 120"/>
                <a:gd name="T74" fmla="*/ 16 w 118"/>
                <a:gd name="T75" fmla="*/ 13 h 120"/>
                <a:gd name="T76" fmla="*/ 16 w 118"/>
                <a:gd name="T77" fmla="*/ 13 h 120"/>
                <a:gd name="T78" fmla="*/ 15 w 118"/>
                <a:gd name="T79" fmla="*/ 10 h 120"/>
                <a:gd name="T80" fmla="*/ 14 w 118"/>
                <a:gd name="T81" fmla="*/ 8 h 120"/>
                <a:gd name="T82" fmla="*/ 13 w 118"/>
                <a:gd name="T83" fmla="*/ 7 h 120"/>
                <a:gd name="T84" fmla="*/ 12 w 118"/>
                <a:gd name="T85" fmla="*/ 5 h 120"/>
                <a:gd name="T86" fmla="*/ 10 w 118"/>
                <a:gd name="T87" fmla="*/ 4 h 120"/>
                <a:gd name="T88" fmla="*/ 10 w 118"/>
                <a:gd name="T89" fmla="*/ 3 h 120"/>
                <a:gd name="T90" fmla="*/ 8 w 118"/>
                <a:gd name="T91" fmla="*/ 2 h 120"/>
                <a:gd name="T92" fmla="*/ 8 w 118"/>
                <a:gd name="T93" fmla="*/ 2 h 120"/>
                <a:gd name="T94" fmla="*/ 7 w 118"/>
                <a:gd name="T95" fmla="*/ 2 h 120"/>
                <a:gd name="T96" fmla="*/ 7 w 118"/>
                <a:gd name="T97" fmla="*/ 2 h 120"/>
                <a:gd name="T98" fmla="*/ 7 w 118"/>
                <a:gd name="T99" fmla="*/ 2 h 1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0"/>
                <a:gd name="T152" fmla="*/ 118 w 118"/>
                <a:gd name="T153" fmla="*/ 120 h 12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0">
                  <a:moveTo>
                    <a:pt x="51" y="17"/>
                  </a:moveTo>
                  <a:lnTo>
                    <a:pt x="51" y="17"/>
                  </a:lnTo>
                  <a:lnTo>
                    <a:pt x="45" y="19"/>
                  </a:lnTo>
                  <a:lnTo>
                    <a:pt x="39" y="21"/>
                  </a:lnTo>
                  <a:lnTo>
                    <a:pt x="35" y="24"/>
                  </a:lnTo>
                  <a:lnTo>
                    <a:pt x="30" y="28"/>
                  </a:lnTo>
                  <a:lnTo>
                    <a:pt x="20" y="37"/>
                  </a:lnTo>
                  <a:lnTo>
                    <a:pt x="14" y="51"/>
                  </a:lnTo>
                  <a:lnTo>
                    <a:pt x="8" y="65"/>
                  </a:lnTo>
                  <a:lnTo>
                    <a:pt x="4" y="83"/>
                  </a:lnTo>
                  <a:lnTo>
                    <a:pt x="3" y="102"/>
                  </a:lnTo>
                  <a:lnTo>
                    <a:pt x="3" y="120"/>
                  </a:lnTo>
                  <a:lnTo>
                    <a:pt x="0" y="108"/>
                  </a:lnTo>
                  <a:lnTo>
                    <a:pt x="0" y="88"/>
                  </a:lnTo>
                  <a:lnTo>
                    <a:pt x="2" y="68"/>
                  </a:lnTo>
                  <a:lnTo>
                    <a:pt x="6" y="51"/>
                  </a:lnTo>
                  <a:lnTo>
                    <a:pt x="11" y="35"/>
                  </a:lnTo>
                  <a:lnTo>
                    <a:pt x="18" y="21"/>
                  </a:lnTo>
                  <a:lnTo>
                    <a:pt x="27" y="10"/>
                  </a:lnTo>
                  <a:lnTo>
                    <a:pt x="32" y="6"/>
                  </a:lnTo>
                  <a:lnTo>
                    <a:pt x="38" y="4"/>
                  </a:lnTo>
                  <a:lnTo>
                    <a:pt x="43" y="1"/>
                  </a:ln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99"/>
                  </a:lnTo>
                  <a:lnTo>
                    <a:pt x="113" y="81"/>
                  </a:lnTo>
                  <a:lnTo>
                    <a:pt x="108" y="65"/>
                  </a:lnTo>
                  <a:lnTo>
                    <a:pt x="101" y="51"/>
                  </a:lnTo>
                  <a:lnTo>
                    <a:pt x="93" y="39"/>
                  </a:lnTo>
                  <a:lnTo>
                    <a:pt x="82" y="29"/>
                  </a:lnTo>
                  <a:lnTo>
                    <a:pt x="73" y="23"/>
                  </a:lnTo>
                  <a:lnTo>
                    <a:pt x="67" y="20"/>
                  </a:lnTo>
                  <a:lnTo>
                    <a:pt x="62" y="19"/>
                  </a:lnTo>
                  <a:lnTo>
                    <a:pt x="57" y="17"/>
                  </a:lnTo>
                  <a:lnTo>
                    <a:pt x="51" y="17"/>
                  </a:lnTo>
                  <a:close/>
                </a:path>
              </a:pathLst>
            </a:custGeom>
            <a:solidFill>
              <a:srgbClr val="E6E6E6"/>
            </a:solidFill>
            <a:ln w="9525">
              <a:noFill/>
              <a:round/>
              <a:headEnd/>
              <a:tailEnd/>
            </a:ln>
          </p:spPr>
          <p:txBody>
            <a:bodyPr/>
            <a:lstStyle/>
            <a:p>
              <a:pPr algn="ctr"/>
              <a:endParaRPr lang="fr-FR" sz="2000"/>
            </a:p>
          </p:txBody>
        </p:sp>
        <p:sp>
          <p:nvSpPr>
            <p:cNvPr id="15434" name="Freeform 121"/>
            <p:cNvSpPr>
              <a:spLocks/>
            </p:cNvSpPr>
            <p:nvPr/>
          </p:nvSpPr>
          <p:spPr bwMode="white">
            <a:xfrm flipH="1">
              <a:off x="496" y="3685"/>
              <a:ext cx="76" cy="36"/>
            </a:xfrm>
            <a:custGeom>
              <a:avLst/>
              <a:gdLst>
                <a:gd name="T0" fmla="*/ 0 w 127"/>
                <a:gd name="T1" fmla="*/ 5 h 62"/>
                <a:gd name="T2" fmla="*/ 0 w 127"/>
                <a:gd name="T3" fmla="*/ 5 h 62"/>
                <a:gd name="T4" fmla="*/ 1 w 127"/>
                <a:gd name="T5" fmla="*/ 4 h 62"/>
                <a:gd name="T6" fmla="*/ 1 w 127"/>
                <a:gd name="T7" fmla="*/ 3 h 62"/>
                <a:gd name="T8" fmla="*/ 1 w 127"/>
                <a:gd name="T9" fmla="*/ 3 h 62"/>
                <a:gd name="T10" fmla="*/ 2 w 127"/>
                <a:gd name="T11" fmla="*/ 2 h 62"/>
                <a:gd name="T12" fmla="*/ 3 w 127"/>
                <a:gd name="T13" fmla="*/ 1 h 62"/>
                <a:gd name="T14" fmla="*/ 4 w 127"/>
                <a:gd name="T15" fmla="*/ 1 h 62"/>
                <a:gd name="T16" fmla="*/ 5 w 127"/>
                <a:gd name="T17" fmla="*/ 1 h 62"/>
                <a:gd name="T18" fmla="*/ 6 w 127"/>
                <a:gd name="T19" fmla="*/ 1 h 62"/>
                <a:gd name="T20" fmla="*/ 6 w 127"/>
                <a:gd name="T21" fmla="*/ 1 h 62"/>
                <a:gd name="T22" fmla="*/ 10 w 127"/>
                <a:gd name="T23" fmla="*/ 0 h 62"/>
                <a:gd name="T24" fmla="*/ 11 w 127"/>
                <a:gd name="T25" fmla="*/ 0 h 62"/>
                <a:gd name="T26" fmla="*/ 13 w 127"/>
                <a:gd name="T27" fmla="*/ 1 h 62"/>
                <a:gd name="T28" fmla="*/ 13 w 127"/>
                <a:gd name="T29" fmla="*/ 1 h 62"/>
                <a:gd name="T30" fmla="*/ 14 w 127"/>
                <a:gd name="T31" fmla="*/ 1 h 62"/>
                <a:gd name="T32" fmla="*/ 15 w 127"/>
                <a:gd name="T33" fmla="*/ 1 h 62"/>
                <a:gd name="T34" fmla="*/ 16 w 127"/>
                <a:gd name="T35" fmla="*/ 2 h 62"/>
                <a:gd name="T36" fmla="*/ 16 w 127"/>
                <a:gd name="T37" fmla="*/ 2 h 62"/>
                <a:gd name="T38" fmla="*/ 16 w 127"/>
                <a:gd name="T39" fmla="*/ 3 h 62"/>
                <a:gd name="T40" fmla="*/ 15 w 127"/>
                <a:gd name="T41" fmla="*/ 4 h 62"/>
                <a:gd name="T42" fmla="*/ 14 w 127"/>
                <a:gd name="T43" fmla="*/ 5 h 62"/>
                <a:gd name="T44" fmla="*/ 13 w 127"/>
                <a:gd name="T45" fmla="*/ 5 h 62"/>
                <a:gd name="T46" fmla="*/ 12 w 127"/>
                <a:gd name="T47" fmla="*/ 6 h 62"/>
                <a:gd name="T48" fmla="*/ 11 w 127"/>
                <a:gd name="T49" fmla="*/ 6 h 62"/>
                <a:gd name="T50" fmla="*/ 11 w 127"/>
                <a:gd name="T51" fmla="*/ 6 h 62"/>
                <a:gd name="T52" fmla="*/ 8 w 127"/>
                <a:gd name="T53" fmla="*/ 7 h 62"/>
                <a:gd name="T54" fmla="*/ 7 w 127"/>
                <a:gd name="T55" fmla="*/ 7 h 62"/>
                <a:gd name="T56" fmla="*/ 5 w 127"/>
                <a:gd name="T57" fmla="*/ 7 h 62"/>
                <a:gd name="T58" fmla="*/ 4 w 127"/>
                <a:gd name="T59" fmla="*/ 7 h 62"/>
                <a:gd name="T60" fmla="*/ 4 w 127"/>
                <a:gd name="T61" fmla="*/ 7 h 62"/>
                <a:gd name="T62" fmla="*/ 1 w 127"/>
                <a:gd name="T63" fmla="*/ 5 h 62"/>
                <a:gd name="T64" fmla="*/ 0 w 127"/>
                <a:gd name="T65" fmla="*/ 5 h 62"/>
                <a:gd name="T66" fmla="*/ 0 w 127"/>
                <a:gd name="T67" fmla="*/ 5 h 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7"/>
                <a:gd name="T103" fmla="*/ 0 h 62"/>
                <a:gd name="T104" fmla="*/ 127 w 127"/>
                <a:gd name="T105" fmla="*/ 62 h 6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7" h="62">
                  <a:moveTo>
                    <a:pt x="0" y="42"/>
                  </a:moveTo>
                  <a:lnTo>
                    <a:pt x="0" y="42"/>
                  </a:lnTo>
                  <a:lnTo>
                    <a:pt x="1" y="36"/>
                  </a:lnTo>
                  <a:lnTo>
                    <a:pt x="4" y="31"/>
                  </a:lnTo>
                  <a:lnTo>
                    <a:pt x="8" y="24"/>
                  </a:lnTo>
                  <a:lnTo>
                    <a:pt x="13" y="16"/>
                  </a:lnTo>
                  <a:lnTo>
                    <a:pt x="21" y="11"/>
                  </a:lnTo>
                  <a:lnTo>
                    <a:pt x="32" y="6"/>
                  </a:lnTo>
                  <a:lnTo>
                    <a:pt x="39" y="4"/>
                  </a:lnTo>
                  <a:lnTo>
                    <a:pt x="46" y="3"/>
                  </a:lnTo>
                  <a:lnTo>
                    <a:pt x="82" y="0"/>
                  </a:lnTo>
                  <a:lnTo>
                    <a:pt x="91" y="0"/>
                  </a:lnTo>
                  <a:lnTo>
                    <a:pt x="99" y="3"/>
                  </a:lnTo>
                  <a:lnTo>
                    <a:pt x="110" y="6"/>
                  </a:lnTo>
                  <a:lnTo>
                    <a:pt x="119" y="10"/>
                  </a:lnTo>
                  <a:lnTo>
                    <a:pt x="127" y="15"/>
                  </a:lnTo>
                  <a:lnTo>
                    <a:pt x="125" y="22"/>
                  </a:lnTo>
                  <a:lnTo>
                    <a:pt x="115" y="34"/>
                  </a:lnTo>
                  <a:lnTo>
                    <a:pt x="110" y="42"/>
                  </a:lnTo>
                  <a:lnTo>
                    <a:pt x="102" y="48"/>
                  </a:lnTo>
                  <a:lnTo>
                    <a:pt x="92" y="54"/>
                  </a:lnTo>
                  <a:lnTo>
                    <a:pt x="83" y="57"/>
                  </a:lnTo>
                  <a:lnTo>
                    <a:pt x="66" y="61"/>
                  </a:lnTo>
                  <a:lnTo>
                    <a:pt x="52" y="62"/>
                  </a:lnTo>
                  <a:lnTo>
                    <a:pt x="42" y="62"/>
                  </a:lnTo>
                  <a:lnTo>
                    <a:pt x="31" y="58"/>
                  </a:lnTo>
                  <a:lnTo>
                    <a:pt x="9" y="47"/>
                  </a:lnTo>
                  <a:lnTo>
                    <a:pt x="0" y="42"/>
                  </a:lnTo>
                  <a:close/>
                </a:path>
              </a:pathLst>
            </a:custGeom>
            <a:solidFill>
              <a:srgbClr val="F7F719"/>
            </a:solidFill>
            <a:ln w="9525">
              <a:noFill/>
              <a:round/>
              <a:headEnd/>
              <a:tailEnd/>
            </a:ln>
          </p:spPr>
          <p:txBody>
            <a:bodyPr/>
            <a:lstStyle/>
            <a:p>
              <a:pPr algn="ctr"/>
              <a:endParaRPr lang="fr-FR" sz="2000"/>
            </a:p>
          </p:txBody>
        </p:sp>
        <p:sp>
          <p:nvSpPr>
            <p:cNvPr id="15435" name="Freeform 122"/>
            <p:cNvSpPr>
              <a:spLocks/>
            </p:cNvSpPr>
            <p:nvPr/>
          </p:nvSpPr>
          <p:spPr bwMode="black">
            <a:xfrm flipH="1">
              <a:off x="495" y="3683"/>
              <a:ext cx="82" cy="24"/>
            </a:xfrm>
            <a:custGeom>
              <a:avLst/>
              <a:gdLst>
                <a:gd name="T0" fmla="*/ 17 w 137"/>
                <a:gd name="T1" fmla="*/ 2 h 42"/>
                <a:gd name="T2" fmla="*/ 17 w 137"/>
                <a:gd name="T3" fmla="*/ 2 h 42"/>
                <a:gd name="T4" fmla="*/ 17 w 137"/>
                <a:gd name="T5" fmla="*/ 2 h 42"/>
                <a:gd name="T6" fmla="*/ 16 w 137"/>
                <a:gd name="T7" fmla="*/ 1 h 42"/>
                <a:gd name="T8" fmla="*/ 14 w 137"/>
                <a:gd name="T9" fmla="*/ 1 h 42"/>
                <a:gd name="T10" fmla="*/ 13 w 137"/>
                <a:gd name="T11" fmla="*/ 1 h 42"/>
                <a:gd name="T12" fmla="*/ 11 w 137"/>
                <a:gd name="T13" fmla="*/ 1 h 42"/>
                <a:gd name="T14" fmla="*/ 10 w 137"/>
                <a:gd name="T15" fmla="*/ 0 h 42"/>
                <a:gd name="T16" fmla="*/ 8 w 137"/>
                <a:gd name="T17" fmla="*/ 0 h 42"/>
                <a:gd name="T18" fmla="*/ 7 w 137"/>
                <a:gd name="T19" fmla="*/ 1 h 42"/>
                <a:gd name="T20" fmla="*/ 6 w 137"/>
                <a:gd name="T21" fmla="*/ 1 h 42"/>
                <a:gd name="T22" fmla="*/ 4 w 137"/>
                <a:gd name="T23" fmla="*/ 1 h 42"/>
                <a:gd name="T24" fmla="*/ 3 w 137"/>
                <a:gd name="T25" fmla="*/ 2 h 42"/>
                <a:gd name="T26" fmla="*/ 1 w 137"/>
                <a:gd name="T27" fmla="*/ 3 h 42"/>
                <a:gd name="T28" fmla="*/ 0 w 137"/>
                <a:gd name="T29" fmla="*/ 5 h 42"/>
                <a:gd name="T30" fmla="*/ 0 w 137"/>
                <a:gd name="T31" fmla="*/ 5 h 42"/>
                <a:gd name="T32" fmla="*/ 1 w 137"/>
                <a:gd name="T33" fmla="*/ 4 h 42"/>
                <a:gd name="T34" fmla="*/ 1 w 137"/>
                <a:gd name="T35" fmla="*/ 3 h 42"/>
                <a:gd name="T36" fmla="*/ 2 w 137"/>
                <a:gd name="T37" fmla="*/ 3 h 42"/>
                <a:gd name="T38" fmla="*/ 4 w 137"/>
                <a:gd name="T39" fmla="*/ 2 h 42"/>
                <a:gd name="T40" fmla="*/ 5 w 137"/>
                <a:gd name="T41" fmla="*/ 2 h 42"/>
                <a:gd name="T42" fmla="*/ 7 w 137"/>
                <a:gd name="T43" fmla="*/ 1 h 42"/>
                <a:gd name="T44" fmla="*/ 8 w 137"/>
                <a:gd name="T45" fmla="*/ 1 h 42"/>
                <a:gd name="T46" fmla="*/ 10 w 137"/>
                <a:gd name="T47" fmla="*/ 1 h 42"/>
                <a:gd name="T48" fmla="*/ 11 w 137"/>
                <a:gd name="T49" fmla="*/ 1 h 42"/>
                <a:gd name="T50" fmla="*/ 13 w 137"/>
                <a:gd name="T51" fmla="*/ 1 h 42"/>
                <a:gd name="T52" fmla="*/ 15 w 137"/>
                <a:gd name="T53" fmla="*/ 2 h 42"/>
                <a:gd name="T54" fmla="*/ 17 w 137"/>
                <a:gd name="T55" fmla="*/ 2 h 42"/>
                <a:gd name="T56" fmla="*/ 17 w 137"/>
                <a:gd name="T57" fmla="*/ 2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2"/>
                <a:gd name="T89" fmla="*/ 137 w 137"/>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2">
                  <a:moveTo>
                    <a:pt x="137" y="18"/>
                  </a:moveTo>
                  <a:lnTo>
                    <a:pt x="137" y="18"/>
                  </a:lnTo>
                  <a:lnTo>
                    <a:pt x="133" y="16"/>
                  </a:lnTo>
                  <a:lnTo>
                    <a:pt x="123" y="11"/>
                  </a:lnTo>
                  <a:lnTo>
                    <a:pt x="107" y="6"/>
                  </a:lnTo>
                  <a:lnTo>
                    <a:pt x="98" y="3"/>
                  </a:lnTo>
                  <a:lnTo>
                    <a:pt x="88" y="2"/>
                  </a:lnTo>
                  <a:lnTo>
                    <a:pt x="78" y="0"/>
                  </a:lnTo>
                  <a:lnTo>
                    <a:pt x="67" y="0"/>
                  </a:lnTo>
                  <a:lnTo>
                    <a:pt x="55" y="3"/>
                  </a:lnTo>
                  <a:lnTo>
                    <a:pt x="44" y="6"/>
                  </a:lnTo>
                  <a:lnTo>
                    <a:pt x="32" y="11"/>
                  </a:lnTo>
                  <a:lnTo>
                    <a:pt x="21" y="19"/>
                  </a:lnTo>
                  <a:lnTo>
                    <a:pt x="11" y="28"/>
                  </a:lnTo>
                  <a:lnTo>
                    <a:pt x="0" y="42"/>
                  </a:lnTo>
                  <a:lnTo>
                    <a:pt x="3" y="39"/>
                  </a:lnTo>
                  <a:lnTo>
                    <a:pt x="8" y="34"/>
                  </a:lnTo>
                  <a:lnTo>
                    <a:pt x="17" y="27"/>
                  </a:lnTo>
                  <a:lnTo>
                    <a:pt x="32" y="19"/>
                  </a:lnTo>
                  <a:lnTo>
                    <a:pt x="40" y="15"/>
                  </a:lnTo>
                  <a:lnTo>
                    <a:pt x="51" y="12"/>
                  </a:lnTo>
                  <a:lnTo>
                    <a:pt x="62" y="10"/>
                  </a:lnTo>
                  <a:lnTo>
                    <a:pt x="74" y="10"/>
                  </a:lnTo>
                  <a:lnTo>
                    <a:pt x="88" y="10"/>
                  </a:lnTo>
                  <a:lnTo>
                    <a:pt x="103" y="11"/>
                  </a:lnTo>
                  <a:lnTo>
                    <a:pt x="119" y="14"/>
                  </a:lnTo>
                  <a:lnTo>
                    <a:pt x="137" y="18"/>
                  </a:lnTo>
                  <a:close/>
                </a:path>
              </a:pathLst>
            </a:custGeom>
            <a:solidFill>
              <a:srgbClr val="FFA600"/>
            </a:solidFill>
            <a:ln w="9525">
              <a:noFill/>
              <a:round/>
              <a:headEnd/>
              <a:tailEnd/>
            </a:ln>
          </p:spPr>
          <p:txBody>
            <a:bodyPr/>
            <a:lstStyle/>
            <a:p>
              <a:pPr algn="ctr"/>
              <a:endParaRPr lang="fr-FR" sz="2000"/>
            </a:p>
          </p:txBody>
        </p:sp>
        <p:sp>
          <p:nvSpPr>
            <p:cNvPr id="15436" name="Freeform 123"/>
            <p:cNvSpPr>
              <a:spLocks/>
            </p:cNvSpPr>
            <p:nvPr/>
          </p:nvSpPr>
          <p:spPr bwMode="white">
            <a:xfrm flipH="1">
              <a:off x="518" y="3691"/>
              <a:ext cx="38" cy="25"/>
            </a:xfrm>
            <a:custGeom>
              <a:avLst/>
              <a:gdLst>
                <a:gd name="T0" fmla="*/ 0 w 63"/>
                <a:gd name="T1" fmla="*/ 3 h 41"/>
                <a:gd name="T2" fmla="*/ 0 w 63"/>
                <a:gd name="T3" fmla="*/ 3 h 41"/>
                <a:gd name="T4" fmla="*/ 1 w 63"/>
                <a:gd name="T5" fmla="*/ 4 h 41"/>
                <a:gd name="T6" fmla="*/ 1 w 63"/>
                <a:gd name="T7" fmla="*/ 4 h 41"/>
                <a:gd name="T8" fmla="*/ 1 w 63"/>
                <a:gd name="T9" fmla="*/ 5 h 41"/>
                <a:gd name="T10" fmla="*/ 1 w 63"/>
                <a:gd name="T11" fmla="*/ 5 h 41"/>
                <a:gd name="T12" fmla="*/ 2 w 63"/>
                <a:gd name="T13" fmla="*/ 5 h 41"/>
                <a:gd name="T14" fmla="*/ 3 w 63"/>
                <a:gd name="T15" fmla="*/ 5 h 41"/>
                <a:gd name="T16" fmla="*/ 4 w 63"/>
                <a:gd name="T17" fmla="*/ 5 h 41"/>
                <a:gd name="T18" fmla="*/ 5 w 63"/>
                <a:gd name="T19" fmla="*/ 5 h 41"/>
                <a:gd name="T20" fmla="*/ 5 w 63"/>
                <a:gd name="T21" fmla="*/ 5 h 41"/>
                <a:gd name="T22" fmla="*/ 5 w 63"/>
                <a:gd name="T23" fmla="*/ 5 h 41"/>
                <a:gd name="T24" fmla="*/ 6 w 63"/>
                <a:gd name="T25" fmla="*/ 5 h 41"/>
                <a:gd name="T26" fmla="*/ 7 w 63"/>
                <a:gd name="T27" fmla="*/ 5 h 41"/>
                <a:gd name="T28" fmla="*/ 8 w 63"/>
                <a:gd name="T29" fmla="*/ 4 h 41"/>
                <a:gd name="T30" fmla="*/ 8 w 63"/>
                <a:gd name="T31" fmla="*/ 4 h 41"/>
                <a:gd name="T32" fmla="*/ 8 w 63"/>
                <a:gd name="T33" fmla="*/ 3 h 41"/>
                <a:gd name="T34" fmla="*/ 8 w 63"/>
                <a:gd name="T35" fmla="*/ 2 h 41"/>
                <a:gd name="T36" fmla="*/ 8 w 63"/>
                <a:gd name="T37" fmla="*/ 2 h 41"/>
                <a:gd name="T38" fmla="*/ 8 w 63"/>
                <a:gd name="T39" fmla="*/ 2 h 41"/>
                <a:gd name="T40" fmla="*/ 8 w 63"/>
                <a:gd name="T41" fmla="*/ 1 h 41"/>
                <a:gd name="T42" fmla="*/ 8 w 63"/>
                <a:gd name="T43" fmla="*/ 1 h 41"/>
                <a:gd name="T44" fmla="*/ 8 w 63"/>
                <a:gd name="T45" fmla="*/ 1 h 41"/>
                <a:gd name="T46" fmla="*/ 7 w 63"/>
                <a:gd name="T47" fmla="*/ 1 h 41"/>
                <a:gd name="T48" fmla="*/ 6 w 63"/>
                <a:gd name="T49" fmla="*/ 1 h 41"/>
                <a:gd name="T50" fmla="*/ 5 w 63"/>
                <a:gd name="T51" fmla="*/ 0 h 41"/>
                <a:gd name="T52" fmla="*/ 5 w 63"/>
                <a:gd name="T53" fmla="*/ 0 h 41"/>
                <a:gd name="T54" fmla="*/ 4 w 63"/>
                <a:gd name="T55" fmla="*/ 1 h 41"/>
                <a:gd name="T56" fmla="*/ 4 w 63"/>
                <a:gd name="T57" fmla="*/ 1 h 41"/>
                <a:gd name="T58" fmla="*/ 3 w 63"/>
                <a:gd name="T59" fmla="*/ 1 h 41"/>
                <a:gd name="T60" fmla="*/ 2 w 63"/>
                <a:gd name="T61" fmla="*/ 1 h 41"/>
                <a:gd name="T62" fmla="*/ 1 w 63"/>
                <a:gd name="T63" fmla="*/ 1 h 41"/>
                <a:gd name="T64" fmla="*/ 1 w 63"/>
                <a:gd name="T65" fmla="*/ 1 h 41"/>
                <a:gd name="T66" fmla="*/ 1 w 63"/>
                <a:gd name="T67" fmla="*/ 2 h 41"/>
                <a:gd name="T68" fmla="*/ 1 w 63"/>
                <a:gd name="T69" fmla="*/ 2 h 41"/>
                <a:gd name="T70" fmla="*/ 0 w 63"/>
                <a:gd name="T71" fmla="*/ 3 h 41"/>
                <a:gd name="T72" fmla="*/ 0 w 63"/>
                <a:gd name="T73" fmla="*/ 3 h 41"/>
                <a:gd name="T74" fmla="*/ 0 w 63"/>
                <a:gd name="T75" fmla="*/ 3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0" y="25"/>
                  </a:moveTo>
                  <a:lnTo>
                    <a:pt x="0" y="25"/>
                  </a:lnTo>
                  <a:lnTo>
                    <a:pt x="2" y="29"/>
                  </a:lnTo>
                  <a:lnTo>
                    <a:pt x="4" y="33"/>
                  </a:lnTo>
                  <a:lnTo>
                    <a:pt x="7" y="36"/>
                  </a:lnTo>
                  <a:lnTo>
                    <a:pt x="11" y="39"/>
                  </a:lnTo>
                  <a:lnTo>
                    <a:pt x="17" y="40"/>
                  </a:lnTo>
                  <a:lnTo>
                    <a:pt x="22" y="41"/>
                  </a:lnTo>
                  <a:lnTo>
                    <a:pt x="29" y="41"/>
                  </a:lnTo>
                  <a:lnTo>
                    <a:pt x="35" y="41"/>
                  </a:lnTo>
                  <a:lnTo>
                    <a:pt x="41" y="40"/>
                  </a:lnTo>
                  <a:lnTo>
                    <a:pt x="47" y="37"/>
                  </a:lnTo>
                  <a:lnTo>
                    <a:pt x="51" y="35"/>
                  </a:lnTo>
                  <a:lnTo>
                    <a:pt x="57" y="32"/>
                  </a:lnTo>
                  <a:lnTo>
                    <a:pt x="59" y="28"/>
                  </a:lnTo>
                  <a:lnTo>
                    <a:pt x="62" y="24"/>
                  </a:lnTo>
                  <a:lnTo>
                    <a:pt x="63" y="20"/>
                  </a:lnTo>
                  <a:lnTo>
                    <a:pt x="63" y="16"/>
                  </a:lnTo>
                  <a:lnTo>
                    <a:pt x="62" y="12"/>
                  </a:lnTo>
                  <a:lnTo>
                    <a:pt x="59" y="8"/>
                  </a:lnTo>
                  <a:lnTo>
                    <a:pt x="57" y="5"/>
                  </a:lnTo>
                  <a:lnTo>
                    <a:pt x="51" y="3"/>
                  </a:lnTo>
                  <a:lnTo>
                    <a:pt x="47" y="1"/>
                  </a:lnTo>
                  <a:lnTo>
                    <a:pt x="41" y="0"/>
                  </a:lnTo>
                  <a:lnTo>
                    <a:pt x="35" y="0"/>
                  </a:lnTo>
                  <a:lnTo>
                    <a:pt x="29" y="1"/>
                  </a:lnTo>
                  <a:lnTo>
                    <a:pt x="22" y="3"/>
                  </a:lnTo>
                  <a:lnTo>
                    <a:pt x="17" y="4"/>
                  </a:lnTo>
                  <a:lnTo>
                    <a:pt x="11" y="7"/>
                  </a:lnTo>
                  <a:lnTo>
                    <a:pt x="7" y="11"/>
                  </a:lnTo>
                  <a:lnTo>
                    <a:pt x="4" y="13"/>
                  </a:lnTo>
                  <a:lnTo>
                    <a:pt x="2" y="17"/>
                  </a:lnTo>
                  <a:lnTo>
                    <a:pt x="0" y="21"/>
                  </a:lnTo>
                  <a:lnTo>
                    <a:pt x="0" y="25"/>
                  </a:lnTo>
                  <a:close/>
                </a:path>
              </a:pathLst>
            </a:custGeom>
            <a:solidFill>
              <a:srgbClr val="FFFA00"/>
            </a:solidFill>
            <a:ln w="9525">
              <a:noFill/>
              <a:round/>
              <a:headEnd/>
              <a:tailEnd/>
            </a:ln>
          </p:spPr>
          <p:txBody>
            <a:bodyPr/>
            <a:lstStyle/>
            <a:p>
              <a:pPr algn="ctr"/>
              <a:endParaRPr lang="fr-FR" sz="2000"/>
            </a:p>
          </p:txBody>
        </p:sp>
        <p:sp>
          <p:nvSpPr>
            <p:cNvPr id="15437" name="Freeform 124"/>
            <p:cNvSpPr>
              <a:spLocks/>
            </p:cNvSpPr>
            <p:nvPr/>
          </p:nvSpPr>
          <p:spPr bwMode="white">
            <a:xfrm flipH="1">
              <a:off x="519" y="3692"/>
              <a:ext cx="36" cy="23"/>
            </a:xfrm>
            <a:custGeom>
              <a:avLst/>
              <a:gdLst>
                <a:gd name="T0" fmla="*/ 8 w 60"/>
                <a:gd name="T1" fmla="*/ 2 h 39"/>
                <a:gd name="T2" fmla="*/ 8 w 60"/>
                <a:gd name="T3" fmla="*/ 2 h 39"/>
                <a:gd name="T4" fmla="*/ 8 w 60"/>
                <a:gd name="T5" fmla="*/ 1 h 39"/>
                <a:gd name="T6" fmla="*/ 7 w 60"/>
                <a:gd name="T7" fmla="*/ 1 h 39"/>
                <a:gd name="T8" fmla="*/ 7 w 60"/>
                <a:gd name="T9" fmla="*/ 1 h 39"/>
                <a:gd name="T10" fmla="*/ 6 w 60"/>
                <a:gd name="T11" fmla="*/ 1 h 39"/>
                <a:gd name="T12" fmla="*/ 6 w 60"/>
                <a:gd name="T13" fmla="*/ 1 h 39"/>
                <a:gd name="T14" fmla="*/ 5 w 60"/>
                <a:gd name="T15" fmla="*/ 0 h 39"/>
                <a:gd name="T16" fmla="*/ 4 w 60"/>
                <a:gd name="T17" fmla="*/ 0 h 39"/>
                <a:gd name="T18" fmla="*/ 4 w 60"/>
                <a:gd name="T19" fmla="*/ 0 h 39"/>
                <a:gd name="T20" fmla="*/ 4 w 60"/>
                <a:gd name="T21" fmla="*/ 0 h 39"/>
                <a:gd name="T22" fmla="*/ 3 w 60"/>
                <a:gd name="T23" fmla="*/ 1 h 39"/>
                <a:gd name="T24" fmla="*/ 2 w 60"/>
                <a:gd name="T25" fmla="*/ 1 h 39"/>
                <a:gd name="T26" fmla="*/ 1 w 60"/>
                <a:gd name="T27" fmla="*/ 1 h 39"/>
                <a:gd name="T28" fmla="*/ 1 w 60"/>
                <a:gd name="T29" fmla="*/ 1 h 39"/>
                <a:gd name="T30" fmla="*/ 1 w 60"/>
                <a:gd name="T31" fmla="*/ 1 h 39"/>
                <a:gd name="T32" fmla="*/ 1 w 60"/>
                <a:gd name="T33" fmla="*/ 2 h 39"/>
                <a:gd name="T34" fmla="*/ 0 w 60"/>
                <a:gd name="T35" fmla="*/ 2 h 39"/>
                <a:gd name="T36" fmla="*/ 0 w 60"/>
                <a:gd name="T37" fmla="*/ 3 h 39"/>
                <a:gd name="T38" fmla="*/ 0 w 60"/>
                <a:gd name="T39" fmla="*/ 3 h 39"/>
                <a:gd name="T40" fmla="*/ 1 w 60"/>
                <a:gd name="T41" fmla="*/ 4 h 39"/>
                <a:gd name="T42" fmla="*/ 1 w 60"/>
                <a:gd name="T43" fmla="*/ 4 h 39"/>
                <a:gd name="T44" fmla="*/ 1 w 60"/>
                <a:gd name="T45" fmla="*/ 4 h 39"/>
                <a:gd name="T46" fmla="*/ 1 w 60"/>
                <a:gd name="T47" fmla="*/ 4 h 39"/>
                <a:gd name="T48" fmla="*/ 2 w 60"/>
                <a:gd name="T49" fmla="*/ 5 h 39"/>
                <a:gd name="T50" fmla="*/ 3 w 60"/>
                <a:gd name="T51" fmla="*/ 5 h 39"/>
                <a:gd name="T52" fmla="*/ 4 w 60"/>
                <a:gd name="T53" fmla="*/ 5 h 39"/>
                <a:gd name="T54" fmla="*/ 4 w 60"/>
                <a:gd name="T55" fmla="*/ 5 h 39"/>
                <a:gd name="T56" fmla="*/ 4 w 60"/>
                <a:gd name="T57" fmla="*/ 5 h 39"/>
                <a:gd name="T58" fmla="*/ 5 w 60"/>
                <a:gd name="T59" fmla="*/ 5 h 39"/>
                <a:gd name="T60" fmla="*/ 6 w 60"/>
                <a:gd name="T61" fmla="*/ 4 h 39"/>
                <a:gd name="T62" fmla="*/ 6 w 60"/>
                <a:gd name="T63" fmla="*/ 4 h 39"/>
                <a:gd name="T64" fmla="*/ 7 w 60"/>
                <a:gd name="T65" fmla="*/ 4 h 39"/>
                <a:gd name="T66" fmla="*/ 7 w 60"/>
                <a:gd name="T67" fmla="*/ 3 h 39"/>
                <a:gd name="T68" fmla="*/ 8 w 60"/>
                <a:gd name="T69" fmla="*/ 3 h 39"/>
                <a:gd name="T70" fmla="*/ 8 w 60"/>
                <a:gd name="T71" fmla="*/ 2 h 39"/>
                <a:gd name="T72" fmla="*/ 8 w 60"/>
                <a:gd name="T73" fmla="*/ 2 h 39"/>
                <a:gd name="T74" fmla="*/ 8 w 60"/>
                <a:gd name="T75" fmla="*/ 2 h 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39"/>
                <a:gd name="T116" fmla="*/ 60 w 60"/>
                <a:gd name="T117" fmla="*/ 39 h 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39">
                  <a:moveTo>
                    <a:pt x="60" y="15"/>
                  </a:moveTo>
                  <a:lnTo>
                    <a:pt x="60" y="15"/>
                  </a:lnTo>
                  <a:lnTo>
                    <a:pt x="59" y="11"/>
                  </a:lnTo>
                  <a:lnTo>
                    <a:pt x="56" y="8"/>
                  </a:lnTo>
                  <a:lnTo>
                    <a:pt x="53" y="6"/>
                  </a:lnTo>
                  <a:lnTo>
                    <a:pt x="49" y="3"/>
                  </a:lnTo>
                  <a:lnTo>
                    <a:pt x="44" y="2"/>
                  </a:lnTo>
                  <a:lnTo>
                    <a:pt x="39" y="0"/>
                  </a:lnTo>
                  <a:lnTo>
                    <a:pt x="33" y="0"/>
                  </a:lnTo>
                  <a:lnTo>
                    <a:pt x="27" y="0"/>
                  </a:lnTo>
                  <a:lnTo>
                    <a:pt x="21" y="2"/>
                  </a:lnTo>
                  <a:lnTo>
                    <a:pt x="16" y="4"/>
                  </a:lnTo>
                  <a:lnTo>
                    <a:pt x="11" y="7"/>
                  </a:lnTo>
                  <a:lnTo>
                    <a:pt x="7" y="10"/>
                  </a:lnTo>
                  <a:lnTo>
                    <a:pt x="2" y="12"/>
                  </a:lnTo>
                  <a:lnTo>
                    <a:pt x="1" y="16"/>
                  </a:lnTo>
                  <a:lnTo>
                    <a:pt x="0" y="20"/>
                  </a:lnTo>
                  <a:lnTo>
                    <a:pt x="0" y="24"/>
                  </a:lnTo>
                  <a:lnTo>
                    <a:pt x="1" y="28"/>
                  </a:lnTo>
                  <a:lnTo>
                    <a:pt x="4" y="31"/>
                  </a:lnTo>
                  <a:lnTo>
                    <a:pt x="7" y="35"/>
                  </a:lnTo>
                  <a:lnTo>
                    <a:pt x="11" y="36"/>
                  </a:lnTo>
                  <a:lnTo>
                    <a:pt x="16" y="38"/>
                  </a:lnTo>
                  <a:lnTo>
                    <a:pt x="21" y="39"/>
                  </a:lnTo>
                  <a:lnTo>
                    <a:pt x="27" y="39"/>
                  </a:lnTo>
                  <a:lnTo>
                    <a:pt x="33" y="39"/>
                  </a:lnTo>
                  <a:lnTo>
                    <a:pt x="39" y="38"/>
                  </a:lnTo>
                  <a:lnTo>
                    <a:pt x="44" y="36"/>
                  </a:lnTo>
                  <a:lnTo>
                    <a:pt x="49" y="34"/>
                  </a:lnTo>
                  <a:lnTo>
                    <a:pt x="53" y="30"/>
                  </a:lnTo>
                  <a:lnTo>
                    <a:pt x="56" y="27"/>
                  </a:lnTo>
                  <a:lnTo>
                    <a:pt x="59" y="23"/>
                  </a:lnTo>
                  <a:lnTo>
                    <a:pt x="60" y="19"/>
                  </a:lnTo>
                  <a:lnTo>
                    <a:pt x="60" y="15"/>
                  </a:lnTo>
                  <a:close/>
                </a:path>
              </a:pathLst>
            </a:custGeom>
            <a:solidFill>
              <a:srgbClr val="F7F719"/>
            </a:solidFill>
            <a:ln w="9525">
              <a:noFill/>
              <a:round/>
              <a:headEnd/>
              <a:tailEnd/>
            </a:ln>
          </p:spPr>
          <p:txBody>
            <a:bodyPr/>
            <a:lstStyle/>
            <a:p>
              <a:pPr algn="ctr"/>
              <a:endParaRPr lang="fr-FR" sz="2000"/>
            </a:p>
          </p:txBody>
        </p:sp>
        <p:sp>
          <p:nvSpPr>
            <p:cNvPr id="15438" name="Freeform 125"/>
            <p:cNvSpPr>
              <a:spLocks/>
            </p:cNvSpPr>
            <p:nvPr/>
          </p:nvSpPr>
          <p:spPr bwMode="white">
            <a:xfrm flipH="1">
              <a:off x="521" y="3692"/>
              <a:ext cx="34" cy="23"/>
            </a:xfrm>
            <a:custGeom>
              <a:avLst/>
              <a:gdLst>
                <a:gd name="T0" fmla="*/ 7 w 58"/>
                <a:gd name="T1" fmla="*/ 2 h 37"/>
                <a:gd name="T2" fmla="*/ 7 w 58"/>
                <a:gd name="T3" fmla="*/ 2 h 37"/>
                <a:gd name="T4" fmla="*/ 6 w 58"/>
                <a:gd name="T5" fmla="*/ 1 h 37"/>
                <a:gd name="T6" fmla="*/ 6 w 58"/>
                <a:gd name="T7" fmla="*/ 1 h 37"/>
                <a:gd name="T8" fmla="*/ 6 w 58"/>
                <a:gd name="T9" fmla="*/ 1 h 37"/>
                <a:gd name="T10" fmla="*/ 5 w 58"/>
                <a:gd name="T11" fmla="*/ 1 h 37"/>
                <a:gd name="T12" fmla="*/ 5 w 58"/>
                <a:gd name="T13" fmla="*/ 0 h 37"/>
                <a:gd name="T14" fmla="*/ 3 w 58"/>
                <a:gd name="T15" fmla="*/ 0 h 37"/>
                <a:gd name="T16" fmla="*/ 3 w 58"/>
                <a:gd name="T17" fmla="*/ 0 h 37"/>
                <a:gd name="T18" fmla="*/ 2 w 58"/>
                <a:gd name="T19" fmla="*/ 1 h 37"/>
                <a:gd name="T20" fmla="*/ 1 w 58"/>
                <a:gd name="T21" fmla="*/ 1 h 37"/>
                <a:gd name="T22" fmla="*/ 1 w 58"/>
                <a:gd name="T23" fmla="*/ 1 h 37"/>
                <a:gd name="T24" fmla="*/ 1 w 58"/>
                <a:gd name="T25" fmla="*/ 2 h 37"/>
                <a:gd name="T26" fmla="*/ 0 w 58"/>
                <a:gd name="T27" fmla="*/ 2 h 37"/>
                <a:gd name="T28" fmla="*/ 0 w 58"/>
                <a:gd name="T29" fmla="*/ 4 h 37"/>
                <a:gd name="T30" fmla="*/ 0 w 58"/>
                <a:gd name="T31" fmla="*/ 4 h 37"/>
                <a:gd name="T32" fmla="*/ 1 w 58"/>
                <a:gd name="T33" fmla="*/ 4 h 37"/>
                <a:gd name="T34" fmla="*/ 1 w 58"/>
                <a:gd name="T35" fmla="*/ 4 h 37"/>
                <a:gd name="T36" fmla="*/ 1 w 58"/>
                <a:gd name="T37" fmla="*/ 4 h 37"/>
                <a:gd name="T38" fmla="*/ 1 w 58"/>
                <a:gd name="T39" fmla="*/ 5 h 37"/>
                <a:gd name="T40" fmla="*/ 2 w 58"/>
                <a:gd name="T41" fmla="*/ 6 h 37"/>
                <a:gd name="T42" fmla="*/ 4 w 58"/>
                <a:gd name="T43" fmla="*/ 6 h 37"/>
                <a:gd name="T44" fmla="*/ 4 w 58"/>
                <a:gd name="T45" fmla="*/ 6 h 37"/>
                <a:gd name="T46" fmla="*/ 5 w 58"/>
                <a:gd name="T47" fmla="*/ 5 h 37"/>
                <a:gd name="T48" fmla="*/ 6 w 58"/>
                <a:gd name="T49" fmla="*/ 4 h 37"/>
                <a:gd name="T50" fmla="*/ 6 w 58"/>
                <a:gd name="T51" fmla="*/ 4 h 37"/>
                <a:gd name="T52" fmla="*/ 6 w 58"/>
                <a:gd name="T53" fmla="*/ 3 h 37"/>
                <a:gd name="T54" fmla="*/ 7 w 58"/>
                <a:gd name="T55" fmla="*/ 2 h 37"/>
                <a:gd name="T56" fmla="*/ 7 w 58"/>
                <a:gd name="T57" fmla="*/ 2 h 37"/>
                <a:gd name="T58" fmla="*/ 7 w 58"/>
                <a:gd name="T59" fmla="*/ 2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58" y="13"/>
                  </a:moveTo>
                  <a:lnTo>
                    <a:pt x="58" y="13"/>
                  </a:lnTo>
                  <a:lnTo>
                    <a:pt x="56" y="10"/>
                  </a:lnTo>
                  <a:lnTo>
                    <a:pt x="55" y="6"/>
                  </a:lnTo>
                  <a:lnTo>
                    <a:pt x="51" y="4"/>
                  </a:lnTo>
                  <a:lnTo>
                    <a:pt x="47" y="1"/>
                  </a:lnTo>
                  <a:lnTo>
                    <a:pt x="38" y="0"/>
                  </a:lnTo>
                  <a:lnTo>
                    <a:pt x="26" y="0"/>
                  </a:lnTo>
                  <a:lnTo>
                    <a:pt x="15" y="2"/>
                  </a:lnTo>
                  <a:lnTo>
                    <a:pt x="7" y="8"/>
                  </a:lnTo>
                  <a:lnTo>
                    <a:pt x="3" y="12"/>
                  </a:lnTo>
                  <a:lnTo>
                    <a:pt x="1" y="14"/>
                  </a:lnTo>
                  <a:lnTo>
                    <a:pt x="0" y="18"/>
                  </a:lnTo>
                  <a:lnTo>
                    <a:pt x="0" y="22"/>
                  </a:lnTo>
                  <a:lnTo>
                    <a:pt x="1" y="26"/>
                  </a:lnTo>
                  <a:lnTo>
                    <a:pt x="3" y="29"/>
                  </a:lnTo>
                  <a:lnTo>
                    <a:pt x="7" y="32"/>
                  </a:lnTo>
                  <a:lnTo>
                    <a:pt x="11" y="34"/>
                  </a:lnTo>
                  <a:lnTo>
                    <a:pt x="20" y="37"/>
                  </a:lnTo>
                  <a:lnTo>
                    <a:pt x="32" y="36"/>
                  </a:lnTo>
                  <a:lnTo>
                    <a:pt x="43" y="33"/>
                  </a:lnTo>
                  <a:lnTo>
                    <a:pt x="51" y="28"/>
                  </a:lnTo>
                  <a:lnTo>
                    <a:pt x="55" y="25"/>
                  </a:lnTo>
                  <a:lnTo>
                    <a:pt x="56" y="21"/>
                  </a:lnTo>
                  <a:lnTo>
                    <a:pt x="58" y="17"/>
                  </a:lnTo>
                  <a:lnTo>
                    <a:pt x="58" y="13"/>
                  </a:lnTo>
                  <a:close/>
                </a:path>
              </a:pathLst>
            </a:custGeom>
            <a:solidFill>
              <a:srgbClr val="FFF500"/>
            </a:solidFill>
            <a:ln w="9525">
              <a:noFill/>
              <a:round/>
              <a:headEnd/>
              <a:tailEnd/>
            </a:ln>
          </p:spPr>
          <p:txBody>
            <a:bodyPr/>
            <a:lstStyle/>
            <a:p>
              <a:pPr algn="ctr"/>
              <a:endParaRPr lang="fr-FR" sz="2000"/>
            </a:p>
          </p:txBody>
        </p:sp>
        <p:sp>
          <p:nvSpPr>
            <p:cNvPr id="15439" name="Freeform 126"/>
            <p:cNvSpPr>
              <a:spLocks/>
            </p:cNvSpPr>
            <p:nvPr/>
          </p:nvSpPr>
          <p:spPr bwMode="white">
            <a:xfrm flipH="1">
              <a:off x="521" y="3692"/>
              <a:ext cx="34" cy="22"/>
            </a:xfrm>
            <a:custGeom>
              <a:avLst/>
              <a:gdLst>
                <a:gd name="T0" fmla="*/ 8 w 55"/>
                <a:gd name="T1" fmla="*/ 2 h 36"/>
                <a:gd name="T2" fmla="*/ 8 w 55"/>
                <a:gd name="T3" fmla="*/ 2 h 36"/>
                <a:gd name="T4" fmla="*/ 7 w 55"/>
                <a:gd name="T5" fmla="*/ 1 h 36"/>
                <a:gd name="T6" fmla="*/ 7 w 55"/>
                <a:gd name="T7" fmla="*/ 1 h 36"/>
                <a:gd name="T8" fmla="*/ 7 w 55"/>
                <a:gd name="T9" fmla="*/ 1 h 36"/>
                <a:gd name="T10" fmla="*/ 7 w 55"/>
                <a:gd name="T11" fmla="*/ 1 h 36"/>
                <a:gd name="T12" fmla="*/ 6 w 55"/>
                <a:gd name="T13" fmla="*/ 0 h 36"/>
                <a:gd name="T14" fmla="*/ 4 w 55"/>
                <a:gd name="T15" fmla="*/ 0 h 36"/>
                <a:gd name="T16" fmla="*/ 4 w 55"/>
                <a:gd name="T17" fmla="*/ 0 h 36"/>
                <a:gd name="T18" fmla="*/ 2 w 55"/>
                <a:gd name="T19" fmla="*/ 1 h 36"/>
                <a:gd name="T20" fmla="*/ 1 w 55"/>
                <a:gd name="T21" fmla="*/ 1 h 36"/>
                <a:gd name="T22" fmla="*/ 1 w 55"/>
                <a:gd name="T23" fmla="*/ 1 h 36"/>
                <a:gd name="T24" fmla="*/ 0 w 55"/>
                <a:gd name="T25" fmla="*/ 2 h 36"/>
                <a:gd name="T26" fmla="*/ 0 w 55"/>
                <a:gd name="T27" fmla="*/ 2 h 36"/>
                <a:gd name="T28" fmla="*/ 0 w 55"/>
                <a:gd name="T29" fmla="*/ 3 h 36"/>
                <a:gd name="T30" fmla="*/ 0 w 55"/>
                <a:gd name="T31" fmla="*/ 3 h 36"/>
                <a:gd name="T32" fmla="*/ 0 w 55"/>
                <a:gd name="T33" fmla="*/ 4 h 36"/>
                <a:gd name="T34" fmla="*/ 1 w 55"/>
                <a:gd name="T35" fmla="*/ 4 h 36"/>
                <a:gd name="T36" fmla="*/ 1 w 55"/>
                <a:gd name="T37" fmla="*/ 4 h 36"/>
                <a:gd name="T38" fmla="*/ 1 w 55"/>
                <a:gd name="T39" fmla="*/ 4 h 36"/>
                <a:gd name="T40" fmla="*/ 2 w 55"/>
                <a:gd name="T41" fmla="*/ 5 h 36"/>
                <a:gd name="T42" fmla="*/ 4 w 55"/>
                <a:gd name="T43" fmla="*/ 5 h 36"/>
                <a:gd name="T44" fmla="*/ 4 w 55"/>
                <a:gd name="T45" fmla="*/ 5 h 36"/>
                <a:gd name="T46" fmla="*/ 6 w 55"/>
                <a:gd name="T47" fmla="*/ 4 h 36"/>
                <a:gd name="T48" fmla="*/ 7 w 55"/>
                <a:gd name="T49" fmla="*/ 4 h 36"/>
                <a:gd name="T50" fmla="*/ 7 w 55"/>
                <a:gd name="T51" fmla="*/ 4 h 36"/>
                <a:gd name="T52" fmla="*/ 7 w 55"/>
                <a:gd name="T53" fmla="*/ 3 h 36"/>
                <a:gd name="T54" fmla="*/ 8 w 55"/>
                <a:gd name="T55" fmla="*/ 2 h 36"/>
                <a:gd name="T56" fmla="*/ 8 w 55"/>
                <a:gd name="T57" fmla="*/ 2 h 36"/>
                <a:gd name="T58" fmla="*/ 8 w 55"/>
                <a:gd name="T59" fmla="*/ 2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55" y="13"/>
                  </a:moveTo>
                  <a:lnTo>
                    <a:pt x="55" y="13"/>
                  </a:lnTo>
                  <a:lnTo>
                    <a:pt x="54" y="10"/>
                  </a:lnTo>
                  <a:lnTo>
                    <a:pt x="53" y="6"/>
                  </a:lnTo>
                  <a:lnTo>
                    <a:pt x="50" y="5"/>
                  </a:lnTo>
                  <a:lnTo>
                    <a:pt x="46" y="2"/>
                  </a:lnTo>
                  <a:lnTo>
                    <a:pt x="37" y="0"/>
                  </a:lnTo>
                  <a:lnTo>
                    <a:pt x="25" y="0"/>
                  </a:lnTo>
                  <a:lnTo>
                    <a:pt x="14" y="4"/>
                  </a:lnTo>
                  <a:lnTo>
                    <a:pt x="6" y="8"/>
                  </a:lnTo>
                  <a:lnTo>
                    <a:pt x="3" y="12"/>
                  </a:lnTo>
                  <a:lnTo>
                    <a:pt x="0" y="14"/>
                  </a:lnTo>
                  <a:lnTo>
                    <a:pt x="0" y="18"/>
                  </a:lnTo>
                  <a:lnTo>
                    <a:pt x="0" y="22"/>
                  </a:lnTo>
                  <a:lnTo>
                    <a:pt x="0" y="25"/>
                  </a:lnTo>
                  <a:lnTo>
                    <a:pt x="3" y="29"/>
                  </a:lnTo>
                  <a:lnTo>
                    <a:pt x="6" y="32"/>
                  </a:lnTo>
                  <a:lnTo>
                    <a:pt x="10" y="33"/>
                  </a:lnTo>
                  <a:lnTo>
                    <a:pt x="19" y="36"/>
                  </a:lnTo>
                  <a:lnTo>
                    <a:pt x="30" y="36"/>
                  </a:lnTo>
                  <a:lnTo>
                    <a:pt x="41" y="33"/>
                  </a:lnTo>
                  <a:lnTo>
                    <a:pt x="50" y="28"/>
                  </a:lnTo>
                  <a:lnTo>
                    <a:pt x="53" y="24"/>
                  </a:lnTo>
                  <a:lnTo>
                    <a:pt x="54" y="21"/>
                  </a:lnTo>
                  <a:lnTo>
                    <a:pt x="55" y="17"/>
                  </a:lnTo>
                  <a:lnTo>
                    <a:pt x="55" y="13"/>
                  </a:lnTo>
                  <a:close/>
                </a:path>
              </a:pathLst>
            </a:custGeom>
            <a:solidFill>
              <a:srgbClr val="FFF200"/>
            </a:solidFill>
            <a:ln w="9525">
              <a:noFill/>
              <a:round/>
              <a:headEnd/>
              <a:tailEnd/>
            </a:ln>
          </p:spPr>
          <p:txBody>
            <a:bodyPr/>
            <a:lstStyle/>
            <a:p>
              <a:pPr algn="ctr"/>
              <a:endParaRPr lang="fr-FR" sz="2000"/>
            </a:p>
          </p:txBody>
        </p:sp>
        <p:sp>
          <p:nvSpPr>
            <p:cNvPr id="15440" name="Freeform 127"/>
            <p:cNvSpPr>
              <a:spLocks/>
            </p:cNvSpPr>
            <p:nvPr/>
          </p:nvSpPr>
          <p:spPr bwMode="white">
            <a:xfrm flipH="1">
              <a:off x="522" y="3693"/>
              <a:ext cx="33" cy="21"/>
            </a:xfrm>
            <a:custGeom>
              <a:avLst/>
              <a:gdLst>
                <a:gd name="T0" fmla="*/ 7 w 54"/>
                <a:gd name="T1" fmla="*/ 2 h 35"/>
                <a:gd name="T2" fmla="*/ 7 w 54"/>
                <a:gd name="T3" fmla="*/ 2 h 35"/>
                <a:gd name="T4" fmla="*/ 7 w 54"/>
                <a:gd name="T5" fmla="*/ 1 h 35"/>
                <a:gd name="T6" fmla="*/ 7 w 54"/>
                <a:gd name="T7" fmla="*/ 1 h 35"/>
                <a:gd name="T8" fmla="*/ 7 w 54"/>
                <a:gd name="T9" fmla="*/ 1 h 35"/>
                <a:gd name="T10" fmla="*/ 6 w 54"/>
                <a:gd name="T11" fmla="*/ 1 h 35"/>
                <a:gd name="T12" fmla="*/ 5 w 54"/>
                <a:gd name="T13" fmla="*/ 0 h 35"/>
                <a:gd name="T14" fmla="*/ 4 w 54"/>
                <a:gd name="T15" fmla="*/ 0 h 35"/>
                <a:gd name="T16" fmla="*/ 4 w 54"/>
                <a:gd name="T17" fmla="*/ 0 h 35"/>
                <a:gd name="T18" fmla="*/ 2 w 54"/>
                <a:gd name="T19" fmla="*/ 1 h 35"/>
                <a:gd name="T20" fmla="*/ 1 w 54"/>
                <a:gd name="T21" fmla="*/ 1 h 35"/>
                <a:gd name="T22" fmla="*/ 1 w 54"/>
                <a:gd name="T23" fmla="*/ 1 h 35"/>
                <a:gd name="T24" fmla="*/ 1 w 54"/>
                <a:gd name="T25" fmla="*/ 2 h 35"/>
                <a:gd name="T26" fmla="*/ 0 w 54"/>
                <a:gd name="T27" fmla="*/ 2 h 35"/>
                <a:gd name="T28" fmla="*/ 0 w 54"/>
                <a:gd name="T29" fmla="*/ 3 h 35"/>
                <a:gd name="T30" fmla="*/ 0 w 54"/>
                <a:gd name="T31" fmla="*/ 3 h 35"/>
                <a:gd name="T32" fmla="*/ 1 w 54"/>
                <a:gd name="T33" fmla="*/ 3 h 35"/>
                <a:gd name="T34" fmla="*/ 1 w 54"/>
                <a:gd name="T35" fmla="*/ 4 h 35"/>
                <a:gd name="T36" fmla="*/ 1 w 54"/>
                <a:gd name="T37" fmla="*/ 4 h 35"/>
                <a:gd name="T38" fmla="*/ 1 w 54"/>
                <a:gd name="T39" fmla="*/ 4 h 35"/>
                <a:gd name="T40" fmla="*/ 2 w 54"/>
                <a:gd name="T41" fmla="*/ 5 h 35"/>
                <a:gd name="T42" fmla="*/ 4 w 54"/>
                <a:gd name="T43" fmla="*/ 4 h 35"/>
                <a:gd name="T44" fmla="*/ 4 w 54"/>
                <a:gd name="T45" fmla="*/ 4 h 35"/>
                <a:gd name="T46" fmla="*/ 6 w 54"/>
                <a:gd name="T47" fmla="*/ 4 h 35"/>
                <a:gd name="T48" fmla="*/ 7 w 54"/>
                <a:gd name="T49" fmla="*/ 3 h 35"/>
                <a:gd name="T50" fmla="*/ 7 w 54"/>
                <a:gd name="T51" fmla="*/ 3 h 35"/>
                <a:gd name="T52" fmla="*/ 7 w 54"/>
                <a:gd name="T53" fmla="*/ 2 h 35"/>
                <a:gd name="T54" fmla="*/ 7 w 54"/>
                <a:gd name="T55" fmla="*/ 2 h 35"/>
                <a:gd name="T56" fmla="*/ 7 w 54"/>
                <a:gd name="T57" fmla="*/ 2 h 35"/>
                <a:gd name="T58" fmla="*/ 7 w 54"/>
                <a:gd name="T59" fmla="*/ 2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54" y="13"/>
                  </a:moveTo>
                  <a:lnTo>
                    <a:pt x="54" y="13"/>
                  </a:lnTo>
                  <a:lnTo>
                    <a:pt x="54" y="9"/>
                  </a:lnTo>
                  <a:lnTo>
                    <a:pt x="51" y="7"/>
                  </a:lnTo>
                  <a:lnTo>
                    <a:pt x="49" y="4"/>
                  </a:lnTo>
                  <a:lnTo>
                    <a:pt x="45" y="1"/>
                  </a:lnTo>
                  <a:lnTo>
                    <a:pt x="35" y="0"/>
                  </a:lnTo>
                  <a:lnTo>
                    <a:pt x="25" y="0"/>
                  </a:lnTo>
                  <a:lnTo>
                    <a:pt x="15" y="3"/>
                  </a:lnTo>
                  <a:lnTo>
                    <a:pt x="7" y="8"/>
                  </a:lnTo>
                  <a:lnTo>
                    <a:pt x="5" y="11"/>
                  </a:lnTo>
                  <a:lnTo>
                    <a:pt x="2" y="13"/>
                  </a:lnTo>
                  <a:lnTo>
                    <a:pt x="0" y="17"/>
                  </a:lnTo>
                  <a:lnTo>
                    <a:pt x="0" y="21"/>
                  </a:lnTo>
                  <a:lnTo>
                    <a:pt x="2" y="24"/>
                  </a:lnTo>
                  <a:lnTo>
                    <a:pt x="5" y="27"/>
                  </a:lnTo>
                  <a:lnTo>
                    <a:pt x="7" y="29"/>
                  </a:lnTo>
                  <a:lnTo>
                    <a:pt x="11" y="32"/>
                  </a:lnTo>
                  <a:lnTo>
                    <a:pt x="19" y="35"/>
                  </a:lnTo>
                  <a:lnTo>
                    <a:pt x="30" y="33"/>
                  </a:lnTo>
                  <a:lnTo>
                    <a:pt x="41" y="31"/>
                  </a:lnTo>
                  <a:lnTo>
                    <a:pt x="49" y="25"/>
                  </a:lnTo>
                  <a:lnTo>
                    <a:pt x="51" y="23"/>
                  </a:lnTo>
                  <a:lnTo>
                    <a:pt x="54" y="20"/>
                  </a:lnTo>
                  <a:lnTo>
                    <a:pt x="54" y="16"/>
                  </a:lnTo>
                  <a:lnTo>
                    <a:pt x="54" y="13"/>
                  </a:lnTo>
                  <a:close/>
                </a:path>
              </a:pathLst>
            </a:custGeom>
            <a:solidFill>
              <a:srgbClr val="FFED00"/>
            </a:solidFill>
            <a:ln w="9525">
              <a:noFill/>
              <a:round/>
              <a:headEnd/>
              <a:tailEnd/>
            </a:ln>
          </p:spPr>
          <p:txBody>
            <a:bodyPr/>
            <a:lstStyle/>
            <a:p>
              <a:pPr algn="ctr"/>
              <a:endParaRPr lang="fr-FR" sz="2000"/>
            </a:p>
          </p:txBody>
        </p:sp>
        <p:sp>
          <p:nvSpPr>
            <p:cNvPr id="15441" name="Freeform 128"/>
            <p:cNvSpPr>
              <a:spLocks/>
            </p:cNvSpPr>
            <p:nvPr/>
          </p:nvSpPr>
          <p:spPr bwMode="white">
            <a:xfrm flipH="1">
              <a:off x="523" y="3693"/>
              <a:ext cx="30" cy="21"/>
            </a:xfrm>
            <a:custGeom>
              <a:avLst/>
              <a:gdLst>
                <a:gd name="T0" fmla="*/ 6 w 51"/>
                <a:gd name="T1" fmla="*/ 2 h 33"/>
                <a:gd name="T2" fmla="*/ 6 w 51"/>
                <a:gd name="T3" fmla="*/ 2 h 33"/>
                <a:gd name="T4" fmla="*/ 6 w 51"/>
                <a:gd name="T5" fmla="*/ 2 h 33"/>
                <a:gd name="T6" fmla="*/ 5 w 51"/>
                <a:gd name="T7" fmla="*/ 1 h 33"/>
                <a:gd name="T8" fmla="*/ 5 w 51"/>
                <a:gd name="T9" fmla="*/ 1 h 33"/>
                <a:gd name="T10" fmla="*/ 4 w 51"/>
                <a:gd name="T11" fmla="*/ 0 h 33"/>
                <a:gd name="T12" fmla="*/ 3 w 51"/>
                <a:gd name="T13" fmla="*/ 0 h 33"/>
                <a:gd name="T14" fmla="*/ 3 w 51"/>
                <a:gd name="T15" fmla="*/ 0 h 33"/>
                <a:gd name="T16" fmla="*/ 2 w 51"/>
                <a:gd name="T17" fmla="*/ 1 h 33"/>
                <a:gd name="T18" fmla="*/ 1 w 51"/>
                <a:gd name="T19" fmla="*/ 1 h 33"/>
                <a:gd name="T20" fmla="*/ 1 w 51"/>
                <a:gd name="T21" fmla="*/ 3 h 33"/>
                <a:gd name="T22" fmla="*/ 0 w 51"/>
                <a:gd name="T23" fmla="*/ 3 h 33"/>
                <a:gd name="T24" fmla="*/ 0 w 51"/>
                <a:gd name="T25" fmla="*/ 3 h 33"/>
                <a:gd name="T26" fmla="*/ 0 w 51"/>
                <a:gd name="T27" fmla="*/ 3 h 33"/>
                <a:gd name="T28" fmla="*/ 1 w 51"/>
                <a:gd name="T29" fmla="*/ 4 h 33"/>
                <a:gd name="T30" fmla="*/ 1 w 51"/>
                <a:gd name="T31" fmla="*/ 4 h 33"/>
                <a:gd name="T32" fmla="*/ 1 w 51"/>
                <a:gd name="T33" fmla="*/ 5 h 33"/>
                <a:gd name="T34" fmla="*/ 2 w 51"/>
                <a:gd name="T35" fmla="*/ 5 h 33"/>
                <a:gd name="T36" fmla="*/ 3 w 51"/>
                <a:gd name="T37" fmla="*/ 5 h 33"/>
                <a:gd name="T38" fmla="*/ 3 w 51"/>
                <a:gd name="T39" fmla="*/ 5 h 33"/>
                <a:gd name="T40" fmla="*/ 5 w 51"/>
                <a:gd name="T41" fmla="*/ 5 h 33"/>
                <a:gd name="T42" fmla="*/ 5 w 51"/>
                <a:gd name="T43" fmla="*/ 4 h 33"/>
                <a:gd name="T44" fmla="*/ 6 w 51"/>
                <a:gd name="T45" fmla="*/ 3 h 33"/>
                <a:gd name="T46" fmla="*/ 6 w 51"/>
                <a:gd name="T47" fmla="*/ 3 h 33"/>
                <a:gd name="T48" fmla="*/ 6 w 51"/>
                <a:gd name="T49" fmla="*/ 2 h 33"/>
                <a:gd name="T50" fmla="*/ 6 w 51"/>
                <a:gd name="T51" fmla="*/ 2 h 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3"/>
                <a:gd name="T80" fmla="*/ 51 w 51"/>
                <a:gd name="T81" fmla="*/ 33 h 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3">
                  <a:moveTo>
                    <a:pt x="51" y="13"/>
                  </a:moveTo>
                  <a:lnTo>
                    <a:pt x="51" y="13"/>
                  </a:lnTo>
                  <a:lnTo>
                    <a:pt x="51" y="9"/>
                  </a:lnTo>
                  <a:lnTo>
                    <a:pt x="48" y="7"/>
                  </a:lnTo>
                  <a:lnTo>
                    <a:pt x="43" y="3"/>
                  </a:lnTo>
                  <a:lnTo>
                    <a:pt x="33" y="0"/>
                  </a:lnTo>
                  <a:lnTo>
                    <a:pt x="24" y="0"/>
                  </a:lnTo>
                  <a:lnTo>
                    <a:pt x="13" y="4"/>
                  </a:lnTo>
                  <a:lnTo>
                    <a:pt x="7" y="8"/>
                  </a:lnTo>
                  <a:lnTo>
                    <a:pt x="1" y="15"/>
                  </a:lnTo>
                  <a:lnTo>
                    <a:pt x="0" y="17"/>
                  </a:lnTo>
                  <a:lnTo>
                    <a:pt x="0" y="21"/>
                  </a:lnTo>
                  <a:lnTo>
                    <a:pt x="1" y="24"/>
                  </a:lnTo>
                  <a:lnTo>
                    <a:pt x="4" y="27"/>
                  </a:lnTo>
                  <a:lnTo>
                    <a:pt x="9" y="31"/>
                  </a:lnTo>
                  <a:lnTo>
                    <a:pt x="19" y="33"/>
                  </a:lnTo>
                  <a:lnTo>
                    <a:pt x="28" y="33"/>
                  </a:lnTo>
                  <a:lnTo>
                    <a:pt x="39" y="31"/>
                  </a:lnTo>
                  <a:lnTo>
                    <a:pt x="45" y="25"/>
                  </a:lnTo>
                  <a:lnTo>
                    <a:pt x="51" y="20"/>
                  </a:lnTo>
                  <a:lnTo>
                    <a:pt x="51" y="16"/>
                  </a:lnTo>
                  <a:lnTo>
                    <a:pt x="51" y="13"/>
                  </a:lnTo>
                  <a:close/>
                </a:path>
              </a:pathLst>
            </a:custGeom>
            <a:solidFill>
              <a:srgbClr val="FFEB00"/>
            </a:solidFill>
            <a:ln w="9525">
              <a:noFill/>
              <a:round/>
              <a:headEnd/>
              <a:tailEnd/>
            </a:ln>
          </p:spPr>
          <p:txBody>
            <a:bodyPr/>
            <a:lstStyle/>
            <a:p>
              <a:pPr algn="ctr"/>
              <a:endParaRPr lang="fr-FR" sz="2000"/>
            </a:p>
          </p:txBody>
        </p:sp>
        <p:sp>
          <p:nvSpPr>
            <p:cNvPr id="15442" name="Freeform 129"/>
            <p:cNvSpPr>
              <a:spLocks/>
            </p:cNvSpPr>
            <p:nvPr/>
          </p:nvSpPr>
          <p:spPr bwMode="white">
            <a:xfrm flipH="1">
              <a:off x="523" y="3694"/>
              <a:ext cx="29" cy="19"/>
            </a:xfrm>
            <a:custGeom>
              <a:avLst/>
              <a:gdLst>
                <a:gd name="T0" fmla="*/ 6 w 50"/>
                <a:gd name="T1" fmla="*/ 1 h 31"/>
                <a:gd name="T2" fmla="*/ 6 w 50"/>
                <a:gd name="T3" fmla="*/ 1 h 31"/>
                <a:gd name="T4" fmla="*/ 5 w 50"/>
                <a:gd name="T5" fmla="*/ 1 h 31"/>
                <a:gd name="T6" fmla="*/ 5 w 50"/>
                <a:gd name="T7" fmla="*/ 1 h 31"/>
                <a:gd name="T8" fmla="*/ 5 w 50"/>
                <a:gd name="T9" fmla="*/ 1 h 31"/>
                <a:gd name="T10" fmla="*/ 3 w 50"/>
                <a:gd name="T11" fmla="*/ 0 h 31"/>
                <a:gd name="T12" fmla="*/ 3 w 50"/>
                <a:gd name="T13" fmla="*/ 0 h 31"/>
                <a:gd name="T14" fmla="*/ 3 w 50"/>
                <a:gd name="T15" fmla="*/ 0 h 31"/>
                <a:gd name="T16" fmla="*/ 2 w 50"/>
                <a:gd name="T17" fmla="*/ 1 h 31"/>
                <a:gd name="T18" fmla="*/ 1 w 50"/>
                <a:gd name="T19" fmla="*/ 1 h 31"/>
                <a:gd name="T20" fmla="*/ 1 w 50"/>
                <a:gd name="T21" fmla="*/ 2 h 31"/>
                <a:gd name="T22" fmla="*/ 0 w 50"/>
                <a:gd name="T23" fmla="*/ 2 h 31"/>
                <a:gd name="T24" fmla="*/ 0 w 50"/>
                <a:gd name="T25" fmla="*/ 2 h 31"/>
                <a:gd name="T26" fmla="*/ 0 w 50"/>
                <a:gd name="T27" fmla="*/ 2 h 31"/>
                <a:gd name="T28" fmla="*/ 1 w 50"/>
                <a:gd name="T29" fmla="*/ 4 h 31"/>
                <a:gd name="T30" fmla="*/ 1 w 50"/>
                <a:gd name="T31" fmla="*/ 4 h 31"/>
                <a:gd name="T32" fmla="*/ 1 w 50"/>
                <a:gd name="T33" fmla="*/ 4 h 31"/>
                <a:gd name="T34" fmla="*/ 2 w 50"/>
                <a:gd name="T35" fmla="*/ 4 h 31"/>
                <a:gd name="T36" fmla="*/ 3 w 50"/>
                <a:gd name="T37" fmla="*/ 4 h 31"/>
                <a:gd name="T38" fmla="*/ 3 w 50"/>
                <a:gd name="T39" fmla="*/ 4 h 31"/>
                <a:gd name="T40" fmla="*/ 4 w 50"/>
                <a:gd name="T41" fmla="*/ 4 h 31"/>
                <a:gd name="T42" fmla="*/ 5 w 50"/>
                <a:gd name="T43" fmla="*/ 4 h 31"/>
                <a:gd name="T44" fmla="*/ 5 w 50"/>
                <a:gd name="T45" fmla="*/ 2 h 31"/>
                <a:gd name="T46" fmla="*/ 6 w 50"/>
                <a:gd name="T47" fmla="*/ 2 h 31"/>
                <a:gd name="T48" fmla="*/ 6 w 50"/>
                <a:gd name="T49" fmla="*/ 1 h 31"/>
                <a:gd name="T50" fmla="*/ 6 w 50"/>
                <a:gd name="T51" fmla="*/ 1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1"/>
                <a:gd name="T80" fmla="*/ 50 w 5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1">
                  <a:moveTo>
                    <a:pt x="50" y="12"/>
                  </a:moveTo>
                  <a:lnTo>
                    <a:pt x="50" y="12"/>
                  </a:lnTo>
                  <a:lnTo>
                    <a:pt x="48" y="10"/>
                  </a:lnTo>
                  <a:lnTo>
                    <a:pt x="46" y="6"/>
                  </a:lnTo>
                  <a:lnTo>
                    <a:pt x="40" y="2"/>
                  </a:lnTo>
                  <a:lnTo>
                    <a:pt x="32" y="0"/>
                  </a:lnTo>
                  <a:lnTo>
                    <a:pt x="23" y="0"/>
                  </a:lnTo>
                  <a:lnTo>
                    <a:pt x="14" y="3"/>
                  </a:lnTo>
                  <a:lnTo>
                    <a:pt x="6" y="7"/>
                  </a:lnTo>
                  <a:lnTo>
                    <a:pt x="2" y="14"/>
                  </a:lnTo>
                  <a:lnTo>
                    <a:pt x="0" y="16"/>
                  </a:lnTo>
                  <a:lnTo>
                    <a:pt x="0" y="19"/>
                  </a:lnTo>
                  <a:lnTo>
                    <a:pt x="2" y="23"/>
                  </a:lnTo>
                  <a:lnTo>
                    <a:pt x="3" y="26"/>
                  </a:lnTo>
                  <a:lnTo>
                    <a:pt x="10" y="30"/>
                  </a:lnTo>
                  <a:lnTo>
                    <a:pt x="18" y="31"/>
                  </a:lnTo>
                  <a:lnTo>
                    <a:pt x="27" y="31"/>
                  </a:lnTo>
                  <a:lnTo>
                    <a:pt x="36" y="28"/>
                  </a:lnTo>
                  <a:lnTo>
                    <a:pt x="44" y="24"/>
                  </a:lnTo>
                  <a:lnTo>
                    <a:pt x="48" y="19"/>
                  </a:lnTo>
                  <a:lnTo>
                    <a:pt x="50" y="15"/>
                  </a:lnTo>
                  <a:lnTo>
                    <a:pt x="50" y="12"/>
                  </a:lnTo>
                  <a:close/>
                </a:path>
              </a:pathLst>
            </a:custGeom>
            <a:solidFill>
              <a:srgbClr val="FFE800"/>
            </a:solidFill>
            <a:ln w="9525">
              <a:noFill/>
              <a:round/>
              <a:headEnd/>
              <a:tailEnd/>
            </a:ln>
          </p:spPr>
          <p:txBody>
            <a:bodyPr/>
            <a:lstStyle/>
            <a:p>
              <a:pPr algn="ctr"/>
              <a:endParaRPr lang="fr-FR" sz="2000"/>
            </a:p>
          </p:txBody>
        </p:sp>
        <p:sp>
          <p:nvSpPr>
            <p:cNvPr id="15443" name="Freeform 130"/>
            <p:cNvSpPr>
              <a:spLocks/>
            </p:cNvSpPr>
            <p:nvPr/>
          </p:nvSpPr>
          <p:spPr bwMode="white">
            <a:xfrm flipH="1">
              <a:off x="523" y="3694"/>
              <a:ext cx="29" cy="19"/>
            </a:xfrm>
            <a:custGeom>
              <a:avLst/>
              <a:gdLst>
                <a:gd name="T0" fmla="*/ 7 w 46"/>
                <a:gd name="T1" fmla="*/ 1 h 31"/>
                <a:gd name="T2" fmla="*/ 7 w 46"/>
                <a:gd name="T3" fmla="*/ 1 h 31"/>
                <a:gd name="T4" fmla="*/ 7 w 46"/>
                <a:gd name="T5" fmla="*/ 1 h 31"/>
                <a:gd name="T6" fmla="*/ 7 w 46"/>
                <a:gd name="T7" fmla="*/ 1 h 31"/>
                <a:gd name="T8" fmla="*/ 6 w 46"/>
                <a:gd name="T9" fmla="*/ 1 h 31"/>
                <a:gd name="T10" fmla="*/ 5 w 46"/>
                <a:gd name="T11" fmla="*/ 0 h 31"/>
                <a:gd name="T12" fmla="*/ 3 w 46"/>
                <a:gd name="T13" fmla="*/ 1 h 31"/>
                <a:gd name="T14" fmla="*/ 3 w 46"/>
                <a:gd name="T15" fmla="*/ 1 h 31"/>
                <a:gd name="T16" fmla="*/ 2 w 46"/>
                <a:gd name="T17" fmla="*/ 1 h 31"/>
                <a:gd name="T18" fmla="*/ 1 w 46"/>
                <a:gd name="T19" fmla="*/ 1 h 31"/>
                <a:gd name="T20" fmla="*/ 1 w 46"/>
                <a:gd name="T21" fmla="*/ 2 h 31"/>
                <a:gd name="T22" fmla="*/ 0 w 46"/>
                <a:gd name="T23" fmla="*/ 2 h 31"/>
                <a:gd name="T24" fmla="*/ 0 w 46"/>
                <a:gd name="T25" fmla="*/ 2 h 31"/>
                <a:gd name="T26" fmla="*/ 0 w 46"/>
                <a:gd name="T27" fmla="*/ 2 h 31"/>
                <a:gd name="T28" fmla="*/ 1 w 46"/>
                <a:gd name="T29" fmla="*/ 3 h 31"/>
                <a:gd name="T30" fmla="*/ 1 w 46"/>
                <a:gd name="T31" fmla="*/ 4 h 31"/>
                <a:gd name="T32" fmla="*/ 1 w 46"/>
                <a:gd name="T33" fmla="*/ 4 h 31"/>
                <a:gd name="T34" fmla="*/ 3 w 46"/>
                <a:gd name="T35" fmla="*/ 4 h 31"/>
                <a:gd name="T36" fmla="*/ 4 w 46"/>
                <a:gd name="T37" fmla="*/ 4 h 31"/>
                <a:gd name="T38" fmla="*/ 4 w 46"/>
                <a:gd name="T39" fmla="*/ 4 h 31"/>
                <a:gd name="T40" fmla="*/ 5 w 46"/>
                <a:gd name="T41" fmla="*/ 4 h 31"/>
                <a:gd name="T42" fmla="*/ 6 w 46"/>
                <a:gd name="T43" fmla="*/ 4 h 31"/>
                <a:gd name="T44" fmla="*/ 7 w 46"/>
                <a:gd name="T45" fmla="*/ 2 h 31"/>
                <a:gd name="T46" fmla="*/ 7 w 46"/>
                <a:gd name="T47" fmla="*/ 2 h 31"/>
                <a:gd name="T48" fmla="*/ 7 w 46"/>
                <a:gd name="T49" fmla="*/ 1 h 31"/>
                <a:gd name="T50" fmla="*/ 7 w 46"/>
                <a:gd name="T51" fmla="*/ 1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6"/>
                <a:gd name="T79" fmla="*/ 0 h 31"/>
                <a:gd name="T80" fmla="*/ 46 w 46"/>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6" h="31">
                  <a:moveTo>
                    <a:pt x="46" y="12"/>
                  </a:moveTo>
                  <a:lnTo>
                    <a:pt x="46" y="12"/>
                  </a:lnTo>
                  <a:lnTo>
                    <a:pt x="45" y="10"/>
                  </a:lnTo>
                  <a:lnTo>
                    <a:pt x="44" y="7"/>
                  </a:lnTo>
                  <a:lnTo>
                    <a:pt x="37" y="3"/>
                  </a:lnTo>
                  <a:lnTo>
                    <a:pt x="30" y="0"/>
                  </a:lnTo>
                  <a:lnTo>
                    <a:pt x="21" y="2"/>
                  </a:lnTo>
                  <a:lnTo>
                    <a:pt x="12" y="3"/>
                  </a:lnTo>
                  <a:lnTo>
                    <a:pt x="5" y="8"/>
                  </a:lnTo>
                  <a:lnTo>
                    <a:pt x="1" y="14"/>
                  </a:lnTo>
                  <a:lnTo>
                    <a:pt x="0" y="16"/>
                  </a:lnTo>
                  <a:lnTo>
                    <a:pt x="0" y="19"/>
                  </a:lnTo>
                  <a:lnTo>
                    <a:pt x="1" y="22"/>
                  </a:lnTo>
                  <a:lnTo>
                    <a:pt x="2" y="24"/>
                  </a:lnTo>
                  <a:lnTo>
                    <a:pt x="8" y="28"/>
                  </a:lnTo>
                  <a:lnTo>
                    <a:pt x="16" y="31"/>
                  </a:lnTo>
                  <a:lnTo>
                    <a:pt x="25" y="31"/>
                  </a:lnTo>
                  <a:lnTo>
                    <a:pt x="34" y="28"/>
                  </a:lnTo>
                  <a:lnTo>
                    <a:pt x="41" y="24"/>
                  </a:lnTo>
                  <a:lnTo>
                    <a:pt x="45" y="18"/>
                  </a:lnTo>
                  <a:lnTo>
                    <a:pt x="46" y="15"/>
                  </a:lnTo>
                  <a:lnTo>
                    <a:pt x="46" y="12"/>
                  </a:lnTo>
                  <a:close/>
                </a:path>
              </a:pathLst>
            </a:custGeom>
            <a:solidFill>
              <a:srgbClr val="FFE300"/>
            </a:solidFill>
            <a:ln w="9525">
              <a:noFill/>
              <a:round/>
              <a:headEnd/>
              <a:tailEnd/>
            </a:ln>
          </p:spPr>
          <p:txBody>
            <a:bodyPr/>
            <a:lstStyle/>
            <a:p>
              <a:pPr algn="ctr"/>
              <a:endParaRPr lang="fr-FR" sz="2000"/>
            </a:p>
          </p:txBody>
        </p:sp>
        <p:sp>
          <p:nvSpPr>
            <p:cNvPr id="15444" name="Freeform 131"/>
            <p:cNvSpPr>
              <a:spLocks/>
            </p:cNvSpPr>
            <p:nvPr/>
          </p:nvSpPr>
          <p:spPr bwMode="white">
            <a:xfrm flipH="1">
              <a:off x="525" y="3694"/>
              <a:ext cx="26" cy="18"/>
            </a:xfrm>
            <a:custGeom>
              <a:avLst/>
              <a:gdLst>
                <a:gd name="T0" fmla="*/ 5 w 44"/>
                <a:gd name="T1" fmla="*/ 2 h 28"/>
                <a:gd name="T2" fmla="*/ 5 w 44"/>
                <a:gd name="T3" fmla="*/ 2 h 28"/>
                <a:gd name="T4" fmla="*/ 5 w 44"/>
                <a:gd name="T5" fmla="*/ 1 h 28"/>
                <a:gd name="T6" fmla="*/ 5 w 44"/>
                <a:gd name="T7" fmla="*/ 1 h 28"/>
                <a:gd name="T8" fmla="*/ 4 w 44"/>
                <a:gd name="T9" fmla="*/ 1 h 28"/>
                <a:gd name="T10" fmla="*/ 4 w 44"/>
                <a:gd name="T11" fmla="*/ 0 h 28"/>
                <a:gd name="T12" fmla="*/ 2 w 44"/>
                <a:gd name="T13" fmla="*/ 0 h 28"/>
                <a:gd name="T14" fmla="*/ 2 w 44"/>
                <a:gd name="T15" fmla="*/ 0 h 28"/>
                <a:gd name="T16" fmla="*/ 1 w 44"/>
                <a:gd name="T17" fmla="*/ 1 h 28"/>
                <a:gd name="T18" fmla="*/ 1 w 44"/>
                <a:gd name="T19" fmla="*/ 1 h 28"/>
                <a:gd name="T20" fmla="*/ 1 w 44"/>
                <a:gd name="T21" fmla="*/ 2 h 28"/>
                <a:gd name="T22" fmla="*/ 0 w 44"/>
                <a:gd name="T23" fmla="*/ 3 h 28"/>
                <a:gd name="T24" fmla="*/ 0 w 44"/>
                <a:gd name="T25" fmla="*/ 3 h 28"/>
                <a:gd name="T26" fmla="*/ 0 w 44"/>
                <a:gd name="T27" fmla="*/ 3 h 28"/>
                <a:gd name="T28" fmla="*/ 1 w 44"/>
                <a:gd name="T29" fmla="*/ 3 h 28"/>
                <a:gd name="T30" fmla="*/ 1 w 44"/>
                <a:gd name="T31" fmla="*/ 4 h 28"/>
                <a:gd name="T32" fmla="*/ 1 w 44"/>
                <a:gd name="T33" fmla="*/ 5 h 28"/>
                <a:gd name="T34" fmla="*/ 2 w 44"/>
                <a:gd name="T35" fmla="*/ 5 h 28"/>
                <a:gd name="T36" fmla="*/ 3 w 44"/>
                <a:gd name="T37" fmla="*/ 5 h 28"/>
                <a:gd name="T38" fmla="*/ 3 w 44"/>
                <a:gd name="T39" fmla="*/ 5 h 28"/>
                <a:gd name="T40" fmla="*/ 4 w 44"/>
                <a:gd name="T41" fmla="*/ 4 h 28"/>
                <a:gd name="T42" fmla="*/ 5 w 44"/>
                <a:gd name="T43" fmla="*/ 4 h 28"/>
                <a:gd name="T44" fmla="*/ 5 w 44"/>
                <a:gd name="T45" fmla="*/ 3 h 28"/>
                <a:gd name="T46" fmla="*/ 5 w 44"/>
                <a:gd name="T47" fmla="*/ 2 h 28"/>
                <a:gd name="T48" fmla="*/ 5 w 44"/>
                <a:gd name="T49" fmla="*/ 2 h 28"/>
                <a:gd name="T50" fmla="*/ 5 w 44"/>
                <a:gd name="T51" fmla="*/ 2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8"/>
                <a:gd name="T80" fmla="*/ 44 w 44"/>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8">
                  <a:moveTo>
                    <a:pt x="44" y="10"/>
                  </a:moveTo>
                  <a:lnTo>
                    <a:pt x="44" y="10"/>
                  </a:lnTo>
                  <a:lnTo>
                    <a:pt x="43" y="8"/>
                  </a:lnTo>
                  <a:lnTo>
                    <a:pt x="41" y="5"/>
                  </a:lnTo>
                  <a:lnTo>
                    <a:pt x="36" y="1"/>
                  </a:lnTo>
                  <a:lnTo>
                    <a:pt x="28" y="0"/>
                  </a:lnTo>
                  <a:lnTo>
                    <a:pt x="20" y="0"/>
                  </a:lnTo>
                  <a:lnTo>
                    <a:pt x="12" y="2"/>
                  </a:lnTo>
                  <a:lnTo>
                    <a:pt x="5" y="6"/>
                  </a:lnTo>
                  <a:lnTo>
                    <a:pt x="1" y="12"/>
                  </a:lnTo>
                  <a:lnTo>
                    <a:pt x="0" y="14"/>
                  </a:lnTo>
                  <a:lnTo>
                    <a:pt x="0" y="17"/>
                  </a:lnTo>
                  <a:lnTo>
                    <a:pt x="1" y="20"/>
                  </a:lnTo>
                  <a:lnTo>
                    <a:pt x="3" y="22"/>
                  </a:lnTo>
                  <a:lnTo>
                    <a:pt x="8" y="26"/>
                  </a:lnTo>
                  <a:lnTo>
                    <a:pt x="16" y="28"/>
                  </a:lnTo>
                  <a:lnTo>
                    <a:pt x="24" y="28"/>
                  </a:lnTo>
                  <a:lnTo>
                    <a:pt x="32" y="25"/>
                  </a:lnTo>
                  <a:lnTo>
                    <a:pt x="39" y="21"/>
                  </a:lnTo>
                  <a:lnTo>
                    <a:pt x="43" y="16"/>
                  </a:lnTo>
                  <a:lnTo>
                    <a:pt x="44" y="13"/>
                  </a:lnTo>
                  <a:lnTo>
                    <a:pt x="44" y="10"/>
                  </a:lnTo>
                  <a:close/>
                </a:path>
              </a:pathLst>
            </a:custGeom>
            <a:solidFill>
              <a:srgbClr val="FFE000"/>
            </a:solidFill>
            <a:ln w="9525">
              <a:noFill/>
              <a:round/>
              <a:headEnd/>
              <a:tailEnd/>
            </a:ln>
          </p:spPr>
          <p:txBody>
            <a:bodyPr/>
            <a:lstStyle/>
            <a:p>
              <a:pPr algn="ctr"/>
              <a:endParaRPr lang="fr-FR" sz="2000"/>
            </a:p>
          </p:txBody>
        </p:sp>
        <p:sp>
          <p:nvSpPr>
            <p:cNvPr id="15445" name="Freeform 132"/>
            <p:cNvSpPr>
              <a:spLocks/>
            </p:cNvSpPr>
            <p:nvPr/>
          </p:nvSpPr>
          <p:spPr bwMode="white">
            <a:xfrm flipH="1">
              <a:off x="525" y="3696"/>
              <a:ext cx="24" cy="16"/>
            </a:xfrm>
            <a:custGeom>
              <a:avLst/>
              <a:gdLst>
                <a:gd name="T0" fmla="*/ 5 w 42"/>
                <a:gd name="T1" fmla="*/ 1 h 27"/>
                <a:gd name="T2" fmla="*/ 5 w 42"/>
                <a:gd name="T3" fmla="*/ 1 h 27"/>
                <a:gd name="T4" fmla="*/ 4 w 42"/>
                <a:gd name="T5" fmla="*/ 1 h 27"/>
                <a:gd name="T6" fmla="*/ 4 w 42"/>
                <a:gd name="T7" fmla="*/ 1 h 27"/>
                <a:gd name="T8" fmla="*/ 3 w 42"/>
                <a:gd name="T9" fmla="*/ 1 h 27"/>
                <a:gd name="T10" fmla="*/ 3 w 42"/>
                <a:gd name="T11" fmla="*/ 0 h 27"/>
                <a:gd name="T12" fmla="*/ 2 w 42"/>
                <a:gd name="T13" fmla="*/ 0 h 27"/>
                <a:gd name="T14" fmla="*/ 2 w 42"/>
                <a:gd name="T15" fmla="*/ 0 h 27"/>
                <a:gd name="T16" fmla="*/ 1 w 42"/>
                <a:gd name="T17" fmla="*/ 1 h 27"/>
                <a:gd name="T18" fmla="*/ 1 w 42"/>
                <a:gd name="T19" fmla="*/ 1 h 27"/>
                <a:gd name="T20" fmla="*/ 0 w 42"/>
                <a:gd name="T21" fmla="*/ 1 h 27"/>
                <a:gd name="T22" fmla="*/ 0 w 42"/>
                <a:gd name="T23" fmla="*/ 2 h 27"/>
                <a:gd name="T24" fmla="*/ 0 w 42"/>
                <a:gd name="T25" fmla="*/ 2 h 27"/>
                <a:gd name="T26" fmla="*/ 0 w 42"/>
                <a:gd name="T27" fmla="*/ 2 h 27"/>
                <a:gd name="T28" fmla="*/ 0 w 42"/>
                <a:gd name="T29" fmla="*/ 2 h 27"/>
                <a:gd name="T30" fmla="*/ 1 w 42"/>
                <a:gd name="T31" fmla="*/ 2 h 27"/>
                <a:gd name="T32" fmla="*/ 1 w 42"/>
                <a:gd name="T33" fmla="*/ 3 h 27"/>
                <a:gd name="T34" fmla="*/ 2 w 42"/>
                <a:gd name="T35" fmla="*/ 3 h 27"/>
                <a:gd name="T36" fmla="*/ 2 w 42"/>
                <a:gd name="T37" fmla="*/ 3 h 27"/>
                <a:gd name="T38" fmla="*/ 2 w 42"/>
                <a:gd name="T39" fmla="*/ 3 h 27"/>
                <a:gd name="T40" fmla="*/ 3 w 42"/>
                <a:gd name="T41" fmla="*/ 3 h 27"/>
                <a:gd name="T42" fmla="*/ 4 w 42"/>
                <a:gd name="T43" fmla="*/ 2 h 27"/>
                <a:gd name="T44" fmla="*/ 4 w 42"/>
                <a:gd name="T45" fmla="*/ 2 h 27"/>
                <a:gd name="T46" fmla="*/ 5 w 42"/>
                <a:gd name="T47" fmla="*/ 1 h 27"/>
                <a:gd name="T48" fmla="*/ 5 w 42"/>
                <a:gd name="T49" fmla="*/ 1 h 27"/>
                <a:gd name="T50" fmla="*/ 5 w 42"/>
                <a:gd name="T51" fmla="*/ 1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42" y="9"/>
                  </a:moveTo>
                  <a:lnTo>
                    <a:pt x="42" y="9"/>
                  </a:lnTo>
                  <a:lnTo>
                    <a:pt x="40" y="7"/>
                  </a:lnTo>
                  <a:lnTo>
                    <a:pt x="39" y="5"/>
                  </a:lnTo>
                  <a:lnTo>
                    <a:pt x="34" y="1"/>
                  </a:lnTo>
                  <a:lnTo>
                    <a:pt x="27" y="0"/>
                  </a:lnTo>
                  <a:lnTo>
                    <a:pt x="19" y="0"/>
                  </a:lnTo>
                  <a:lnTo>
                    <a:pt x="11" y="1"/>
                  </a:lnTo>
                  <a:lnTo>
                    <a:pt x="4" y="5"/>
                  </a:lnTo>
                  <a:lnTo>
                    <a:pt x="0" y="11"/>
                  </a:lnTo>
                  <a:lnTo>
                    <a:pt x="0" y="13"/>
                  </a:lnTo>
                  <a:lnTo>
                    <a:pt x="0" y="16"/>
                  </a:lnTo>
                  <a:lnTo>
                    <a:pt x="0" y="19"/>
                  </a:lnTo>
                  <a:lnTo>
                    <a:pt x="3" y="21"/>
                  </a:lnTo>
                  <a:lnTo>
                    <a:pt x="7" y="24"/>
                  </a:lnTo>
                  <a:lnTo>
                    <a:pt x="15" y="27"/>
                  </a:lnTo>
                  <a:lnTo>
                    <a:pt x="23" y="27"/>
                  </a:lnTo>
                  <a:lnTo>
                    <a:pt x="31" y="24"/>
                  </a:lnTo>
                  <a:lnTo>
                    <a:pt x="38" y="20"/>
                  </a:lnTo>
                  <a:lnTo>
                    <a:pt x="40" y="15"/>
                  </a:lnTo>
                  <a:lnTo>
                    <a:pt x="42" y="12"/>
                  </a:lnTo>
                  <a:lnTo>
                    <a:pt x="42" y="9"/>
                  </a:lnTo>
                  <a:close/>
                </a:path>
              </a:pathLst>
            </a:custGeom>
            <a:solidFill>
              <a:srgbClr val="FFDE00"/>
            </a:solidFill>
            <a:ln w="9525">
              <a:noFill/>
              <a:round/>
              <a:headEnd/>
              <a:tailEnd/>
            </a:ln>
          </p:spPr>
          <p:txBody>
            <a:bodyPr/>
            <a:lstStyle/>
            <a:p>
              <a:pPr algn="ctr"/>
              <a:endParaRPr lang="fr-FR" sz="2000"/>
            </a:p>
          </p:txBody>
        </p:sp>
        <p:sp>
          <p:nvSpPr>
            <p:cNvPr id="15446" name="Freeform 133"/>
            <p:cNvSpPr>
              <a:spLocks/>
            </p:cNvSpPr>
            <p:nvPr/>
          </p:nvSpPr>
          <p:spPr bwMode="white">
            <a:xfrm flipH="1">
              <a:off x="525" y="3696"/>
              <a:ext cx="24" cy="16"/>
            </a:xfrm>
            <a:custGeom>
              <a:avLst/>
              <a:gdLst>
                <a:gd name="T0" fmla="*/ 6 w 38"/>
                <a:gd name="T1" fmla="*/ 2 h 25"/>
                <a:gd name="T2" fmla="*/ 6 w 38"/>
                <a:gd name="T3" fmla="*/ 2 h 25"/>
                <a:gd name="T4" fmla="*/ 6 w 38"/>
                <a:gd name="T5" fmla="*/ 1 h 25"/>
                <a:gd name="T6" fmla="*/ 5 w 38"/>
                <a:gd name="T7" fmla="*/ 1 h 25"/>
                <a:gd name="T8" fmla="*/ 4 w 38"/>
                <a:gd name="T9" fmla="*/ 0 h 25"/>
                <a:gd name="T10" fmla="*/ 3 w 38"/>
                <a:gd name="T11" fmla="*/ 0 h 25"/>
                <a:gd name="T12" fmla="*/ 3 w 38"/>
                <a:gd name="T13" fmla="*/ 0 h 25"/>
                <a:gd name="T14" fmla="*/ 2 w 38"/>
                <a:gd name="T15" fmla="*/ 1 h 25"/>
                <a:gd name="T16" fmla="*/ 1 w 38"/>
                <a:gd name="T17" fmla="*/ 1 h 25"/>
                <a:gd name="T18" fmla="*/ 0 w 38"/>
                <a:gd name="T19" fmla="*/ 2 h 25"/>
                <a:gd name="T20" fmla="*/ 0 w 38"/>
                <a:gd name="T21" fmla="*/ 3 h 25"/>
                <a:gd name="T22" fmla="*/ 0 w 38"/>
                <a:gd name="T23" fmla="*/ 3 h 25"/>
                <a:gd name="T24" fmla="*/ 1 w 38"/>
                <a:gd name="T25" fmla="*/ 3 h 25"/>
                <a:gd name="T26" fmla="*/ 1 w 38"/>
                <a:gd name="T27" fmla="*/ 4 h 25"/>
                <a:gd name="T28" fmla="*/ 2 w 38"/>
                <a:gd name="T29" fmla="*/ 4 h 25"/>
                <a:gd name="T30" fmla="*/ 3 w 38"/>
                <a:gd name="T31" fmla="*/ 4 h 25"/>
                <a:gd name="T32" fmla="*/ 3 w 38"/>
                <a:gd name="T33" fmla="*/ 4 h 25"/>
                <a:gd name="T34" fmla="*/ 4 w 38"/>
                <a:gd name="T35" fmla="*/ 4 h 25"/>
                <a:gd name="T36" fmla="*/ 5 w 38"/>
                <a:gd name="T37" fmla="*/ 3 h 25"/>
                <a:gd name="T38" fmla="*/ 6 w 38"/>
                <a:gd name="T39" fmla="*/ 3 h 25"/>
                <a:gd name="T40" fmla="*/ 6 w 38"/>
                <a:gd name="T41" fmla="*/ 2 h 25"/>
                <a:gd name="T42" fmla="*/ 6 w 38"/>
                <a:gd name="T43" fmla="*/ 2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8"/>
                <a:gd name="T67" fmla="*/ 0 h 25"/>
                <a:gd name="T68" fmla="*/ 38 w 38"/>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8" h="25">
                  <a:moveTo>
                    <a:pt x="38" y="9"/>
                  </a:moveTo>
                  <a:lnTo>
                    <a:pt x="38" y="9"/>
                  </a:lnTo>
                  <a:lnTo>
                    <a:pt x="36" y="5"/>
                  </a:lnTo>
                  <a:lnTo>
                    <a:pt x="32" y="1"/>
                  </a:lnTo>
                  <a:lnTo>
                    <a:pt x="25" y="0"/>
                  </a:lnTo>
                  <a:lnTo>
                    <a:pt x="17" y="0"/>
                  </a:lnTo>
                  <a:lnTo>
                    <a:pt x="9" y="3"/>
                  </a:lnTo>
                  <a:lnTo>
                    <a:pt x="4" y="7"/>
                  </a:lnTo>
                  <a:lnTo>
                    <a:pt x="0" y="11"/>
                  </a:lnTo>
                  <a:lnTo>
                    <a:pt x="0" y="16"/>
                  </a:lnTo>
                  <a:lnTo>
                    <a:pt x="1" y="20"/>
                  </a:lnTo>
                  <a:lnTo>
                    <a:pt x="6" y="24"/>
                  </a:lnTo>
                  <a:lnTo>
                    <a:pt x="13" y="25"/>
                  </a:lnTo>
                  <a:lnTo>
                    <a:pt x="21" y="25"/>
                  </a:lnTo>
                  <a:lnTo>
                    <a:pt x="28" y="23"/>
                  </a:lnTo>
                  <a:lnTo>
                    <a:pt x="34" y="20"/>
                  </a:lnTo>
                  <a:lnTo>
                    <a:pt x="38" y="15"/>
                  </a:lnTo>
                  <a:lnTo>
                    <a:pt x="38" y="9"/>
                  </a:lnTo>
                  <a:close/>
                </a:path>
              </a:pathLst>
            </a:custGeom>
            <a:solidFill>
              <a:srgbClr val="FFDB00"/>
            </a:solidFill>
            <a:ln w="9525">
              <a:noFill/>
              <a:round/>
              <a:headEnd/>
              <a:tailEnd/>
            </a:ln>
          </p:spPr>
          <p:txBody>
            <a:bodyPr/>
            <a:lstStyle/>
            <a:p>
              <a:pPr algn="ctr"/>
              <a:endParaRPr lang="fr-FR" sz="2000"/>
            </a:p>
          </p:txBody>
        </p:sp>
        <p:sp>
          <p:nvSpPr>
            <p:cNvPr id="15447" name="Freeform 134"/>
            <p:cNvSpPr>
              <a:spLocks/>
            </p:cNvSpPr>
            <p:nvPr/>
          </p:nvSpPr>
          <p:spPr bwMode="white">
            <a:xfrm flipH="1">
              <a:off x="526" y="3697"/>
              <a:ext cx="22" cy="15"/>
            </a:xfrm>
            <a:custGeom>
              <a:avLst/>
              <a:gdLst>
                <a:gd name="T0" fmla="*/ 5 w 36"/>
                <a:gd name="T1" fmla="*/ 1 h 24"/>
                <a:gd name="T2" fmla="*/ 5 w 36"/>
                <a:gd name="T3" fmla="*/ 1 h 24"/>
                <a:gd name="T4" fmla="*/ 5 w 36"/>
                <a:gd name="T5" fmla="*/ 1 h 24"/>
                <a:gd name="T6" fmla="*/ 4 w 36"/>
                <a:gd name="T7" fmla="*/ 1 h 24"/>
                <a:gd name="T8" fmla="*/ 4 w 36"/>
                <a:gd name="T9" fmla="*/ 0 h 24"/>
                <a:gd name="T10" fmla="*/ 2 w 36"/>
                <a:gd name="T11" fmla="*/ 0 h 24"/>
                <a:gd name="T12" fmla="*/ 2 w 36"/>
                <a:gd name="T13" fmla="*/ 0 h 24"/>
                <a:gd name="T14" fmla="*/ 1 w 36"/>
                <a:gd name="T15" fmla="*/ 1 h 24"/>
                <a:gd name="T16" fmla="*/ 1 w 36"/>
                <a:gd name="T17" fmla="*/ 1 h 24"/>
                <a:gd name="T18" fmla="*/ 0 w 36"/>
                <a:gd name="T19" fmla="*/ 2 h 24"/>
                <a:gd name="T20" fmla="*/ 0 w 36"/>
                <a:gd name="T21" fmla="*/ 3 h 24"/>
                <a:gd name="T22" fmla="*/ 0 w 36"/>
                <a:gd name="T23" fmla="*/ 3 h 24"/>
                <a:gd name="T24" fmla="*/ 1 w 36"/>
                <a:gd name="T25" fmla="*/ 3 h 24"/>
                <a:gd name="T26" fmla="*/ 1 w 36"/>
                <a:gd name="T27" fmla="*/ 4 h 24"/>
                <a:gd name="T28" fmla="*/ 1 w 36"/>
                <a:gd name="T29" fmla="*/ 4 h 24"/>
                <a:gd name="T30" fmla="*/ 2 w 36"/>
                <a:gd name="T31" fmla="*/ 4 h 24"/>
                <a:gd name="T32" fmla="*/ 2 w 36"/>
                <a:gd name="T33" fmla="*/ 4 h 24"/>
                <a:gd name="T34" fmla="*/ 4 w 36"/>
                <a:gd name="T35" fmla="*/ 4 h 24"/>
                <a:gd name="T36" fmla="*/ 4 w 36"/>
                <a:gd name="T37" fmla="*/ 3 h 24"/>
                <a:gd name="T38" fmla="*/ 5 w 36"/>
                <a:gd name="T39" fmla="*/ 3 h 24"/>
                <a:gd name="T40" fmla="*/ 5 w 36"/>
                <a:gd name="T41" fmla="*/ 1 h 24"/>
                <a:gd name="T42" fmla="*/ 5 w 36"/>
                <a:gd name="T43" fmla="*/ 1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36" y="8"/>
                  </a:moveTo>
                  <a:lnTo>
                    <a:pt x="36" y="8"/>
                  </a:lnTo>
                  <a:lnTo>
                    <a:pt x="35" y="4"/>
                  </a:lnTo>
                  <a:lnTo>
                    <a:pt x="29" y="2"/>
                  </a:lnTo>
                  <a:lnTo>
                    <a:pt x="24" y="0"/>
                  </a:lnTo>
                  <a:lnTo>
                    <a:pt x="16" y="0"/>
                  </a:lnTo>
                  <a:lnTo>
                    <a:pt x="9" y="2"/>
                  </a:lnTo>
                  <a:lnTo>
                    <a:pt x="4" y="6"/>
                  </a:lnTo>
                  <a:lnTo>
                    <a:pt x="0" y="10"/>
                  </a:lnTo>
                  <a:lnTo>
                    <a:pt x="0" y="15"/>
                  </a:lnTo>
                  <a:lnTo>
                    <a:pt x="1" y="19"/>
                  </a:lnTo>
                  <a:lnTo>
                    <a:pt x="7" y="22"/>
                  </a:lnTo>
                  <a:lnTo>
                    <a:pt x="12" y="24"/>
                  </a:lnTo>
                  <a:lnTo>
                    <a:pt x="20" y="23"/>
                  </a:lnTo>
                  <a:lnTo>
                    <a:pt x="27" y="22"/>
                  </a:lnTo>
                  <a:lnTo>
                    <a:pt x="32" y="18"/>
                  </a:lnTo>
                  <a:lnTo>
                    <a:pt x="36" y="14"/>
                  </a:lnTo>
                  <a:lnTo>
                    <a:pt x="36" y="8"/>
                  </a:lnTo>
                  <a:close/>
                </a:path>
              </a:pathLst>
            </a:custGeom>
            <a:solidFill>
              <a:srgbClr val="FFD900"/>
            </a:solidFill>
            <a:ln w="9525">
              <a:noFill/>
              <a:round/>
              <a:headEnd/>
              <a:tailEnd/>
            </a:ln>
          </p:spPr>
          <p:txBody>
            <a:bodyPr/>
            <a:lstStyle/>
            <a:p>
              <a:pPr algn="ctr"/>
              <a:endParaRPr lang="fr-FR" sz="2000"/>
            </a:p>
          </p:txBody>
        </p:sp>
        <p:sp>
          <p:nvSpPr>
            <p:cNvPr id="15448" name="Freeform 135"/>
            <p:cNvSpPr>
              <a:spLocks/>
            </p:cNvSpPr>
            <p:nvPr/>
          </p:nvSpPr>
          <p:spPr bwMode="white">
            <a:xfrm flipH="1">
              <a:off x="528" y="3697"/>
              <a:ext cx="20" cy="13"/>
            </a:xfrm>
            <a:custGeom>
              <a:avLst/>
              <a:gdLst>
                <a:gd name="T0" fmla="*/ 3 w 35"/>
                <a:gd name="T1" fmla="*/ 1 h 23"/>
                <a:gd name="T2" fmla="*/ 3 w 35"/>
                <a:gd name="T3" fmla="*/ 1 h 23"/>
                <a:gd name="T4" fmla="*/ 3 w 35"/>
                <a:gd name="T5" fmla="*/ 1 h 23"/>
                <a:gd name="T6" fmla="*/ 3 w 35"/>
                <a:gd name="T7" fmla="*/ 1 h 23"/>
                <a:gd name="T8" fmla="*/ 2 w 35"/>
                <a:gd name="T9" fmla="*/ 0 h 23"/>
                <a:gd name="T10" fmla="*/ 2 w 35"/>
                <a:gd name="T11" fmla="*/ 0 h 23"/>
                <a:gd name="T12" fmla="*/ 2 w 35"/>
                <a:gd name="T13" fmla="*/ 0 h 23"/>
                <a:gd name="T14" fmla="*/ 1 w 35"/>
                <a:gd name="T15" fmla="*/ 1 h 23"/>
                <a:gd name="T16" fmla="*/ 1 w 35"/>
                <a:gd name="T17" fmla="*/ 1 h 23"/>
                <a:gd name="T18" fmla="*/ 1 w 35"/>
                <a:gd name="T19" fmla="*/ 1 h 23"/>
                <a:gd name="T20" fmla="*/ 0 w 35"/>
                <a:gd name="T21" fmla="*/ 2 h 23"/>
                <a:gd name="T22" fmla="*/ 0 w 35"/>
                <a:gd name="T23" fmla="*/ 2 h 23"/>
                <a:gd name="T24" fmla="*/ 1 w 35"/>
                <a:gd name="T25" fmla="*/ 2 h 23"/>
                <a:gd name="T26" fmla="*/ 1 w 35"/>
                <a:gd name="T27" fmla="*/ 2 h 23"/>
                <a:gd name="T28" fmla="*/ 1 w 35"/>
                <a:gd name="T29" fmla="*/ 2 h 23"/>
                <a:gd name="T30" fmla="*/ 2 w 35"/>
                <a:gd name="T31" fmla="*/ 2 h 23"/>
                <a:gd name="T32" fmla="*/ 2 w 35"/>
                <a:gd name="T33" fmla="*/ 2 h 23"/>
                <a:gd name="T34" fmla="*/ 3 w 35"/>
                <a:gd name="T35" fmla="*/ 2 h 23"/>
                <a:gd name="T36" fmla="*/ 3 w 35"/>
                <a:gd name="T37" fmla="*/ 2 h 23"/>
                <a:gd name="T38" fmla="*/ 3 w 35"/>
                <a:gd name="T39" fmla="*/ 2 h 23"/>
                <a:gd name="T40" fmla="*/ 3 w 35"/>
                <a:gd name="T41" fmla="*/ 1 h 23"/>
                <a:gd name="T42" fmla="*/ 3 w 35"/>
                <a:gd name="T43" fmla="*/ 1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35" y="10"/>
                  </a:moveTo>
                  <a:lnTo>
                    <a:pt x="35" y="10"/>
                  </a:lnTo>
                  <a:lnTo>
                    <a:pt x="33" y="6"/>
                  </a:lnTo>
                  <a:lnTo>
                    <a:pt x="29" y="2"/>
                  </a:lnTo>
                  <a:lnTo>
                    <a:pt x="23" y="0"/>
                  </a:lnTo>
                  <a:lnTo>
                    <a:pt x="16" y="0"/>
                  </a:lnTo>
                  <a:lnTo>
                    <a:pt x="9" y="3"/>
                  </a:lnTo>
                  <a:lnTo>
                    <a:pt x="4" y="6"/>
                  </a:lnTo>
                  <a:lnTo>
                    <a:pt x="1" y="10"/>
                  </a:lnTo>
                  <a:lnTo>
                    <a:pt x="0" y="15"/>
                  </a:lnTo>
                  <a:lnTo>
                    <a:pt x="3" y="19"/>
                  </a:lnTo>
                  <a:lnTo>
                    <a:pt x="7" y="22"/>
                  </a:lnTo>
                  <a:lnTo>
                    <a:pt x="13" y="23"/>
                  </a:lnTo>
                  <a:lnTo>
                    <a:pt x="20" y="23"/>
                  </a:lnTo>
                  <a:lnTo>
                    <a:pt x="27" y="20"/>
                  </a:lnTo>
                  <a:lnTo>
                    <a:pt x="31" y="18"/>
                  </a:lnTo>
                  <a:lnTo>
                    <a:pt x="35" y="14"/>
                  </a:lnTo>
                  <a:lnTo>
                    <a:pt x="35" y="10"/>
                  </a:lnTo>
                  <a:close/>
                </a:path>
              </a:pathLst>
            </a:custGeom>
            <a:solidFill>
              <a:srgbClr val="FFD600"/>
            </a:solidFill>
            <a:ln w="9525">
              <a:noFill/>
              <a:round/>
              <a:headEnd/>
              <a:tailEnd/>
            </a:ln>
          </p:spPr>
          <p:txBody>
            <a:bodyPr/>
            <a:lstStyle/>
            <a:p>
              <a:pPr algn="ctr"/>
              <a:endParaRPr lang="fr-FR" sz="2000"/>
            </a:p>
          </p:txBody>
        </p:sp>
        <p:sp>
          <p:nvSpPr>
            <p:cNvPr id="15449" name="Freeform 136"/>
            <p:cNvSpPr>
              <a:spLocks/>
            </p:cNvSpPr>
            <p:nvPr/>
          </p:nvSpPr>
          <p:spPr bwMode="white">
            <a:xfrm flipH="1">
              <a:off x="528" y="3697"/>
              <a:ext cx="19" cy="12"/>
            </a:xfrm>
            <a:custGeom>
              <a:avLst/>
              <a:gdLst>
                <a:gd name="T0" fmla="*/ 0 w 34"/>
                <a:gd name="T1" fmla="*/ 1 h 20"/>
                <a:gd name="T2" fmla="*/ 0 w 34"/>
                <a:gd name="T3" fmla="*/ 1 h 20"/>
                <a:gd name="T4" fmla="*/ 1 w 34"/>
                <a:gd name="T5" fmla="*/ 2 h 20"/>
                <a:gd name="T6" fmla="*/ 1 w 34"/>
                <a:gd name="T7" fmla="*/ 2 h 20"/>
                <a:gd name="T8" fmla="*/ 1 w 34"/>
                <a:gd name="T9" fmla="*/ 2 h 20"/>
                <a:gd name="T10" fmla="*/ 2 w 34"/>
                <a:gd name="T11" fmla="*/ 2 h 20"/>
                <a:gd name="T12" fmla="*/ 2 w 34"/>
                <a:gd name="T13" fmla="*/ 2 h 20"/>
                <a:gd name="T14" fmla="*/ 2 w 34"/>
                <a:gd name="T15" fmla="*/ 2 h 20"/>
                <a:gd name="T16" fmla="*/ 3 w 34"/>
                <a:gd name="T17" fmla="*/ 2 h 20"/>
                <a:gd name="T18" fmla="*/ 3 w 34"/>
                <a:gd name="T19" fmla="*/ 1 h 20"/>
                <a:gd name="T20" fmla="*/ 3 w 34"/>
                <a:gd name="T21" fmla="*/ 1 h 20"/>
                <a:gd name="T22" fmla="*/ 3 w 34"/>
                <a:gd name="T23" fmla="*/ 1 h 20"/>
                <a:gd name="T24" fmla="*/ 3 w 34"/>
                <a:gd name="T25" fmla="*/ 1 h 20"/>
                <a:gd name="T26" fmla="*/ 2 w 34"/>
                <a:gd name="T27" fmla="*/ 1 h 20"/>
                <a:gd name="T28" fmla="*/ 2 w 34"/>
                <a:gd name="T29" fmla="*/ 0 h 20"/>
                <a:gd name="T30" fmla="*/ 1 w 34"/>
                <a:gd name="T31" fmla="*/ 0 h 20"/>
                <a:gd name="T32" fmla="*/ 1 w 34"/>
                <a:gd name="T33" fmla="*/ 0 h 20"/>
                <a:gd name="T34" fmla="*/ 1 w 34"/>
                <a:gd name="T35" fmla="*/ 1 h 20"/>
                <a:gd name="T36" fmla="*/ 1 w 34"/>
                <a:gd name="T37" fmla="*/ 1 h 20"/>
                <a:gd name="T38" fmla="*/ 1 w 34"/>
                <a:gd name="T39" fmla="*/ 1 h 20"/>
                <a:gd name="T40" fmla="*/ 0 w 34"/>
                <a:gd name="T41" fmla="*/ 1 h 20"/>
                <a:gd name="T42" fmla="*/ 0 w 34"/>
                <a:gd name="T43" fmla="*/ 1 h 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4"/>
                <a:gd name="T67" fmla="*/ 0 h 20"/>
                <a:gd name="T68" fmla="*/ 34 w 34"/>
                <a:gd name="T69" fmla="*/ 20 h 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4" h="20">
                  <a:moveTo>
                    <a:pt x="0" y="12"/>
                  </a:moveTo>
                  <a:lnTo>
                    <a:pt x="0" y="12"/>
                  </a:lnTo>
                  <a:lnTo>
                    <a:pt x="3" y="16"/>
                  </a:lnTo>
                  <a:lnTo>
                    <a:pt x="7" y="18"/>
                  </a:lnTo>
                  <a:lnTo>
                    <a:pt x="12" y="20"/>
                  </a:lnTo>
                  <a:lnTo>
                    <a:pt x="19" y="20"/>
                  </a:lnTo>
                  <a:lnTo>
                    <a:pt x="24" y="18"/>
                  </a:lnTo>
                  <a:lnTo>
                    <a:pt x="30" y="16"/>
                  </a:lnTo>
                  <a:lnTo>
                    <a:pt x="32" y="12"/>
                  </a:lnTo>
                  <a:lnTo>
                    <a:pt x="34" y="8"/>
                  </a:lnTo>
                  <a:lnTo>
                    <a:pt x="31" y="4"/>
                  </a:lnTo>
                  <a:lnTo>
                    <a:pt x="27" y="1"/>
                  </a:lnTo>
                  <a:lnTo>
                    <a:pt x="22" y="0"/>
                  </a:lnTo>
                  <a:lnTo>
                    <a:pt x="15" y="0"/>
                  </a:lnTo>
                  <a:lnTo>
                    <a:pt x="10" y="1"/>
                  </a:lnTo>
                  <a:lnTo>
                    <a:pt x="4" y="4"/>
                  </a:lnTo>
                  <a:lnTo>
                    <a:pt x="2" y="8"/>
                  </a:lnTo>
                  <a:lnTo>
                    <a:pt x="0" y="12"/>
                  </a:lnTo>
                  <a:close/>
                </a:path>
              </a:pathLst>
            </a:custGeom>
            <a:solidFill>
              <a:srgbClr val="FFD100"/>
            </a:solidFill>
            <a:ln w="9525">
              <a:noFill/>
              <a:round/>
              <a:headEnd/>
              <a:tailEnd/>
            </a:ln>
          </p:spPr>
          <p:txBody>
            <a:bodyPr/>
            <a:lstStyle/>
            <a:p>
              <a:pPr algn="ctr"/>
              <a:endParaRPr lang="fr-FR" sz="2000"/>
            </a:p>
          </p:txBody>
        </p:sp>
        <p:sp>
          <p:nvSpPr>
            <p:cNvPr id="15450" name="Freeform 137"/>
            <p:cNvSpPr>
              <a:spLocks/>
            </p:cNvSpPr>
            <p:nvPr/>
          </p:nvSpPr>
          <p:spPr bwMode="white">
            <a:xfrm flipH="1">
              <a:off x="381" y="3566"/>
              <a:ext cx="95" cy="141"/>
            </a:xfrm>
            <a:custGeom>
              <a:avLst/>
              <a:gdLst>
                <a:gd name="T0" fmla="*/ 13 w 158"/>
                <a:gd name="T1" fmla="*/ 31 h 233"/>
                <a:gd name="T2" fmla="*/ 13 w 158"/>
                <a:gd name="T3" fmla="*/ 31 h 233"/>
                <a:gd name="T4" fmla="*/ 12 w 158"/>
                <a:gd name="T5" fmla="*/ 30 h 233"/>
                <a:gd name="T6" fmla="*/ 11 w 158"/>
                <a:gd name="T7" fmla="*/ 30 h 233"/>
                <a:gd name="T8" fmla="*/ 10 w 158"/>
                <a:gd name="T9" fmla="*/ 29 h 233"/>
                <a:gd name="T10" fmla="*/ 8 w 158"/>
                <a:gd name="T11" fmla="*/ 29 h 233"/>
                <a:gd name="T12" fmla="*/ 7 w 158"/>
                <a:gd name="T13" fmla="*/ 29 h 233"/>
                <a:gd name="T14" fmla="*/ 6 w 158"/>
                <a:gd name="T15" fmla="*/ 29 h 233"/>
                <a:gd name="T16" fmla="*/ 4 w 158"/>
                <a:gd name="T17" fmla="*/ 29 h 233"/>
                <a:gd name="T18" fmla="*/ 4 w 158"/>
                <a:gd name="T19" fmla="*/ 29 h 233"/>
                <a:gd name="T20" fmla="*/ 3 w 158"/>
                <a:gd name="T21" fmla="*/ 28 h 233"/>
                <a:gd name="T22" fmla="*/ 2 w 158"/>
                <a:gd name="T23" fmla="*/ 27 h 233"/>
                <a:gd name="T24" fmla="*/ 1 w 158"/>
                <a:gd name="T25" fmla="*/ 25 h 233"/>
                <a:gd name="T26" fmla="*/ 1 w 158"/>
                <a:gd name="T27" fmla="*/ 23 h 233"/>
                <a:gd name="T28" fmla="*/ 1 w 158"/>
                <a:gd name="T29" fmla="*/ 21 h 233"/>
                <a:gd name="T30" fmla="*/ 0 w 158"/>
                <a:gd name="T31" fmla="*/ 19 h 233"/>
                <a:gd name="T32" fmla="*/ 0 w 158"/>
                <a:gd name="T33" fmla="*/ 16 h 233"/>
                <a:gd name="T34" fmla="*/ 1 w 158"/>
                <a:gd name="T35" fmla="*/ 14 h 233"/>
                <a:gd name="T36" fmla="*/ 1 w 158"/>
                <a:gd name="T37" fmla="*/ 14 h 233"/>
                <a:gd name="T38" fmla="*/ 1 w 158"/>
                <a:gd name="T39" fmla="*/ 12 h 233"/>
                <a:gd name="T40" fmla="*/ 1 w 158"/>
                <a:gd name="T41" fmla="*/ 11 h 233"/>
                <a:gd name="T42" fmla="*/ 1 w 158"/>
                <a:gd name="T43" fmla="*/ 9 h 233"/>
                <a:gd name="T44" fmla="*/ 2 w 158"/>
                <a:gd name="T45" fmla="*/ 8 h 233"/>
                <a:gd name="T46" fmla="*/ 2 w 158"/>
                <a:gd name="T47" fmla="*/ 7 h 233"/>
                <a:gd name="T48" fmla="*/ 4 w 158"/>
                <a:gd name="T49" fmla="*/ 5 h 233"/>
                <a:gd name="T50" fmla="*/ 4 w 158"/>
                <a:gd name="T51" fmla="*/ 4 h 233"/>
                <a:gd name="T52" fmla="*/ 5 w 158"/>
                <a:gd name="T53" fmla="*/ 3 h 233"/>
                <a:gd name="T54" fmla="*/ 6 w 158"/>
                <a:gd name="T55" fmla="*/ 2 h 233"/>
                <a:gd name="T56" fmla="*/ 7 w 158"/>
                <a:gd name="T57" fmla="*/ 1 h 233"/>
                <a:gd name="T58" fmla="*/ 8 w 158"/>
                <a:gd name="T59" fmla="*/ 1 h 233"/>
                <a:gd name="T60" fmla="*/ 8 w 158"/>
                <a:gd name="T61" fmla="*/ 1 h 233"/>
                <a:gd name="T62" fmla="*/ 10 w 158"/>
                <a:gd name="T63" fmla="*/ 1 h 233"/>
                <a:gd name="T64" fmla="*/ 10 w 158"/>
                <a:gd name="T65" fmla="*/ 0 h 233"/>
                <a:gd name="T66" fmla="*/ 11 w 158"/>
                <a:gd name="T67" fmla="*/ 0 h 233"/>
                <a:gd name="T68" fmla="*/ 13 w 158"/>
                <a:gd name="T69" fmla="*/ 1 h 233"/>
                <a:gd name="T70" fmla="*/ 13 w 158"/>
                <a:gd name="T71" fmla="*/ 1 h 233"/>
                <a:gd name="T72" fmla="*/ 14 w 158"/>
                <a:gd name="T73" fmla="*/ 1 h 233"/>
                <a:gd name="T74" fmla="*/ 15 w 158"/>
                <a:gd name="T75" fmla="*/ 1 h 233"/>
                <a:gd name="T76" fmla="*/ 16 w 158"/>
                <a:gd name="T77" fmla="*/ 1 h 233"/>
                <a:gd name="T78" fmla="*/ 17 w 158"/>
                <a:gd name="T79" fmla="*/ 2 h 233"/>
                <a:gd name="T80" fmla="*/ 17 w 158"/>
                <a:gd name="T81" fmla="*/ 3 h 233"/>
                <a:gd name="T82" fmla="*/ 17 w 158"/>
                <a:gd name="T83" fmla="*/ 4 h 233"/>
                <a:gd name="T84" fmla="*/ 19 w 158"/>
                <a:gd name="T85" fmla="*/ 5 h 233"/>
                <a:gd name="T86" fmla="*/ 19 w 158"/>
                <a:gd name="T87" fmla="*/ 7 h 233"/>
                <a:gd name="T88" fmla="*/ 20 w 158"/>
                <a:gd name="T89" fmla="*/ 9 h 233"/>
                <a:gd name="T90" fmla="*/ 20 w 158"/>
                <a:gd name="T91" fmla="*/ 12 h 233"/>
                <a:gd name="T92" fmla="*/ 20 w 158"/>
                <a:gd name="T93" fmla="*/ 15 h 233"/>
                <a:gd name="T94" fmla="*/ 20 w 158"/>
                <a:gd name="T95" fmla="*/ 17 h 233"/>
                <a:gd name="T96" fmla="*/ 20 w 158"/>
                <a:gd name="T97" fmla="*/ 19 h 233"/>
                <a:gd name="T98" fmla="*/ 20 w 158"/>
                <a:gd name="T99" fmla="*/ 19 h 233"/>
                <a:gd name="T100" fmla="*/ 20 w 158"/>
                <a:gd name="T101" fmla="*/ 21 h 233"/>
                <a:gd name="T102" fmla="*/ 19 w 158"/>
                <a:gd name="T103" fmla="*/ 23 h 233"/>
                <a:gd name="T104" fmla="*/ 19 w 158"/>
                <a:gd name="T105" fmla="*/ 25 h 233"/>
                <a:gd name="T106" fmla="*/ 17 w 158"/>
                <a:gd name="T107" fmla="*/ 27 h 233"/>
                <a:gd name="T108" fmla="*/ 17 w 158"/>
                <a:gd name="T109" fmla="*/ 28 h 233"/>
                <a:gd name="T110" fmla="*/ 16 w 158"/>
                <a:gd name="T111" fmla="*/ 29 h 233"/>
                <a:gd name="T112" fmla="*/ 15 w 158"/>
                <a:gd name="T113" fmla="*/ 30 h 233"/>
                <a:gd name="T114" fmla="*/ 13 w 158"/>
                <a:gd name="T115" fmla="*/ 31 h 233"/>
                <a:gd name="T116" fmla="*/ 13 w 158"/>
                <a:gd name="T117" fmla="*/ 31 h 2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3"/>
                <a:gd name="T179" fmla="*/ 158 w 158"/>
                <a:gd name="T180" fmla="*/ 233 h 2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3">
                  <a:moveTo>
                    <a:pt x="103" y="233"/>
                  </a:moveTo>
                  <a:lnTo>
                    <a:pt x="103" y="233"/>
                  </a:lnTo>
                  <a:lnTo>
                    <a:pt x="93" y="227"/>
                  </a:lnTo>
                  <a:lnTo>
                    <a:pt x="83" y="223"/>
                  </a:lnTo>
                  <a:lnTo>
                    <a:pt x="73" y="220"/>
                  </a:lnTo>
                  <a:lnTo>
                    <a:pt x="63" y="219"/>
                  </a:lnTo>
                  <a:lnTo>
                    <a:pt x="54" y="219"/>
                  </a:lnTo>
                  <a:lnTo>
                    <a:pt x="44" y="219"/>
                  </a:lnTo>
                  <a:lnTo>
                    <a:pt x="30" y="220"/>
                  </a:lnTo>
                  <a:lnTo>
                    <a:pt x="22" y="209"/>
                  </a:lnTo>
                  <a:lnTo>
                    <a:pt x="15" y="199"/>
                  </a:lnTo>
                  <a:lnTo>
                    <a:pt x="10" y="184"/>
                  </a:lnTo>
                  <a:lnTo>
                    <a:pt x="4" y="170"/>
                  </a:lnTo>
                  <a:lnTo>
                    <a:pt x="2" y="154"/>
                  </a:lnTo>
                  <a:lnTo>
                    <a:pt x="0" y="138"/>
                  </a:lnTo>
                  <a:lnTo>
                    <a:pt x="0" y="121"/>
                  </a:lnTo>
                  <a:lnTo>
                    <a:pt x="3" y="103"/>
                  </a:lnTo>
                  <a:lnTo>
                    <a:pt x="4" y="91"/>
                  </a:lnTo>
                  <a:lnTo>
                    <a:pt x="7" y="79"/>
                  </a:lnTo>
                  <a:lnTo>
                    <a:pt x="11" y="69"/>
                  </a:lnTo>
                  <a:lnTo>
                    <a:pt x="15" y="58"/>
                  </a:lnTo>
                  <a:lnTo>
                    <a:pt x="20" y="48"/>
                  </a:lnTo>
                  <a:lnTo>
                    <a:pt x="26" y="39"/>
                  </a:lnTo>
                  <a:lnTo>
                    <a:pt x="31" y="31"/>
                  </a:lnTo>
                  <a:lnTo>
                    <a:pt x="38" y="24"/>
                  </a:lnTo>
                  <a:lnTo>
                    <a:pt x="44" y="18"/>
                  </a:lnTo>
                  <a:lnTo>
                    <a:pt x="51" y="12"/>
                  </a:lnTo>
                  <a:lnTo>
                    <a:pt x="58" y="8"/>
                  </a:lnTo>
                  <a:lnTo>
                    <a:pt x="66" y="4"/>
                  </a:lnTo>
                  <a:lnTo>
                    <a:pt x="74" y="2"/>
                  </a:lnTo>
                  <a:lnTo>
                    <a:pt x="81" y="0"/>
                  </a:lnTo>
                  <a:lnTo>
                    <a:pt x="89" y="0"/>
                  </a:lnTo>
                  <a:lnTo>
                    <a:pt x="97" y="2"/>
                  </a:lnTo>
                  <a:lnTo>
                    <a:pt x="105" y="4"/>
                  </a:lnTo>
                  <a:lnTo>
                    <a:pt x="113" y="8"/>
                  </a:lnTo>
                  <a:lnTo>
                    <a:pt x="120" y="12"/>
                  </a:lnTo>
                  <a:lnTo>
                    <a:pt x="126" y="18"/>
                  </a:lnTo>
                  <a:lnTo>
                    <a:pt x="132" y="24"/>
                  </a:lnTo>
                  <a:lnTo>
                    <a:pt x="137" y="32"/>
                  </a:lnTo>
                  <a:lnTo>
                    <a:pt x="142" y="40"/>
                  </a:lnTo>
                  <a:lnTo>
                    <a:pt x="146" y="50"/>
                  </a:lnTo>
                  <a:lnTo>
                    <a:pt x="153" y="69"/>
                  </a:lnTo>
                  <a:lnTo>
                    <a:pt x="157" y="91"/>
                  </a:lnTo>
                  <a:lnTo>
                    <a:pt x="158" y="114"/>
                  </a:lnTo>
                  <a:lnTo>
                    <a:pt x="158" y="126"/>
                  </a:lnTo>
                  <a:lnTo>
                    <a:pt x="156" y="140"/>
                  </a:lnTo>
                  <a:lnTo>
                    <a:pt x="153" y="154"/>
                  </a:lnTo>
                  <a:lnTo>
                    <a:pt x="149" y="170"/>
                  </a:lnTo>
                  <a:lnTo>
                    <a:pt x="144" y="184"/>
                  </a:lnTo>
                  <a:lnTo>
                    <a:pt x="137" y="197"/>
                  </a:lnTo>
                  <a:lnTo>
                    <a:pt x="129" y="208"/>
                  </a:lnTo>
                  <a:lnTo>
                    <a:pt x="121" y="219"/>
                  </a:lnTo>
                  <a:lnTo>
                    <a:pt x="113" y="227"/>
                  </a:lnTo>
                  <a:lnTo>
                    <a:pt x="103" y="233"/>
                  </a:lnTo>
                  <a:close/>
                </a:path>
              </a:pathLst>
            </a:custGeom>
            <a:solidFill>
              <a:srgbClr val="FFCF00"/>
            </a:solidFill>
            <a:ln w="9525">
              <a:noFill/>
              <a:round/>
              <a:headEnd/>
              <a:tailEnd/>
            </a:ln>
          </p:spPr>
          <p:txBody>
            <a:bodyPr/>
            <a:lstStyle/>
            <a:p>
              <a:pPr algn="ctr"/>
              <a:endParaRPr lang="fr-FR" sz="2000"/>
            </a:p>
          </p:txBody>
        </p:sp>
        <p:sp>
          <p:nvSpPr>
            <p:cNvPr id="15451" name="Freeform 138"/>
            <p:cNvSpPr>
              <a:spLocks/>
            </p:cNvSpPr>
            <p:nvPr/>
          </p:nvSpPr>
          <p:spPr bwMode="black">
            <a:xfrm flipH="1">
              <a:off x="389" y="3580"/>
              <a:ext cx="80" cy="130"/>
            </a:xfrm>
            <a:custGeom>
              <a:avLst/>
              <a:gdLst>
                <a:gd name="T0" fmla="*/ 10 w 136"/>
                <a:gd name="T1" fmla="*/ 0 h 216"/>
                <a:gd name="T2" fmla="*/ 10 w 136"/>
                <a:gd name="T3" fmla="*/ 0 h 216"/>
                <a:gd name="T4" fmla="*/ 9 w 136"/>
                <a:gd name="T5" fmla="*/ 0 h 216"/>
                <a:gd name="T6" fmla="*/ 8 w 136"/>
                <a:gd name="T7" fmla="*/ 0 h 216"/>
                <a:gd name="T8" fmla="*/ 8 w 136"/>
                <a:gd name="T9" fmla="*/ 0 h 216"/>
                <a:gd name="T10" fmla="*/ 7 w 136"/>
                <a:gd name="T11" fmla="*/ 1 h 216"/>
                <a:gd name="T12" fmla="*/ 6 w 136"/>
                <a:gd name="T13" fmla="*/ 1 h 216"/>
                <a:gd name="T14" fmla="*/ 5 w 136"/>
                <a:gd name="T15" fmla="*/ 1 h 216"/>
                <a:gd name="T16" fmla="*/ 5 w 136"/>
                <a:gd name="T17" fmla="*/ 2 h 216"/>
                <a:gd name="T18" fmla="*/ 4 w 136"/>
                <a:gd name="T19" fmla="*/ 3 h 216"/>
                <a:gd name="T20" fmla="*/ 3 w 136"/>
                <a:gd name="T21" fmla="*/ 5 h 216"/>
                <a:gd name="T22" fmla="*/ 2 w 136"/>
                <a:gd name="T23" fmla="*/ 7 h 216"/>
                <a:gd name="T24" fmla="*/ 1 w 136"/>
                <a:gd name="T25" fmla="*/ 10 h 216"/>
                <a:gd name="T26" fmla="*/ 1 w 136"/>
                <a:gd name="T27" fmla="*/ 13 h 216"/>
                <a:gd name="T28" fmla="*/ 1 w 136"/>
                <a:gd name="T29" fmla="*/ 13 h 216"/>
                <a:gd name="T30" fmla="*/ 1 w 136"/>
                <a:gd name="T31" fmla="*/ 14 h 216"/>
                <a:gd name="T32" fmla="*/ 0 w 136"/>
                <a:gd name="T33" fmla="*/ 17 h 216"/>
                <a:gd name="T34" fmla="*/ 1 w 136"/>
                <a:gd name="T35" fmla="*/ 19 h 216"/>
                <a:gd name="T36" fmla="*/ 1 w 136"/>
                <a:gd name="T37" fmla="*/ 20 h 216"/>
                <a:gd name="T38" fmla="*/ 1 w 136"/>
                <a:gd name="T39" fmla="*/ 23 h 216"/>
                <a:gd name="T40" fmla="*/ 1 w 136"/>
                <a:gd name="T41" fmla="*/ 24 h 216"/>
                <a:gd name="T42" fmla="*/ 2 w 136"/>
                <a:gd name="T43" fmla="*/ 25 h 216"/>
                <a:gd name="T44" fmla="*/ 3 w 136"/>
                <a:gd name="T45" fmla="*/ 27 h 216"/>
                <a:gd name="T46" fmla="*/ 3 w 136"/>
                <a:gd name="T47" fmla="*/ 27 h 216"/>
                <a:gd name="T48" fmla="*/ 5 w 136"/>
                <a:gd name="T49" fmla="*/ 26 h 216"/>
                <a:gd name="T50" fmla="*/ 5 w 136"/>
                <a:gd name="T51" fmla="*/ 26 h 216"/>
                <a:gd name="T52" fmla="*/ 6 w 136"/>
                <a:gd name="T53" fmla="*/ 26 h 216"/>
                <a:gd name="T54" fmla="*/ 8 w 136"/>
                <a:gd name="T55" fmla="*/ 27 h 216"/>
                <a:gd name="T56" fmla="*/ 9 w 136"/>
                <a:gd name="T57" fmla="*/ 27 h 216"/>
                <a:gd name="T58" fmla="*/ 9 w 136"/>
                <a:gd name="T59" fmla="*/ 28 h 216"/>
                <a:gd name="T60" fmla="*/ 11 w 136"/>
                <a:gd name="T61" fmla="*/ 28 h 216"/>
                <a:gd name="T62" fmla="*/ 11 w 136"/>
                <a:gd name="T63" fmla="*/ 28 h 216"/>
                <a:gd name="T64" fmla="*/ 12 w 136"/>
                <a:gd name="T65" fmla="*/ 28 h 216"/>
                <a:gd name="T66" fmla="*/ 12 w 136"/>
                <a:gd name="T67" fmla="*/ 26 h 216"/>
                <a:gd name="T68" fmla="*/ 13 w 136"/>
                <a:gd name="T69" fmla="*/ 25 h 216"/>
                <a:gd name="T70" fmla="*/ 14 w 136"/>
                <a:gd name="T71" fmla="*/ 24 h 216"/>
                <a:gd name="T72" fmla="*/ 15 w 136"/>
                <a:gd name="T73" fmla="*/ 22 h 216"/>
                <a:gd name="T74" fmla="*/ 15 w 136"/>
                <a:gd name="T75" fmla="*/ 20 h 216"/>
                <a:gd name="T76" fmla="*/ 15 w 136"/>
                <a:gd name="T77" fmla="*/ 19 h 216"/>
                <a:gd name="T78" fmla="*/ 16 w 136"/>
                <a:gd name="T79" fmla="*/ 17 h 216"/>
                <a:gd name="T80" fmla="*/ 16 w 136"/>
                <a:gd name="T81" fmla="*/ 17 h 216"/>
                <a:gd name="T82" fmla="*/ 16 w 136"/>
                <a:gd name="T83" fmla="*/ 14 h 216"/>
                <a:gd name="T84" fmla="*/ 16 w 136"/>
                <a:gd name="T85" fmla="*/ 11 h 216"/>
                <a:gd name="T86" fmla="*/ 15 w 136"/>
                <a:gd name="T87" fmla="*/ 8 h 216"/>
                <a:gd name="T88" fmla="*/ 15 w 136"/>
                <a:gd name="T89" fmla="*/ 6 h 216"/>
                <a:gd name="T90" fmla="*/ 14 w 136"/>
                <a:gd name="T91" fmla="*/ 4 h 216"/>
                <a:gd name="T92" fmla="*/ 14 w 136"/>
                <a:gd name="T93" fmla="*/ 3 h 216"/>
                <a:gd name="T94" fmla="*/ 13 w 136"/>
                <a:gd name="T95" fmla="*/ 2 h 216"/>
                <a:gd name="T96" fmla="*/ 12 w 136"/>
                <a:gd name="T97" fmla="*/ 1 h 216"/>
                <a:gd name="T98" fmla="*/ 12 w 136"/>
                <a:gd name="T99" fmla="*/ 1 h 216"/>
                <a:gd name="T100" fmla="*/ 11 w 136"/>
                <a:gd name="T101" fmla="*/ 1 h 216"/>
                <a:gd name="T102" fmla="*/ 10 w 136"/>
                <a:gd name="T103" fmla="*/ 0 h 216"/>
                <a:gd name="T104" fmla="*/ 10 w 136"/>
                <a:gd name="T105" fmla="*/ 0 h 2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16"/>
                <a:gd name="T161" fmla="*/ 136 w 136"/>
                <a:gd name="T162" fmla="*/ 216 h 2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16">
                  <a:moveTo>
                    <a:pt x="83" y="0"/>
                  </a:moveTo>
                  <a:lnTo>
                    <a:pt x="83" y="0"/>
                  </a:lnTo>
                  <a:lnTo>
                    <a:pt x="77" y="0"/>
                  </a:lnTo>
                  <a:lnTo>
                    <a:pt x="70" y="0"/>
                  </a:lnTo>
                  <a:lnTo>
                    <a:pt x="63" y="0"/>
                  </a:lnTo>
                  <a:lnTo>
                    <a:pt x="57" y="3"/>
                  </a:lnTo>
                  <a:lnTo>
                    <a:pt x="50" y="7"/>
                  </a:lnTo>
                  <a:lnTo>
                    <a:pt x="44" y="11"/>
                  </a:lnTo>
                  <a:lnTo>
                    <a:pt x="38" y="16"/>
                  </a:lnTo>
                  <a:lnTo>
                    <a:pt x="32" y="22"/>
                  </a:lnTo>
                  <a:lnTo>
                    <a:pt x="22" y="37"/>
                  </a:lnTo>
                  <a:lnTo>
                    <a:pt x="14" y="54"/>
                  </a:lnTo>
                  <a:lnTo>
                    <a:pt x="7" y="74"/>
                  </a:lnTo>
                  <a:lnTo>
                    <a:pt x="3" y="96"/>
                  </a:lnTo>
                  <a:lnTo>
                    <a:pt x="2" y="112"/>
                  </a:lnTo>
                  <a:lnTo>
                    <a:pt x="0" y="128"/>
                  </a:lnTo>
                  <a:lnTo>
                    <a:pt x="2" y="144"/>
                  </a:lnTo>
                  <a:lnTo>
                    <a:pt x="4" y="157"/>
                  </a:lnTo>
                  <a:lnTo>
                    <a:pt x="8" y="172"/>
                  </a:lnTo>
                  <a:lnTo>
                    <a:pt x="12" y="184"/>
                  </a:lnTo>
                  <a:lnTo>
                    <a:pt x="19" y="195"/>
                  </a:lnTo>
                  <a:lnTo>
                    <a:pt x="26" y="204"/>
                  </a:lnTo>
                  <a:lnTo>
                    <a:pt x="39" y="203"/>
                  </a:lnTo>
                  <a:lnTo>
                    <a:pt x="46" y="203"/>
                  </a:lnTo>
                  <a:lnTo>
                    <a:pt x="54" y="203"/>
                  </a:lnTo>
                  <a:lnTo>
                    <a:pt x="63" y="204"/>
                  </a:lnTo>
                  <a:lnTo>
                    <a:pt x="71" y="207"/>
                  </a:lnTo>
                  <a:lnTo>
                    <a:pt x="79" y="211"/>
                  </a:lnTo>
                  <a:lnTo>
                    <a:pt x="89" y="216"/>
                  </a:lnTo>
                  <a:lnTo>
                    <a:pt x="97" y="211"/>
                  </a:lnTo>
                  <a:lnTo>
                    <a:pt x="103" y="203"/>
                  </a:lnTo>
                  <a:lnTo>
                    <a:pt x="110" y="193"/>
                  </a:lnTo>
                  <a:lnTo>
                    <a:pt x="117" y="183"/>
                  </a:lnTo>
                  <a:lnTo>
                    <a:pt x="122" y="171"/>
                  </a:lnTo>
                  <a:lnTo>
                    <a:pt x="128" y="157"/>
                  </a:lnTo>
                  <a:lnTo>
                    <a:pt x="130" y="144"/>
                  </a:lnTo>
                  <a:lnTo>
                    <a:pt x="133" y="129"/>
                  </a:lnTo>
                  <a:lnTo>
                    <a:pt x="136" y="106"/>
                  </a:lnTo>
                  <a:lnTo>
                    <a:pt x="134" y="83"/>
                  </a:lnTo>
                  <a:lnTo>
                    <a:pt x="130" y="63"/>
                  </a:lnTo>
                  <a:lnTo>
                    <a:pt x="125" y="45"/>
                  </a:lnTo>
                  <a:lnTo>
                    <a:pt x="117" y="29"/>
                  </a:lnTo>
                  <a:lnTo>
                    <a:pt x="113" y="22"/>
                  </a:lnTo>
                  <a:lnTo>
                    <a:pt x="108" y="16"/>
                  </a:lnTo>
                  <a:lnTo>
                    <a:pt x="102" y="11"/>
                  </a:lnTo>
                  <a:lnTo>
                    <a:pt x="97" y="7"/>
                  </a:lnTo>
                  <a:lnTo>
                    <a:pt x="90" y="3"/>
                  </a:lnTo>
                  <a:lnTo>
                    <a:pt x="83" y="0"/>
                  </a:lnTo>
                  <a:close/>
                </a:path>
              </a:pathLst>
            </a:custGeom>
            <a:solidFill>
              <a:srgbClr val="FF7300"/>
            </a:solidFill>
            <a:ln w="9525">
              <a:noFill/>
              <a:round/>
              <a:headEnd/>
              <a:tailEnd/>
            </a:ln>
          </p:spPr>
          <p:txBody>
            <a:bodyPr/>
            <a:lstStyle/>
            <a:p>
              <a:pPr algn="ctr"/>
              <a:endParaRPr lang="fr-FR" sz="2000"/>
            </a:p>
          </p:txBody>
        </p:sp>
        <p:sp>
          <p:nvSpPr>
            <p:cNvPr id="15452" name="Freeform 139"/>
            <p:cNvSpPr>
              <a:spLocks/>
            </p:cNvSpPr>
            <p:nvPr/>
          </p:nvSpPr>
          <p:spPr bwMode="auto">
            <a:xfrm flipH="1">
              <a:off x="393" y="3588"/>
              <a:ext cx="71" cy="119"/>
            </a:xfrm>
            <a:custGeom>
              <a:avLst/>
              <a:gdLst>
                <a:gd name="T0" fmla="*/ 9 w 118"/>
                <a:gd name="T1" fmla="*/ 0 h 199"/>
                <a:gd name="T2" fmla="*/ 9 w 118"/>
                <a:gd name="T3" fmla="*/ 0 h 199"/>
                <a:gd name="T4" fmla="*/ 8 w 118"/>
                <a:gd name="T5" fmla="*/ 0 h 199"/>
                <a:gd name="T6" fmla="*/ 7 w 118"/>
                <a:gd name="T7" fmla="*/ 0 h 199"/>
                <a:gd name="T8" fmla="*/ 7 w 118"/>
                <a:gd name="T9" fmla="*/ 1 h 199"/>
                <a:gd name="T10" fmla="*/ 6 w 118"/>
                <a:gd name="T11" fmla="*/ 1 h 199"/>
                <a:gd name="T12" fmla="*/ 4 w 118"/>
                <a:gd name="T13" fmla="*/ 2 h 199"/>
                <a:gd name="T14" fmla="*/ 3 w 118"/>
                <a:gd name="T15" fmla="*/ 3 h 199"/>
                <a:gd name="T16" fmla="*/ 2 w 118"/>
                <a:gd name="T17" fmla="*/ 5 h 199"/>
                <a:gd name="T18" fmla="*/ 1 w 118"/>
                <a:gd name="T19" fmla="*/ 7 h 199"/>
                <a:gd name="T20" fmla="*/ 1 w 118"/>
                <a:gd name="T21" fmla="*/ 10 h 199"/>
                <a:gd name="T22" fmla="*/ 0 w 118"/>
                <a:gd name="T23" fmla="*/ 12 h 199"/>
                <a:gd name="T24" fmla="*/ 0 w 118"/>
                <a:gd name="T25" fmla="*/ 12 h 199"/>
                <a:gd name="T26" fmla="*/ 0 w 118"/>
                <a:gd name="T27" fmla="*/ 14 h 199"/>
                <a:gd name="T28" fmla="*/ 0 w 118"/>
                <a:gd name="T29" fmla="*/ 16 h 199"/>
                <a:gd name="T30" fmla="*/ 1 w 118"/>
                <a:gd name="T31" fmla="*/ 18 h 199"/>
                <a:gd name="T32" fmla="*/ 1 w 118"/>
                <a:gd name="T33" fmla="*/ 19 h 199"/>
                <a:gd name="T34" fmla="*/ 1 w 118"/>
                <a:gd name="T35" fmla="*/ 21 h 199"/>
                <a:gd name="T36" fmla="*/ 2 w 118"/>
                <a:gd name="T37" fmla="*/ 22 h 199"/>
                <a:gd name="T38" fmla="*/ 2 w 118"/>
                <a:gd name="T39" fmla="*/ 23 h 199"/>
                <a:gd name="T40" fmla="*/ 4 w 118"/>
                <a:gd name="T41" fmla="*/ 25 h 199"/>
                <a:gd name="T42" fmla="*/ 4 w 118"/>
                <a:gd name="T43" fmla="*/ 25 h 199"/>
                <a:gd name="T44" fmla="*/ 5 w 118"/>
                <a:gd name="T45" fmla="*/ 25 h 199"/>
                <a:gd name="T46" fmla="*/ 6 w 118"/>
                <a:gd name="T47" fmla="*/ 25 h 199"/>
                <a:gd name="T48" fmla="*/ 7 w 118"/>
                <a:gd name="T49" fmla="*/ 25 h 199"/>
                <a:gd name="T50" fmla="*/ 9 w 118"/>
                <a:gd name="T51" fmla="*/ 25 h 199"/>
                <a:gd name="T52" fmla="*/ 9 w 118"/>
                <a:gd name="T53" fmla="*/ 25 h 199"/>
                <a:gd name="T54" fmla="*/ 10 w 118"/>
                <a:gd name="T55" fmla="*/ 25 h 199"/>
                <a:gd name="T56" fmla="*/ 11 w 118"/>
                <a:gd name="T57" fmla="*/ 23 h 199"/>
                <a:gd name="T58" fmla="*/ 12 w 118"/>
                <a:gd name="T59" fmla="*/ 23 h 199"/>
                <a:gd name="T60" fmla="*/ 13 w 118"/>
                <a:gd name="T61" fmla="*/ 21 h 199"/>
                <a:gd name="T62" fmla="*/ 14 w 118"/>
                <a:gd name="T63" fmla="*/ 19 h 199"/>
                <a:gd name="T64" fmla="*/ 14 w 118"/>
                <a:gd name="T65" fmla="*/ 18 h 199"/>
                <a:gd name="T66" fmla="*/ 15 w 118"/>
                <a:gd name="T67" fmla="*/ 16 h 199"/>
                <a:gd name="T68" fmla="*/ 15 w 118"/>
                <a:gd name="T69" fmla="*/ 14 h 199"/>
                <a:gd name="T70" fmla="*/ 15 w 118"/>
                <a:gd name="T71" fmla="*/ 14 h 199"/>
                <a:gd name="T72" fmla="*/ 16 w 118"/>
                <a:gd name="T73" fmla="*/ 11 h 199"/>
                <a:gd name="T74" fmla="*/ 15 w 118"/>
                <a:gd name="T75" fmla="*/ 9 h 199"/>
                <a:gd name="T76" fmla="*/ 14 w 118"/>
                <a:gd name="T77" fmla="*/ 7 h 199"/>
                <a:gd name="T78" fmla="*/ 14 w 118"/>
                <a:gd name="T79" fmla="*/ 5 h 199"/>
                <a:gd name="T80" fmla="*/ 13 w 118"/>
                <a:gd name="T81" fmla="*/ 3 h 199"/>
                <a:gd name="T82" fmla="*/ 12 w 118"/>
                <a:gd name="T83" fmla="*/ 1 h 199"/>
                <a:gd name="T84" fmla="*/ 11 w 118"/>
                <a:gd name="T85" fmla="*/ 1 h 199"/>
                <a:gd name="T86" fmla="*/ 10 w 118"/>
                <a:gd name="T87" fmla="*/ 1 h 199"/>
                <a:gd name="T88" fmla="*/ 10 w 118"/>
                <a:gd name="T89" fmla="*/ 1 h 199"/>
                <a:gd name="T90" fmla="*/ 9 w 118"/>
                <a:gd name="T91" fmla="*/ 0 h 199"/>
                <a:gd name="T92" fmla="*/ 9 w 118"/>
                <a:gd name="T93" fmla="*/ 0 h 19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9"/>
                <a:gd name="T143" fmla="*/ 118 w 118"/>
                <a:gd name="T144" fmla="*/ 199 h 19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9">
                  <a:moveTo>
                    <a:pt x="69" y="0"/>
                  </a:moveTo>
                  <a:lnTo>
                    <a:pt x="69" y="0"/>
                  </a:lnTo>
                  <a:lnTo>
                    <a:pt x="63" y="0"/>
                  </a:lnTo>
                  <a:lnTo>
                    <a:pt x="57" y="0"/>
                  </a:lnTo>
                  <a:lnTo>
                    <a:pt x="51" y="3"/>
                  </a:lnTo>
                  <a:lnTo>
                    <a:pt x="45" y="6"/>
                  </a:lnTo>
                  <a:lnTo>
                    <a:pt x="34" y="14"/>
                  </a:lnTo>
                  <a:lnTo>
                    <a:pt x="25" y="25"/>
                  </a:lnTo>
                  <a:lnTo>
                    <a:pt x="16" y="39"/>
                  </a:lnTo>
                  <a:lnTo>
                    <a:pt x="9" y="55"/>
                  </a:lnTo>
                  <a:lnTo>
                    <a:pt x="4" y="74"/>
                  </a:lnTo>
                  <a:lnTo>
                    <a:pt x="0" y="94"/>
                  </a:lnTo>
                  <a:lnTo>
                    <a:pt x="0" y="109"/>
                  </a:lnTo>
                  <a:lnTo>
                    <a:pt x="0" y="124"/>
                  </a:lnTo>
                  <a:lnTo>
                    <a:pt x="1" y="138"/>
                  </a:lnTo>
                  <a:lnTo>
                    <a:pt x="5" y="151"/>
                  </a:lnTo>
                  <a:lnTo>
                    <a:pt x="9" y="163"/>
                  </a:lnTo>
                  <a:lnTo>
                    <a:pt x="13" y="173"/>
                  </a:lnTo>
                  <a:lnTo>
                    <a:pt x="20" y="183"/>
                  </a:lnTo>
                  <a:lnTo>
                    <a:pt x="26" y="191"/>
                  </a:lnTo>
                  <a:lnTo>
                    <a:pt x="36" y="191"/>
                  </a:lnTo>
                  <a:lnTo>
                    <a:pt x="47" y="191"/>
                  </a:lnTo>
                  <a:lnTo>
                    <a:pt x="57" y="193"/>
                  </a:lnTo>
                  <a:lnTo>
                    <a:pt x="68" y="199"/>
                  </a:lnTo>
                  <a:lnTo>
                    <a:pt x="77" y="193"/>
                  </a:lnTo>
                  <a:lnTo>
                    <a:pt x="85" y="185"/>
                  </a:lnTo>
                  <a:lnTo>
                    <a:pt x="93" y="176"/>
                  </a:lnTo>
                  <a:lnTo>
                    <a:pt x="100" y="165"/>
                  </a:lnTo>
                  <a:lnTo>
                    <a:pt x="106" y="153"/>
                  </a:lnTo>
                  <a:lnTo>
                    <a:pt x="111" y="138"/>
                  </a:lnTo>
                  <a:lnTo>
                    <a:pt x="115" y="124"/>
                  </a:lnTo>
                  <a:lnTo>
                    <a:pt x="116" y="108"/>
                  </a:lnTo>
                  <a:lnTo>
                    <a:pt x="118" y="88"/>
                  </a:lnTo>
                  <a:lnTo>
                    <a:pt x="116" y="69"/>
                  </a:lnTo>
                  <a:lnTo>
                    <a:pt x="112" y="50"/>
                  </a:lnTo>
                  <a:lnTo>
                    <a:pt x="107" y="35"/>
                  </a:lnTo>
                  <a:lnTo>
                    <a:pt x="100" y="22"/>
                  </a:lnTo>
                  <a:lnTo>
                    <a:pt x="91" y="11"/>
                  </a:lnTo>
                  <a:lnTo>
                    <a:pt x="85" y="7"/>
                  </a:lnTo>
                  <a:lnTo>
                    <a:pt x="80" y="3"/>
                  </a:lnTo>
                  <a:lnTo>
                    <a:pt x="75" y="2"/>
                  </a:lnTo>
                  <a:lnTo>
                    <a:pt x="69" y="0"/>
                  </a:lnTo>
                  <a:close/>
                </a:path>
              </a:pathLst>
            </a:custGeom>
            <a:solidFill>
              <a:srgbClr val="FFFFFF"/>
            </a:solidFill>
            <a:ln w="9525">
              <a:noFill/>
              <a:round/>
              <a:headEnd/>
              <a:tailEnd/>
            </a:ln>
          </p:spPr>
          <p:txBody>
            <a:bodyPr/>
            <a:lstStyle/>
            <a:p>
              <a:pPr algn="ctr"/>
              <a:endParaRPr lang="fr-FR" sz="2000"/>
            </a:p>
          </p:txBody>
        </p:sp>
        <p:sp>
          <p:nvSpPr>
            <p:cNvPr id="15453" name="Freeform 140"/>
            <p:cNvSpPr>
              <a:spLocks/>
            </p:cNvSpPr>
            <p:nvPr/>
          </p:nvSpPr>
          <p:spPr bwMode="black">
            <a:xfrm flipH="1">
              <a:off x="401" y="3626"/>
              <a:ext cx="57" cy="76"/>
            </a:xfrm>
            <a:custGeom>
              <a:avLst/>
              <a:gdLst>
                <a:gd name="T0" fmla="*/ 0 w 97"/>
                <a:gd name="T1" fmla="*/ 7 h 129"/>
                <a:gd name="T2" fmla="*/ 0 w 97"/>
                <a:gd name="T3" fmla="*/ 7 h 129"/>
                <a:gd name="T4" fmla="*/ 0 w 97"/>
                <a:gd name="T5" fmla="*/ 9 h 129"/>
                <a:gd name="T6" fmla="*/ 0 w 97"/>
                <a:gd name="T7" fmla="*/ 10 h 129"/>
                <a:gd name="T8" fmla="*/ 1 w 97"/>
                <a:gd name="T9" fmla="*/ 12 h 129"/>
                <a:gd name="T10" fmla="*/ 1 w 97"/>
                <a:gd name="T11" fmla="*/ 13 h 129"/>
                <a:gd name="T12" fmla="*/ 2 w 97"/>
                <a:gd name="T13" fmla="*/ 14 h 129"/>
                <a:gd name="T14" fmla="*/ 2 w 97"/>
                <a:gd name="T15" fmla="*/ 15 h 129"/>
                <a:gd name="T16" fmla="*/ 4 w 97"/>
                <a:gd name="T17" fmla="*/ 15 h 129"/>
                <a:gd name="T18" fmla="*/ 5 w 97"/>
                <a:gd name="T19" fmla="*/ 16 h 129"/>
                <a:gd name="T20" fmla="*/ 5 w 97"/>
                <a:gd name="T21" fmla="*/ 16 h 129"/>
                <a:gd name="T22" fmla="*/ 6 w 97"/>
                <a:gd name="T23" fmla="*/ 16 h 129"/>
                <a:gd name="T24" fmla="*/ 7 w 97"/>
                <a:gd name="T25" fmla="*/ 15 h 129"/>
                <a:gd name="T26" fmla="*/ 8 w 97"/>
                <a:gd name="T27" fmla="*/ 15 h 129"/>
                <a:gd name="T28" fmla="*/ 9 w 97"/>
                <a:gd name="T29" fmla="*/ 14 h 129"/>
                <a:gd name="T30" fmla="*/ 10 w 97"/>
                <a:gd name="T31" fmla="*/ 13 h 129"/>
                <a:gd name="T32" fmla="*/ 11 w 97"/>
                <a:gd name="T33" fmla="*/ 12 h 129"/>
                <a:gd name="T34" fmla="*/ 11 w 97"/>
                <a:gd name="T35" fmla="*/ 10 h 129"/>
                <a:gd name="T36" fmla="*/ 11 w 97"/>
                <a:gd name="T37" fmla="*/ 9 h 129"/>
                <a:gd name="T38" fmla="*/ 11 w 97"/>
                <a:gd name="T39" fmla="*/ 9 h 129"/>
                <a:gd name="T40" fmla="*/ 11 w 97"/>
                <a:gd name="T41" fmla="*/ 7 h 129"/>
                <a:gd name="T42" fmla="*/ 11 w 97"/>
                <a:gd name="T43" fmla="*/ 5 h 129"/>
                <a:gd name="T44" fmla="*/ 11 w 97"/>
                <a:gd name="T45" fmla="*/ 4 h 129"/>
                <a:gd name="T46" fmla="*/ 11 w 97"/>
                <a:gd name="T47" fmla="*/ 3 h 129"/>
                <a:gd name="T48" fmla="*/ 9 w 97"/>
                <a:gd name="T49" fmla="*/ 2 h 129"/>
                <a:gd name="T50" fmla="*/ 9 w 97"/>
                <a:gd name="T51" fmla="*/ 1 h 129"/>
                <a:gd name="T52" fmla="*/ 8 w 97"/>
                <a:gd name="T53" fmla="*/ 1 h 129"/>
                <a:gd name="T54" fmla="*/ 6 w 97"/>
                <a:gd name="T55" fmla="*/ 0 h 129"/>
                <a:gd name="T56" fmla="*/ 6 w 97"/>
                <a:gd name="T57" fmla="*/ 0 h 129"/>
                <a:gd name="T58" fmla="*/ 5 w 97"/>
                <a:gd name="T59" fmla="*/ 0 h 129"/>
                <a:gd name="T60" fmla="*/ 5 w 97"/>
                <a:gd name="T61" fmla="*/ 1 h 129"/>
                <a:gd name="T62" fmla="*/ 3 w 97"/>
                <a:gd name="T63" fmla="*/ 1 h 129"/>
                <a:gd name="T64" fmla="*/ 2 w 97"/>
                <a:gd name="T65" fmla="*/ 2 h 129"/>
                <a:gd name="T66" fmla="*/ 2 w 97"/>
                <a:gd name="T67" fmla="*/ 3 h 129"/>
                <a:gd name="T68" fmla="*/ 1 w 97"/>
                <a:gd name="T69" fmla="*/ 4 h 129"/>
                <a:gd name="T70" fmla="*/ 1 w 97"/>
                <a:gd name="T71" fmla="*/ 5 h 129"/>
                <a:gd name="T72" fmla="*/ 0 w 97"/>
                <a:gd name="T73" fmla="*/ 7 h 129"/>
                <a:gd name="T74" fmla="*/ 0 w 97"/>
                <a:gd name="T75" fmla="*/ 7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7"/>
                <a:gd name="T115" fmla="*/ 0 h 129"/>
                <a:gd name="T116" fmla="*/ 97 w 97"/>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7" h="129">
                  <a:moveTo>
                    <a:pt x="0" y="58"/>
                  </a:moveTo>
                  <a:lnTo>
                    <a:pt x="0" y="58"/>
                  </a:lnTo>
                  <a:lnTo>
                    <a:pt x="0" y="71"/>
                  </a:lnTo>
                  <a:lnTo>
                    <a:pt x="0" y="83"/>
                  </a:lnTo>
                  <a:lnTo>
                    <a:pt x="4" y="96"/>
                  </a:lnTo>
                  <a:lnTo>
                    <a:pt x="8" y="106"/>
                  </a:lnTo>
                  <a:lnTo>
                    <a:pt x="13" y="114"/>
                  </a:lnTo>
                  <a:lnTo>
                    <a:pt x="21" y="121"/>
                  </a:lnTo>
                  <a:lnTo>
                    <a:pt x="30" y="126"/>
                  </a:lnTo>
                  <a:lnTo>
                    <a:pt x="39" y="129"/>
                  </a:lnTo>
                  <a:lnTo>
                    <a:pt x="50" y="129"/>
                  </a:lnTo>
                  <a:lnTo>
                    <a:pt x="59" y="126"/>
                  </a:lnTo>
                  <a:lnTo>
                    <a:pt x="67" y="122"/>
                  </a:lnTo>
                  <a:lnTo>
                    <a:pt x="75" y="114"/>
                  </a:lnTo>
                  <a:lnTo>
                    <a:pt x="83" y="106"/>
                  </a:lnTo>
                  <a:lnTo>
                    <a:pt x="89" y="96"/>
                  </a:lnTo>
                  <a:lnTo>
                    <a:pt x="93" y="85"/>
                  </a:lnTo>
                  <a:lnTo>
                    <a:pt x="95" y="71"/>
                  </a:lnTo>
                  <a:lnTo>
                    <a:pt x="97" y="58"/>
                  </a:lnTo>
                  <a:lnTo>
                    <a:pt x="95" y="46"/>
                  </a:lnTo>
                  <a:lnTo>
                    <a:pt x="93" y="35"/>
                  </a:lnTo>
                  <a:lnTo>
                    <a:pt x="89" y="25"/>
                  </a:lnTo>
                  <a:lnTo>
                    <a:pt x="82" y="15"/>
                  </a:lnTo>
                  <a:lnTo>
                    <a:pt x="75" y="8"/>
                  </a:lnTo>
                  <a:lnTo>
                    <a:pt x="66" y="3"/>
                  </a:lnTo>
                  <a:lnTo>
                    <a:pt x="56" y="0"/>
                  </a:lnTo>
                  <a:lnTo>
                    <a:pt x="47" y="0"/>
                  </a:lnTo>
                  <a:lnTo>
                    <a:pt x="38" y="3"/>
                  </a:lnTo>
                  <a:lnTo>
                    <a:pt x="28" y="8"/>
                  </a:lnTo>
                  <a:lnTo>
                    <a:pt x="20" y="15"/>
                  </a:lnTo>
                  <a:lnTo>
                    <a:pt x="13" y="23"/>
                  </a:lnTo>
                  <a:lnTo>
                    <a:pt x="8" y="34"/>
                  </a:lnTo>
                  <a:lnTo>
                    <a:pt x="3" y="46"/>
                  </a:lnTo>
                  <a:lnTo>
                    <a:pt x="0" y="58"/>
                  </a:lnTo>
                  <a:close/>
                </a:path>
              </a:pathLst>
            </a:custGeom>
            <a:solidFill>
              <a:srgbClr val="0E6027"/>
            </a:solidFill>
            <a:ln w="9525">
              <a:noFill/>
              <a:round/>
              <a:headEnd/>
              <a:tailEnd/>
            </a:ln>
          </p:spPr>
          <p:txBody>
            <a:bodyPr/>
            <a:lstStyle/>
            <a:p>
              <a:pPr algn="ctr"/>
              <a:endParaRPr lang="fr-FR" sz="2000"/>
            </a:p>
          </p:txBody>
        </p:sp>
        <p:sp>
          <p:nvSpPr>
            <p:cNvPr id="15454" name="Freeform 141"/>
            <p:cNvSpPr>
              <a:spLocks/>
            </p:cNvSpPr>
            <p:nvPr/>
          </p:nvSpPr>
          <p:spPr bwMode="black">
            <a:xfrm flipH="1">
              <a:off x="406" y="3633"/>
              <a:ext cx="46" cy="61"/>
            </a:xfrm>
            <a:custGeom>
              <a:avLst/>
              <a:gdLst>
                <a:gd name="T0" fmla="*/ 0 w 78"/>
                <a:gd name="T1" fmla="*/ 6 h 102"/>
                <a:gd name="T2" fmla="*/ 0 w 78"/>
                <a:gd name="T3" fmla="*/ 6 h 102"/>
                <a:gd name="T4" fmla="*/ 0 w 78"/>
                <a:gd name="T5" fmla="*/ 7 h 102"/>
                <a:gd name="T6" fmla="*/ 1 w 78"/>
                <a:gd name="T7" fmla="*/ 8 h 102"/>
                <a:gd name="T8" fmla="*/ 1 w 78"/>
                <a:gd name="T9" fmla="*/ 10 h 102"/>
                <a:gd name="T10" fmla="*/ 1 w 78"/>
                <a:gd name="T11" fmla="*/ 11 h 102"/>
                <a:gd name="T12" fmla="*/ 1 w 78"/>
                <a:gd name="T13" fmla="*/ 11 h 102"/>
                <a:gd name="T14" fmla="*/ 2 w 78"/>
                <a:gd name="T15" fmla="*/ 12 h 102"/>
                <a:gd name="T16" fmla="*/ 3 w 78"/>
                <a:gd name="T17" fmla="*/ 13 h 102"/>
                <a:gd name="T18" fmla="*/ 4 w 78"/>
                <a:gd name="T19" fmla="*/ 13 h 102"/>
                <a:gd name="T20" fmla="*/ 4 w 78"/>
                <a:gd name="T21" fmla="*/ 13 h 102"/>
                <a:gd name="T22" fmla="*/ 5 w 78"/>
                <a:gd name="T23" fmla="*/ 13 h 102"/>
                <a:gd name="T24" fmla="*/ 6 w 78"/>
                <a:gd name="T25" fmla="*/ 13 h 102"/>
                <a:gd name="T26" fmla="*/ 6 w 78"/>
                <a:gd name="T27" fmla="*/ 12 h 102"/>
                <a:gd name="T28" fmla="*/ 7 w 78"/>
                <a:gd name="T29" fmla="*/ 11 h 102"/>
                <a:gd name="T30" fmla="*/ 8 w 78"/>
                <a:gd name="T31" fmla="*/ 11 h 102"/>
                <a:gd name="T32" fmla="*/ 9 w 78"/>
                <a:gd name="T33" fmla="*/ 10 h 102"/>
                <a:gd name="T34" fmla="*/ 9 w 78"/>
                <a:gd name="T35" fmla="*/ 8 h 102"/>
                <a:gd name="T36" fmla="*/ 9 w 78"/>
                <a:gd name="T37" fmla="*/ 7 h 102"/>
                <a:gd name="T38" fmla="*/ 9 w 78"/>
                <a:gd name="T39" fmla="*/ 7 h 102"/>
                <a:gd name="T40" fmla="*/ 9 w 78"/>
                <a:gd name="T41" fmla="*/ 6 h 102"/>
                <a:gd name="T42" fmla="*/ 9 w 78"/>
                <a:gd name="T43" fmla="*/ 5 h 102"/>
                <a:gd name="T44" fmla="*/ 9 w 78"/>
                <a:gd name="T45" fmla="*/ 4 h 102"/>
                <a:gd name="T46" fmla="*/ 9 w 78"/>
                <a:gd name="T47" fmla="*/ 2 h 102"/>
                <a:gd name="T48" fmla="*/ 8 w 78"/>
                <a:gd name="T49" fmla="*/ 1 h 102"/>
                <a:gd name="T50" fmla="*/ 7 w 78"/>
                <a:gd name="T51" fmla="*/ 1 h 102"/>
                <a:gd name="T52" fmla="*/ 6 w 78"/>
                <a:gd name="T53" fmla="*/ 1 h 102"/>
                <a:gd name="T54" fmla="*/ 5 w 78"/>
                <a:gd name="T55" fmla="*/ 0 h 102"/>
                <a:gd name="T56" fmla="*/ 5 w 78"/>
                <a:gd name="T57" fmla="*/ 0 h 102"/>
                <a:gd name="T58" fmla="*/ 5 w 78"/>
                <a:gd name="T59" fmla="*/ 0 h 102"/>
                <a:gd name="T60" fmla="*/ 4 w 78"/>
                <a:gd name="T61" fmla="*/ 1 h 102"/>
                <a:gd name="T62" fmla="*/ 3 w 78"/>
                <a:gd name="T63" fmla="*/ 1 h 102"/>
                <a:gd name="T64" fmla="*/ 2 w 78"/>
                <a:gd name="T65" fmla="*/ 1 h 102"/>
                <a:gd name="T66" fmla="*/ 1 w 78"/>
                <a:gd name="T67" fmla="*/ 2 h 102"/>
                <a:gd name="T68" fmla="*/ 1 w 78"/>
                <a:gd name="T69" fmla="*/ 4 h 102"/>
                <a:gd name="T70" fmla="*/ 1 w 78"/>
                <a:gd name="T71" fmla="*/ 5 h 102"/>
                <a:gd name="T72" fmla="*/ 0 w 78"/>
                <a:gd name="T73" fmla="*/ 6 h 102"/>
                <a:gd name="T74" fmla="*/ 0 w 78"/>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0" y="45"/>
                  </a:moveTo>
                  <a:lnTo>
                    <a:pt x="0" y="45"/>
                  </a:lnTo>
                  <a:lnTo>
                    <a:pt x="0" y="56"/>
                  </a:lnTo>
                  <a:lnTo>
                    <a:pt x="2" y="67"/>
                  </a:lnTo>
                  <a:lnTo>
                    <a:pt x="3" y="75"/>
                  </a:lnTo>
                  <a:lnTo>
                    <a:pt x="7" y="83"/>
                  </a:lnTo>
                  <a:lnTo>
                    <a:pt x="12" y="91"/>
                  </a:lnTo>
                  <a:lnTo>
                    <a:pt x="18" y="96"/>
                  </a:lnTo>
                  <a:lnTo>
                    <a:pt x="25" y="100"/>
                  </a:lnTo>
                  <a:lnTo>
                    <a:pt x="33" y="102"/>
                  </a:lnTo>
                  <a:lnTo>
                    <a:pt x="39" y="102"/>
                  </a:lnTo>
                  <a:lnTo>
                    <a:pt x="47" y="100"/>
                  </a:lnTo>
                  <a:lnTo>
                    <a:pt x="54" y="96"/>
                  </a:lnTo>
                  <a:lnTo>
                    <a:pt x="61" y="91"/>
                  </a:lnTo>
                  <a:lnTo>
                    <a:pt x="66" y="84"/>
                  </a:lnTo>
                  <a:lnTo>
                    <a:pt x="71" y="76"/>
                  </a:lnTo>
                  <a:lnTo>
                    <a:pt x="75" y="67"/>
                  </a:lnTo>
                  <a:lnTo>
                    <a:pt x="77" y="56"/>
                  </a:lnTo>
                  <a:lnTo>
                    <a:pt x="78" y="45"/>
                  </a:lnTo>
                  <a:lnTo>
                    <a:pt x="77" y="36"/>
                  </a:lnTo>
                  <a:lnTo>
                    <a:pt x="74" y="27"/>
                  </a:lnTo>
                  <a:lnTo>
                    <a:pt x="71" y="19"/>
                  </a:lnTo>
                  <a:lnTo>
                    <a:pt x="66" y="12"/>
                  </a:lnTo>
                  <a:lnTo>
                    <a:pt x="61" y="5"/>
                  </a:lnTo>
                  <a:lnTo>
                    <a:pt x="54" y="2"/>
                  </a:lnTo>
                  <a:lnTo>
                    <a:pt x="46" y="0"/>
                  </a:lnTo>
                  <a:lnTo>
                    <a:pt x="38" y="0"/>
                  </a:lnTo>
                  <a:lnTo>
                    <a:pt x="31" y="1"/>
                  </a:lnTo>
                  <a:lnTo>
                    <a:pt x="23" y="5"/>
                  </a:lnTo>
                  <a:lnTo>
                    <a:pt x="16" y="11"/>
                  </a:lnTo>
                  <a:lnTo>
                    <a:pt x="11" y="19"/>
                  </a:lnTo>
                  <a:lnTo>
                    <a:pt x="7" y="27"/>
                  </a:lnTo>
                  <a:lnTo>
                    <a:pt x="3" y="36"/>
                  </a:lnTo>
                  <a:lnTo>
                    <a:pt x="0" y="45"/>
                  </a:lnTo>
                  <a:close/>
                </a:path>
              </a:pathLst>
            </a:custGeom>
            <a:solidFill>
              <a:srgbClr val="309E2D"/>
            </a:solidFill>
            <a:ln w="9525">
              <a:noFill/>
              <a:round/>
              <a:headEnd/>
              <a:tailEnd/>
            </a:ln>
          </p:spPr>
          <p:txBody>
            <a:bodyPr/>
            <a:lstStyle/>
            <a:p>
              <a:pPr algn="ctr"/>
              <a:endParaRPr lang="fr-FR" sz="2000"/>
            </a:p>
          </p:txBody>
        </p:sp>
        <p:sp>
          <p:nvSpPr>
            <p:cNvPr id="15455" name="Freeform 142"/>
            <p:cNvSpPr>
              <a:spLocks/>
            </p:cNvSpPr>
            <p:nvPr/>
          </p:nvSpPr>
          <p:spPr bwMode="auto">
            <a:xfrm flipH="1">
              <a:off x="413" y="3644"/>
              <a:ext cx="35" cy="43"/>
            </a:xfrm>
            <a:custGeom>
              <a:avLst/>
              <a:gdLst>
                <a:gd name="T0" fmla="*/ 0 w 57"/>
                <a:gd name="T1" fmla="*/ 4 h 73"/>
                <a:gd name="T2" fmla="*/ 0 w 57"/>
                <a:gd name="T3" fmla="*/ 4 h 73"/>
                <a:gd name="T4" fmla="*/ 0 w 57"/>
                <a:gd name="T5" fmla="*/ 5 h 73"/>
                <a:gd name="T6" fmla="*/ 0 w 57"/>
                <a:gd name="T7" fmla="*/ 5 h 73"/>
                <a:gd name="T8" fmla="*/ 1 w 57"/>
                <a:gd name="T9" fmla="*/ 6 h 73"/>
                <a:gd name="T10" fmla="*/ 1 w 57"/>
                <a:gd name="T11" fmla="*/ 7 h 73"/>
                <a:gd name="T12" fmla="*/ 1 w 57"/>
                <a:gd name="T13" fmla="*/ 8 h 73"/>
                <a:gd name="T14" fmla="*/ 2 w 57"/>
                <a:gd name="T15" fmla="*/ 8 h 73"/>
                <a:gd name="T16" fmla="*/ 2 w 57"/>
                <a:gd name="T17" fmla="*/ 9 h 73"/>
                <a:gd name="T18" fmla="*/ 4 w 57"/>
                <a:gd name="T19" fmla="*/ 9 h 73"/>
                <a:gd name="T20" fmla="*/ 4 w 57"/>
                <a:gd name="T21" fmla="*/ 9 h 73"/>
                <a:gd name="T22" fmla="*/ 4 w 57"/>
                <a:gd name="T23" fmla="*/ 9 h 73"/>
                <a:gd name="T24" fmla="*/ 5 w 57"/>
                <a:gd name="T25" fmla="*/ 9 h 73"/>
                <a:gd name="T26" fmla="*/ 6 w 57"/>
                <a:gd name="T27" fmla="*/ 8 h 73"/>
                <a:gd name="T28" fmla="*/ 6 w 57"/>
                <a:gd name="T29" fmla="*/ 8 h 73"/>
                <a:gd name="T30" fmla="*/ 7 w 57"/>
                <a:gd name="T31" fmla="*/ 7 h 73"/>
                <a:gd name="T32" fmla="*/ 7 w 57"/>
                <a:gd name="T33" fmla="*/ 6 h 73"/>
                <a:gd name="T34" fmla="*/ 8 w 57"/>
                <a:gd name="T35" fmla="*/ 5 h 73"/>
                <a:gd name="T36" fmla="*/ 8 w 57"/>
                <a:gd name="T37" fmla="*/ 5 h 73"/>
                <a:gd name="T38" fmla="*/ 8 w 57"/>
                <a:gd name="T39" fmla="*/ 5 h 73"/>
                <a:gd name="T40" fmla="*/ 8 w 57"/>
                <a:gd name="T41" fmla="*/ 4 h 73"/>
                <a:gd name="T42" fmla="*/ 8 w 57"/>
                <a:gd name="T43" fmla="*/ 3 h 73"/>
                <a:gd name="T44" fmla="*/ 8 w 57"/>
                <a:gd name="T45" fmla="*/ 2 h 73"/>
                <a:gd name="T46" fmla="*/ 7 w 57"/>
                <a:gd name="T47" fmla="*/ 2 h 73"/>
                <a:gd name="T48" fmla="*/ 7 w 57"/>
                <a:gd name="T49" fmla="*/ 1 h 73"/>
                <a:gd name="T50" fmla="*/ 6 w 57"/>
                <a:gd name="T51" fmla="*/ 1 h 73"/>
                <a:gd name="T52" fmla="*/ 6 w 57"/>
                <a:gd name="T53" fmla="*/ 1 h 73"/>
                <a:gd name="T54" fmla="*/ 4 w 57"/>
                <a:gd name="T55" fmla="*/ 0 h 73"/>
                <a:gd name="T56" fmla="*/ 4 w 57"/>
                <a:gd name="T57" fmla="*/ 0 h 73"/>
                <a:gd name="T58" fmla="*/ 4 w 57"/>
                <a:gd name="T59" fmla="*/ 0 h 73"/>
                <a:gd name="T60" fmla="*/ 4 w 57"/>
                <a:gd name="T61" fmla="*/ 1 h 73"/>
                <a:gd name="T62" fmla="*/ 2 w 57"/>
                <a:gd name="T63" fmla="*/ 1 h 73"/>
                <a:gd name="T64" fmla="*/ 1 w 57"/>
                <a:gd name="T65" fmla="*/ 1 h 73"/>
                <a:gd name="T66" fmla="*/ 1 w 57"/>
                <a:gd name="T67" fmla="*/ 1 h 73"/>
                <a:gd name="T68" fmla="*/ 1 w 57"/>
                <a:gd name="T69" fmla="*/ 2 h 73"/>
                <a:gd name="T70" fmla="*/ 1 w 57"/>
                <a:gd name="T71" fmla="*/ 3 h 73"/>
                <a:gd name="T72" fmla="*/ 0 w 57"/>
                <a:gd name="T73" fmla="*/ 4 h 73"/>
                <a:gd name="T74" fmla="*/ 0 w 57"/>
                <a:gd name="T75" fmla="*/ 4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3"/>
                <a:gd name="T116" fmla="*/ 57 w 57"/>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3">
                  <a:moveTo>
                    <a:pt x="0" y="32"/>
                  </a:moveTo>
                  <a:lnTo>
                    <a:pt x="0" y="32"/>
                  </a:lnTo>
                  <a:lnTo>
                    <a:pt x="0" y="40"/>
                  </a:lnTo>
                  <a:lnTo>
                    <a:pt x="0" y="47"/>
                  </a:lnTo>
                  <a:lnTo>
                    <a:pt x="2" y="54"/>
                  </a:lnTo>
                  <a:lnTo>
                    <a:pt x="5" y="59"/>
                  </a:lnTo>
                  <a:lnTo>
                    <a:pt x="8" y="65"/>
                  </a:lnTo>
                  <a:lnTo>
                    <a:pt x="13" y="69"/>
                  </a:lnTo>
                  <a:lnTo>
                    <a:pt x="19" y="71"/>
                  </a:lnTo>
                  <a:lnTo>
                    <a:pt x="24" y="73"/>
                  </a:lnTo>
                  <a:lnTo>
                    <a:pt x="29" y="73"/>
                  </a:lnTo>
                  <a:lnTo>
                    <a:pt x="35" y="71"/>
                  </a:lnTo>
                  <a:lnTo>
                    <a:pt x="40" y="69"/>
                  </a:lnTo>
                  <a:lnTo>
                    <a:pt x="45" y="65"/>
                  </a:lnTo>
                  <a:lnTo>
                    <a:pt x="49" y="61"/>
                  </a:lnTo>
                  <a:lnTo>
                    <a:pt x="53" y="54"/>
                  </a:lnTo>
                  <a:lnTo>
                    <a:pt x="56" y="47"/>
                  </a:lnTo>
                  <a:lnTo>
                    <a:pt x="57" y="40"/>
                  </a:lnTo>
                  <a:lnTo>
                    <a:pt x="57" y="32"/>
                  </a:lnTo>
                  <a:lnTo>
                    <a:pt x="57" y="26"/>
                  </a:lnTo>
                  <a:lnTo>
                    <a:pt x="55" y="19"/>
                  </a:lnTo>
                  <a:lnTo>
                    <a:pt x="52" y="14"/>
                  </a:lnTo>
                  <a:lnTo>
                    <a:pt x="49" y="8"/>
                  </a:lnTo>
                  <a:lnTo>
                    <a:pt x="44" y="4"/>
                  </a:lnTo>
                  <a:lnTo>
                    <a:pt x="40" y="2"/>
                  </a:lnTo>
                  <a:lnTo>
                    <a:pt x="33" y="0"/>
                  </a:lnTo>
                  <a:lnTo>
                    <a:pt x="28" y="0"/>
                  </a:lnTo>
                  <a:lnTo>
                    <a:pt x="23" y="2"/>
                  </a:lnTo>
                  <a:lnTo>
                    <a:pt x="17" y="4"/>
                  </a:lnTo>
                  <a:lnTo>
                    <a:pt x="12" y="8"/>
                  </a:lnTo>
                  <a:lnTo>
                    <a:pt x="8" y="12"/>
                  </a:lnTo>
                  <a:lnTo>
                    <a:pt x="4" y="19"/>
                  </a:lnTo>
                  <a:lnTo>
                    <a:pt x="1" y="26"/>
                  </a:lnTo>
                  <a:lnTo>
                    <a:pt x="0" y="32"/>
                  </a:lnTo>
                  <a:close/>
                </a:path>
              </a:pathLst>
            </a:custGeom>
            <a:solidFill>
              <a:srgbClr val="000000"/>
            </a:solidFill>
            <a:ln w="9525">
              <a:noFill/>
              <a:round/>
              <a:headEnd/>
              <a:tailEnd/>
            </a:ln>
          </p:spPr>
          <p:txBody>
            <a:bodyPr/>
            <a:lstStyle/>
            <a:p>
              <a:pPr algn="ctr"/>
              <a:endParaRPr lang="fr-FR" sz="2000"/>
            </a:p>
          </p:txBody>
        </p:sp>
        <p:sp>
          <p:nvSpPr>
            <p:cNvPr id="15456" name="Freeform 143"/>
            <p:cNvSpPr>
              <a:spLocks/>
            </p:cNvSpPr>
            <p:nvPr/>
          </p:nvSpPr>
          <p:spPr bwMode="auto">
            <a:xfrm flipH="1">
              <a:off x="433" y="3643"/>
              <a:ext cx="10" cy="10"/>
            </a:xfrm>
            <a:custGeom>
              <a:avLst/>
              <a:gdLst>
                <a:gd name="T0" fmla="*/ 2 w 18"/>
                <a:gd name="T1" fmla="*/ 1 h 17"/>
                <a:gd name="T2" fmla="*/ 2 w 18"/>
                <a:gd name="T3" fmla="*/ 1 h 17"/>
                <a:gd name="T4" fmla="*/ 1 w 18"/>
                <a:gd name="T5" fmla="*/ 2 h 17"/>
                <a:gd name="T6" fmla="*/ 1 w 18"/>
                <a:gd name="T7" fmla="*/ 2 h 17"/>
                <a:gd name="T8" fmla="*/ 1 w 18"/>
                <a:gd name="T9" fmla="*/ 2 h 17"/>
                <a:gd name="T10" fmla="*/ 1 w 18"/>
                <a:gd name="T11" fmla="*/ 2 h 17"/>
                <a:gd name="T12" fmla="*/ 1 w 18"/>
                <a:gd name="T13" fmla="*/ 2 h 17"/>
                <a:gd name="T14" fmla="*/ 1 w 18"/>
                <a:gd name="T15" fmla="*/ 2 h 17"/>
                <a:gd name="T16" fmla="*/ 1 w 18"/>
                <a:gd name="T17" fmla="*/ 2 h 17"/>
                <a:gd name="T18" fmla="*/ 0 w 18"/>
                <a:gd name="T19" fmla="*/ 1 h 17"/>
                <a:gd name="T20" fmla="*/ 0 w 18"/>
                <a:gd name="T21" fmla="*/ 1 h 17"/>
                <a:gd name="T22" fmla="*/ 0 w 18"/>
                <a:gd name="T23" fmla="*/ 1 h 17"/>
                <a:gd name="T24" fmla="*/ 1 w 18"/>
                <a:gd name="T25" fmla="*/ 1 h 17"/>
                <a:gd name="T26" fmla="*/ 1 w 18"/>
                <a:gd name="T27" fmla="*/ 1 h 17"/>
                <a:gd name="T28" fmla="*/ 1 w 18"/>
                <a:gd name="T29" fmla="*/ 0 h 17"/>
                <a:gd name="T30" fmla="*/ 1 w 18"/>
                <a:gd name="T31" fmla="*/ 1 h 17"/>
                <a:gd name="T32" fmla="*/ 1 w 18"/>
                <a:gd name="T33" fmla="*/ 1 h 17"/>
                <a:gd name="T34" fmla="*/ 1 w 18"/>
                <a:gd name="T35" fmla="*/ 1 h 17"/>
                <a:gd name="T36" fmla="*/ 2 w 18"/>
                <a:gd name="T37" fmla="*/ 1 h 17"/>
                <a:gd name="T38" fmla="*/ 2 w 18"/>
                <a:gd name="T39" fmla="*/ 1 h 17"/>
                <a:gd name="T40" fmla="*/ 2 w 18"/>
                <a:gd name="T41" fmla="*/ 1 h 17"/>
                <a:gd name="T42" fmla="*/ 2 w 18"/>
                <a:gd name="T43" fmla="*/ 1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7" y="10"/>
                  </a:moveTo>
                  <a:lnTo>
                    <a:pt x="17" y="10"/>
                  </a:lnTo>
                  <a:lnTo>
                    <a:pt x="15" y="14"/>
                  </a:lnTo>
                  <a:lnTo>
                    <a:pt x="13" y="16"/>
                  </a:lnTo>
                  <a:lnTo>
                    <a:pt x="10" y="17"/>
                  </a:lnTo>
                  <a:lnTo>
                    <a:pt x="6" y="17"/>
                  </a:lnTo>
                  <a:lnTo>
                    <a:pt x="3" y="14"/>
                  </a:lnTo>
                  <a:lnTo>
                    <a:pt x="2" y="13"/>
                  </a:lnTo>
                  <a:lnTo>
                    <a:pt x="0" y="9"/>
                  </a:lnTo>
                  <a:lnTo>
                    <a:pt x="0" y="6"/>
                  </a:lnTo>
                  <a:lnTo>
                    <a:pt x="2" y="4"/>
                  </a:lnTo>
                  <a:lnTo>
                    <a:pt x="5" y="1"/>
                  </a:lnTo>
                  <a:lnTo>
                    <a:pt x="9" y="0"/>
                  </a:lnTo>
                  <a:lnTo>
                    <a:pt x="11" y="1"/>
                  </a:lnTo>
                  <a:lnTo>
                    <a:pt x="14" y="2"/>
                  </a:lnTo>
                  <a:lnTo>
                    <a:pt x="17" y="5"/>
                  </a:lnTo>
                  <a:lnTo>
                    <a:pt x="18" y="8"/>
                  </a:lnTo>
                  <a:lnTo>
                    <a:pt x="17" y="10"/>
                  </a:lnTo>
                  <a:close/>
                </a:path>
              </a:pathLst>
            </a:custGeom>
            <a:solidFill>
              <a:srgbClr val="FFFFFF"/>
            </a:solidFill>
            <a:ln w="9525">
              <a:noFill/>
              <a:round/>
              <a:headEnd/>
              <a:tailEnd/>
            </a:ln>
          </p:spPr>
          <p:txBody>
            <a:bodyPr/>
            <a:lstStyle/>
            <a:p>
              <a:pPr algn="ctr"/>
              <a:endParaRPr lang="fr-FR" sz="2000"/>
            </a:p>
          </p:txBody>
        </p:sp>
        <p:sp>
          <p:nvSpPr>
            <p:cNvPr id="15457" name="Freeform 144"/>
            <p:cNvSpPr>
              <a:spLocks/>
            </p:cNvSpPr>
            <p:nvPr/>
          </p:nvSpPr>
          <p:spPr bwMode="white">
            <a:xfrm flipH="1">
              <a:off x="393" y="3588"/>
              <a:ext cx="71" cy="73"/>
            </a:xfrm>
            <a:custGeom>
              <a:avLst/>
              <a:gdLst>
                <a:gd name="T0" fmla="*/ 8 w 118"/>
                <a:gd name="T1" fmla="*/ 2 h 121"/>
                <a:gd name="T2" fmla="*/ 8 w 118"/>
                <a:gd name="T3" fmla="*/ 2 h 121"/>
                <a:gd name="T4" fmla="*/ 10 w 118"/>
                <a:gd name="T5" fmla="*/ 2 h 121"/>
                <a:gd name="T6" fmla="*/ 10 w 118"/>
                <a:gd name="T7" fmla="*/ 3 h 121"/>
                <a:gd name="T8" fmla="*/ 11 w 118"/>
                <a:gd name="T9" fmla="*/ 3 h 121"/>
                <a:gd name="T10" fmla="*/ 11 w 118"/>
                <a:gd name="T11" fmla="*/ 4 h 121"/>
                <a:gd name="T12" fmla="*/ 13 w 118"/>
                <a:gd name="T13" fmla="*/ 5 h 121"/>
                <a:gd name="T14" fmla="*/ 14 w 118"/>
                <a:gd name="T15" fmla="*/ 7 h 121"/>
                <a:gd name="T16" fmla="*/ 14 w 118"/>
                <a:gd name="T17" fmla="*/ 8 h 121"/>
                <a:gd name="T18" fmla="*/ 15 w 118"/>
                <a:gd name="T19" fmla="*/ 11 h 121"/>
                <a:gd name="T20" fmla="*/ 15 w 118"/>
                <a:gd name="T21" fmla="*/ 13 h 121"/>
                <a:gd name="T22" fmla="*/ 15 w 118"/>
                <a:gd name="T23" fmla="*/ 16 h 121"/>
                <a:gd name="T24" fmla="*/ 15 w 118"/>
                <a:gd name="T25" fmla="*/ 16 h 121"/>
                <a:gd name="T26" fmla="*/ 15 w 118"/>
                <a:gd name="T27" fmla="*/ 14 h 121"/>
                <a:gd name="T28" fmla="*/ 15 w 118"/>
                <a:gd name="T29" fmla="*/ 14 h 121"/>
                <a:gd name="T30" fmla="*/ 16 w 118"/>
                <a:gd name="T31" fmla="*/ 11 h 121"/>
                <a:gd name="T32" fmla="*/ 15 w 118"/>
                <a:gd name="T33" fmla="*/ 9 h 121"/>
                <a:gd name="T34" fmla="*/ 14 w 118"/>
                <a:gd name="T35" fmla="*/ 7 h 121"/>
                <a:gd name="T36" fmla="*/ 14 w 118"/>
                <a:gd name="T37" fmla="*/ 5 h 121"/>
                <a:gd name="T38" fmla="*/ 13 w 118"/>
                <a:gd name="T39" fmla="*/ 3 h 121"/>
                <a:gd name="T40" fmla="*/ 12 w 118"/>
                <a:gd name="T41" fmla="*/ 1 h 121"/>
                <a:gd name="T42" fmla="*/ 11 w 118"/>
                <a:gd name="T43" fmla="*/ 1 h 121"/>
                <a:gd name="T44" fmla="*/ 10 w 118"/>
                <a:gd name="T45" fmla="*/ 1 h 121"/>
                <a:gd name="T46" fmla="*/ 10 w 118"/>
                <a:gd name="T47" fmla="*/ 1 h 121"/>
                <a:gd name="T48" fmla="*/ 9 w 118"/>
                <a:gd name="T49" fmla="*/ 0 h 121"/>
                <a:gd name="T50" fmla="*/ 9 w 118"/>
                <a:gd name="T51" fmla="*/ 0 h 121"/>
                <a:gd name="T52" fmla="*/ 8 w 118"/>
                <a:gd name="T53" fmla="*/ 0 h 121"/>
                <a:gd name="T54" fmla="*/ 7 w 118"/>
                <a:gd name="T55" fmla="*/ 0 h 121"/>
                <a:gd name="T56" fmla="*/ 7 w 118"/>
                <a:gd name="T57" fmla="*/ 1 h 121"/>
                <a:gd name="T58" fmla="*/ 6 w 118"/>
                <a:gd name="T59" fmla="*/ 1 h 121"/>
                <a:gd name="T60" fmla="*/ 4 w 118"/>
                <a:gd name="T61" fmla="*/ 2 h 121"/>
                <a:gd name="T62" fmla="*/ 3 w 118"/>
                <a:gd name="T63" fmla="*/ 3 h 121"/>
                <a:gd name="T64" fmla="*/ 2 w 118"/>
                <a:gd name="T65" fmla="*/ 5 h 121"/>
                <a:gd name="T66" fmla="*/ 1 w 118"/>
                <a:gd name="T67" fmla="*/ 7 h 121"/>
                <a:gd name="T68" fmla="*/ 1 w 118"/>
                <a:gd name="T69" fmla="*/ 10 h 121"/>
                <a:gd name="T70" fmla="*/ 0 w 118"/>
                <a:gd name="T71" fmla="*/ 13 h 121"/>
                <a:gd name="T72" fmla="*/ 0 w 118"/>
                <a:gd name="T73" fmla="*/ 13 h 121"/>
                <a:gd name="T74" fmla="*/ 0 w 118"/>
                <a:gd name="T75" fmla="*/ 13 h 121"/>
                <a:gd name="T76" fmla="*/ 0 w 118"/>
                <a:gd name="T77" fmla="*/ 13 h 121"/>
                <a:gd name="T78" fmla="*/ 1 w 118"/>
                <a:gd name="T79" fmla="*/ 11 h 121"/>
                <a:gd name="T80" fmla="*/ 1 w 118"/>
                <a:gd name="T81" fmla="*/ 8 h 121"/>
                <a:gd name="T82" fmla="*/ 2 w 118"/>
                <a:gd name="T83" fmla="*/ 7 h 121"/>
                <a:gd name="T84" fmla="*/ 3 w 118"/>
                <a:gd name="T85" fmla="*/ 5 h 121"/>
                <a:gd name="T86" fmla="*/ 4 w 118"/>
                <a:gd name="T87" fmla="*/ 4 h 121"/>
                <a:gd name="T88" fmla="*/ 6 w 118"/>
                <a:gd name="T89" fmla="*/ 3 h 121"/>
                <a:gd name="T90" fmla="*/ 7 w 118"/>
                <a:gd name="T91" fmla="*/ 2 h 121"/>
                <a:gd name="T92" fmla="*/ 7 w 118"/>
                <a:gd name="T93" fmla="*/ 2 h 121"/>
                <a:gd name="T94" fmla="*/ 8 w 118"/>
                <a:gd name="T95" fmla="*/ 2 h 121"/>
                <a:gd name="T96" fmla="*/ 8 w 118"/>
                <a:gd name="T97" fmla="*/ 2 h 121"/>
                <a:gd name="T98" fmla="*/ 8 w 118"/>
                <a:gd name="T99" fmla="*/ 2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1"/>
                <a:gd name="T152" fmla="*/ 118 w 11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1">
                  <a:moveTo>
                    <a:pt x="67" y="18"/>
                  </a:moveTo>
                  <a:lnTo>
                    <a:pt x="67" y="18"/>
                  </a:lnTo>
                  <a:lnTo>
                    <a:pt x="72" y="19"/>
                  </a:lnTo>
                  <a:lnTo>
                    <a:pt x="77" y="21"/>
                  </a:lnTo>
                  <a:lnTo>
                    <a:pt x="83" y="25"/>
                  </a:lnTo>
                  <a:lnTo>
                    <a:pt x="88" y="29"/>
                  </a:lnTo>
                  <a:lnTo>
                    <a:pt x="96" y="38"/>
                  </a:lnTo>
                  <a:lnTo>
                    <a:pt x="104" y="51"/>
                  </a:lnTo>
                  <a:lnTo>
                    <a:pt x="110" y="66"/>
                  </a:lnTo>
                  <a:lnTo>
                    <a:pt x="114" y="82"/>
                  </a:lnTo>
                  <a:lnTo>
                    <a:pt x="115" y="101"/>
                  </a:lnTo>
                  <a:lnTo>
                    <a:pt x="115" y="121"/>
                  </a:lnTo>
                  <a:lnTo>
                    <a:pt x="116" y="108"/>
                  </a:lnTo>
                  <a:lnTo>
                    <a:pt x="118" y="88"/>
                  </a:lnTo>
                  <a:lnTo>
                    <a:pt x="116" y="69"/>
                  </a:lnTo>
                  <a:lnTo>
                    <a:pt x="112" y="50"/>
                  </a:lnTo>
                  <a:lnTo>
                    <a:pt x="107" y="35"/>
                  </a:lnTo>
                  <a:lnTo>
                    <a:pt x="100" y="22"/>
                  </a:lnTo>
                  <a:lnTo>
                    <a:pt x="91" y="11"/>
                  </a:lnTo>
                  <a:lnTo>
                    <a:pt x="85" y="7"/>
                  </a:lnTo>
                  <a:lnTo>
                    <a:pt x="80" y="3"/>
                  </a:lnTo>
                  <a:lnTo>
                    <a:pt x="75" y="2"/>
                  </a:lnTo>
                  <a:lnTo>
                    <a:pt x="69" y="0"/>
                  </a:lnTo>
                  <a:lnTo>
                    <a:pt x="63" y="0"/>
                  </a:lnTo>
                  <a:lnTo>
                    <a:pt x="57" y="0"/>
                  </a:lnTo>
                  <a:lnTo>
                    <a:pt x="51" y="3"/>
                  </a:lnTo>
                  <a:lnTo>
                    <a:pt x="45" y="6"/>
                  </a:lnTo>
                  <a:lnTo>
                    <a:pt x="34" y="14"/>
                  </a:lnTo>
                  <a:lnTo>
                    <a:pt x="25" y="25"/>
                  </a:lnTo>
                  <a:lnTo>
                    <a:pt x="16" y="39"/>
                  </a:lnTo>
                  <a:lnTo>
                    <a:pt x="9" y="55"/>
                  </a:lnTo>
                  <a:lnTo>
                    <a:pt x="4" y="74"/>
                  </a:lnTo>
                  <a:lnTo>
                    <a:pt x="0" y="94"/>
                  </a:lnTo>
                  <a:lnTo>
                    <a:pt x="0" y="98"/>
                  </a:lnTo>
                  <a:lnTo>
                    <a:pt x="4" y="81"/>
                  </a:lnTo>
                  <a:lnTo>
                    <a:pt x="10" y="65"/>
                  </a:lnTo>
                  <a:lnTo>
                    <a:pt x="17" y="50"/>
                  </a:lnTo>
                  <a:lnTo>
                    <a:pt x="25" y="38"/>
                  </a:lnTo>
                  <a:lnTo>
                    <a:pt x="34" y="29"/>
                  </a:lnTo>
                  <a:lnTo>
                    <a:pt x="45" y="22"/>
                  </a:lnTo>
                  <a:lnTo>
                    <a:pt x="51" y="19"/>
                  </a:lnTo>
                  <a:lnTo>
                    <a:pt x="56" y="18"/>
                  </a:lnTo>
                  <a:lnTo>
                    <a:pt x="61" y="18"/>
                  </a:lnTo>
                  <a:lnTo>
                    <a:pt x="67" y="18"/>
                  </a:lnTo>
                  <a:close/>
                </a:path>
              </a:pathLst>
            </a:custGeom>
            <a:solidFill>
              <a:srgbClr val="E6E6E6"/>
            </a:solidFill>
            <a:ln w="9525">
              <a:noFill/>
              <a:round/>
              <a:headEnd/>
              <a:tailEnd/>
            </a:ln>
          </p:spPr>
          <p:txBody>
            <a:bodyPr/>
            <a:lstStyle/>
            <a:p>
              <a:pPr algn="ctr"/>
              <a:endParaRPr lang="fr-FR" sz="2000"/>
            </a:p>
          </p:txBody>
        </p:sp>
        <p:sp>
          <p:nvSpPr>
            <p:cNvPr id="15458" name="Freeform 145"/>
            <p:cNvSpPr>
              <a:spLocks/>
            </p:cNvSpPr>
            <p:nvPr/>
          </p:nvSpPr>
          <p:spPr bwMode="white">
            <a:xfrm flipH="1">
              <a:off x="397" y="3685"/>
              <a:ext cx="77" cy="38"/>
            </a:xfrm>
            <a:custGeom>
              <a:avLst/>
              <a:gdLst>
                <a:gd name="T0" fmla="*/ 16 w 129"/>
                <a:gd name="T1" fmla="*/ 5 h 63"/>
                <a:gd name="T2" fmla="*/ 16 w 129"/>
                <a:gd name="T3" fmla="*/ 5 h 63"/>
                <a:gd name="T4" fmla="*/ 16 w 129"/>
                <a:gd name="T5" fmla="*/ 5 h 63"/>
                <a:gd name="T6" fmla="*/ 16 w 129"/>
                <a:gd name="T7" fmla="*/ 4 h 63"/>
                <a:gd name="T8" fmla="*/ 16 w 129"/>
                <a:gd name="T9" fmla="*/ 3 h 63"/>
                <a:gd name="T10" fmla="*/ 14 w 129"/>
                <a:gd name="T11" fmla="*/ 2 h 63"/>
                <a:gd name="T12" fmla="*/ 14 w 129"/>
                <a:gd name="T13" fmla="*/ 1 h 63"/>
                <a:gd name="T14" fmla="*/ 13 w 129"/>
                <a:gd name="T15" fmla="*/ 1 h 63"/>
                <a:gd name="T16" fmla="*/ 11 w 129"/>
                <a:gd name="T17" fmla="*/ 1 h 63"/>
                <a:gd name="T18" fmla="*/ 11 w 129"/>
                <a:gd name="T19" fmla="*/ 1 h 63"/>
                <a:gd name="T20" fmla="*/ 11 w 129"/>
                <a:gd name="T21" fmla="*/ 1 h 63"/>
                <a:gd name="T22" fmla="*/ 6 w 129"/>
                <a:gd name="T23" fmla="*/ 0 h 63"/>
                <a:gd name="T24" fmla="*/ 5 w 129"/>
                <a:gd name="T25" fmla="*/ 1 h 63"/>
                <a:gd name="T26" fmla="*/ 4 w 129"/>
                <a:gd name="T27" fmla="*/ 1 h 63"/>
                <a:gd name="T28" fmla="*/ 4 w 129"/>
                <a:gd name="T29" fmla="*/ 1 h 63"/>
                <a:gd name="T30" fmla="*/ 2 w 129"/>
                <a:gd name="T31" fmla="*/ 1 h 63"/>
                <a:gd name="T32" fmla="*/ 1 w 129"/>
                <a:gd name="T33" fmla="*/ 1 h 63"/>
                <a:gd name="T34" fmla="*/ 0 w 129"/>
                <a:gd name="T35" fmla="*/ 2 h 63"/>
                <a:gd name="T36" fmla="*/ 0 w 129"/>
                <a:gd name="T37" fmla="*/ 2 h 63"/>
                <a:gd name="T38" fmla="*/ 1 w 129"/>
                <a:gd name="T39" fmla="*/ 3 h 63"/>
                <a:gd name="T40" fmla="*/ 1 w 129"/>
                <a:gd name="T41" fmla="*/ 5 h 63"/>
                <a:gd name="T42" fmla="*/ 2 w 129"/>
                <a:gd name="T43" fmla="*/ 5 h 63"/>
                <a:gd name="T44" fmla="*/ 4 w 129"/>
                <a:gd name="T45" fmla="*/ 6 h 63"/>
                <a:gd name="T46" fmla="*/ 5 w 129"/>
                <a:gd name="T47" fmla="*/ 7 h 63"/>
                <a:gd name="T48" fmla="*/ 6 w 129"/>
                <a:gd name="T49" fmla="*/ 8 h 63"/>
                <a:gd name="T50" fmla="*/ 6 w 129"/>
                <a:gd name="T51" fmla="*/ 8 h 63"/>
                <a:gd name="T52" fmla="*/ 8 w 129"/>
                <a:gd name="T53" fmla="*/ 8 h 63"/>
                <a:gd name="T54" fmla="*/ 10 w 129"/>
                <a:gd name="T55" fmla="*/ 8 h 63"/>
                <a:gd name="T56" fmla="*/ 11 w 129"/>
                <a:gd name="T57" fmla="*/ 8 h 63"/>
                <a:gd name="T58" fmla="*/ 13 w 129"/>
                <a:gd name="T59" fmla="*/ 8 h 63"/>
                <a:gd name="T60" fmla="*/ 13 w 129"/>
                <a:gd name="T61" fmla="*/ 8 h 63"/>
                <a:gd name="T62" fmla="*/ 16 w 129"/>
                <a:gd name="T63" fmla="*/ 6 h 63"/>
                <a:gd name="T64" fmla="*/ 16 w 129"/>
                <a:gd name="T65" fmla="*/ 5 h 63"/>
                <a:gd name="T66" fmla="*/ 16 w 129"/>
                <a:gd name="T67" fmla="*/ 5 h 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9"/>
                <a:gd name="T103" fmla="*/ 0 h 63"/>
                <a:gd name="T104" fmla="*/ 129 w 129"/>
                <a:gd name="T105" fmla="*/ 63 h 6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9" h="63">
                  <a:moveTo>
                    <a:pt x="129" y="42"/>
                  </a:moveTo>
                  <a:lnTo>
                    <a:pt x="129" y="42"/>
                  </a:lnTo>
                  <a:lnTo>
                    <a:pt x="128" y="37"/>
                  </a:lnTo>
                  <a:lnTo>
                    <a:pt x="125" y="30"/>
                  </a:lnTo>
                  <a:lnTo>
                    <a:pt x="121" y="24"/>
                  </a:lnTo>
                  <a:lnTo>
                    <a:pt x="114" y="17"/>
                  </a:lnTo>
                  <a:lnTo>
                    <a:pt x="106" y="10"/>
                  </a:lnTo>
                  <a:lnTo>
                    <a:pt x="97" y="5"/>
                  </a:lnTo>
                  <a:lnTo>
                    <a:pt x="90" y="4"/>
                  </a:lnTo>
                  <a:lnTo>
                    <a:pt x="83" y="2"/>
                  </a:lnTo>
                  <a:lnTo>
                    <a:pt x="47" y="0"/>
                  </a:lnTo>
                  <a:lnTo>
                    <a:pt x="38" y="1"/>
                  </a:lnTo>
                  <a:lnTo>
                    <a:pt x="30" y="2"/>
                  </a:lnTo>
                  <a:lnTo>
                    <a:pt x="19" y="6"/>
                  </a:lnTo>
                  <a:lnTo>
                    <a:pt x="10" y="10"/>
                  </a:lnTo>
                  <a:lnTo>
                    <a:pt x="0" y="16"/>
                  </a:lnTo>
                  <a:lnTo>
                    <a:pt x="4" y="21"/>
                  </a:lnTo>
                  <a:lnTo>
                    <a:pt x="12" y="34"/>
                  </a:lnTo>
                  <a:lnTo>
                    <a:pt x="19" y="41"/>
                  </a:lnTo>
                  <a:lnTo>
                    <a:pt x="27" y="48"/>
                  </a:lnTo>
                  <a:lnTo>
                    <a:pt x="35" y="55"/>
                  </a:lnTo>
                  <a:lnTo>
                    <a:pt x="46" y="57"/>
                  </a:lnTo>
                  <a:lnTo>
                    <a:pt x="63" y="60"/>
                  </a:lnTo>
                  <a:lnTo>
                    <a:pt x="77" y="63"/>
                  </a:lnTo>
                  <a:lnTo>
                    <a:pt x="87" y="61"/>
                  </a:lnTo>
                  <a:lnTo>
                    <a:pt x="98" y="59"/>
                  </a:lnTo>
                  <a:lnTo>
                    <a:pt x="120" y="48"/>
                  </a:lnTo>
                  <a:lnTo>
                    <a:pt x="129" y="42"/>
                  </a:lnTo>
                  <a:close/>
                </a:path>
              </a:pathLst>
            </a:custGeom>
            <a:solidFill>
              <a:srgbClr val="F7F719"/>
            </a:solidFill>
            <a:ln w="9525">
              <a:noFill/>
              <a:round/>
              <a:headEnd/>
              <a:tailEnd/>
            </a:ln>
          </p:spPr>
          <p:txBody>
            <a:bodyPr/>
            <a:lstStyle/>
            <a:p>
              <a:pPr algn="ctr"/>
              <a:endParaRPr lang="fr-FR" sz="2000"/>
            </a:p>
          </p:txBody>
        </p:sp>
        <p:sp>
          <p:nvSpPr>
            <p:cNvPr id="15459" name="Freeform 146"/>
            <p:cNvSpPr>
              <a:spLocks/>
            </p:cNvSpPr>
            <p:nvPr/>
          </p:nvSpPr>
          <p:spPr bwMode="black">
            <a:xfrm flipH="1">
              <a:off x="392" y="3684"/>
              <a:ext cx="82" cy="25"/>
            </a:xfrm>
            <a:custGeom>
              <a:avLst/>
              <a:gdLst>
                <a:gd name="T0" fmla="*/ 0 w 137"/>
                <a:gd name="T1" fmla="*/ 2 h 41"/>
                <a:gd name="T2" fmla="*/ 0 w 137"/>
                <a:gd name="T3" fmla="*/ 2 h 41"/>
                <a:gd name="T4" fmla="*/ 1 w 137"/>
                <a:gd name="T5" fmla="*/ 2 h 41"/>
                <a:gd name="T6" fmla="*/ 2 w 137"/>
                <a:gd name="T7" fmla="*/ 1 h 41"/>
                <a:gd name="T8" fmla="*/ 4 w 137"/>
                <a:gd name="T9" fmla="*/ 1 h 41"/>
                <a:gd name="T10" fmla="*/ 5 w 137"/>
                <a:gd name="T11" fmla="*/ 1 h 41"/>
                <a:gd name="T12" fmla="*/ 6 w 137"/>
                <a:gd name="T13" fmla="*/ 0 h 41"/>
                <a:gd name="T14" fmla="*/ 8 w 137"/>
                <a:gd name="T15" fmla="*/ 0 h 41"/>
                <a:gd name="T16" fmla="*/ 9 w 137"/>
                <a:gd name="T17" fmla="*/ 0 h 41"/>
                <a:gd name="T18" fmla="*/ 10 w 137"/>
                <a:gd name="T19" fmla="*/ 1 h 41"/>
                <a:gd name="T20" fmla="*/ 12 w 137"/>
                <a:gd name="T21" fmla="*/ 1 h 41"/>
                <a:gd name="T22" fmla="*/ 13 w 137"/>
                <a:gd name="T23" fmla="*/ 1 h 41"/>
                <a:gd name="T24" fmla="*/ 15 w 137"/>
                <a:gd name="T25" fmla="*/ 2 h 41"/>
                <a:gd name="T26" fmla="*/ 16 w 137"/>
                <a:gd name="T27" fmla="*/ 4 h 41"/>
                <a:gd name="T28" fmla="*/ 17 w 137"/>
                <a:gd name="T29" fmla="*/ 5 h 41"/>
                <a:gd name="T30" fmla="*/ 17 w 137"/>
                <a:gd name="T31" fmla="*/ 5 h 41"/>
                <a:gd name="T32" fmla="*/ 17 w 137"/>
                <a:gd name="T33" fmla="*/ 5 h 41"/>
                <a:gd name="T34" fmla="*/ 17 w 137"/>
                <a:gd name="T35" fmla="*/ 4 h 41"/>
                <a:gd name="T36" fmla="*/ 16 w 137"/>
                <a:gd name="T37" fmla="*/ 3 h 41"/>
                <a:gd name="T38" fmla="*/ 14 w 137"/>
                <a:gd name="T39" fmla="*/ 2 h 41"/>
                <a:gd name="T40" fmla="*/ 12 w 137"/>
                <a:gd name="T41" fmla="*/ 2 h 41"/>
                <a:gd name="T42" fmla="*/ 11 w 137"/>
                <a:gd name="T43" fmla="*/ 1 h 41"/>
                <a:gd name="T44" fmla="*/ 10 w 137"/>
                <a:gd name="T45" fmla="*/ 1 h 41"/>
                <a:gd name="T46" fmla="*/ 8 w 137"/>
                <a:gd name="T47" fmla="*/ 1 h 41"/>
                <a:gd name="T48" fmla="*/ 6 w 137"/>
                <a:gd name="T49" fmla="*/ 1 h 41"/>
                <a:gd name="T50" fmla="*/ 4 w 137"/>
                <a:gd name="T51" fmla="*/ 1 h 41"/>
                <a:gd name="T52" fmla="*/ 2 w 137"/>
                <a:gd name="T53" fmla="*/ 1 h 41"/>
                <a:gd name="T54" fmla="*/ 0 w 137"/>
                <a:gd name="T55" fmla="*/ 2 h 41"/>
                <a:gd name="T56" fmla="*/ 0 w 137"/>
                <a:gd name="T57" fmla="*/ 2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1"/>
                <a:gd name="T89" fmla="*/ 137 w 137"/>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1">
                  <a:moveTo>
                    <a:pt x="0" y="17"/>
                  </a:moveTo>
                  <a:lnTo>
                    <a:pt x="0" y="17"/>
                  </a:lnTo>
                  <a:lnTo>
                    <a:pt x="4" y="15"/>
                  </a:lnTo>
                  <a:lnTo>
                    <a:pt x="14" y="11"/>
                  </a:lnTo>
                  <a:lnTo>
                    <a:pt x="30" y="4"/>
                  </a:lnTo>
                  <a:lnTo>
                    <a:pt x="38" y="3"/>
                  </a:lnTo>
                  <a:lnTo>
                    <a:pt x="48" y="0"/>
                  </a:lnTo>
                  <a:lnTo>
                    <a:pt x="59" y="0"/>
                  </a:lnTo>
                  <a:lnTo>
                    <a:pt x="70" y="0"/>
                  </a:lnTo>
                  <a:lnTo>
                    <a:pt x="81" y="1"/>
                  </a:lnTo>
                  <a:lnTo>
                    <a:pt x="93" y="5"/>
                  </a:lnTo>
                  <a:lnTo>
                    <a:pt x="103" y="11"/>
                  </a:lnTo>
                  <a:lnTo>
                    <a:pt x="116" y="17"/>
                  </a:lnTo>
                  <a:lnTo>
                    <a:pt x="126" y="28"/>
                  </a:lnTo>
                  <a:lnTo>
                    <a:pt x="137" y="41"/>
                  </a:lnTo>
                  <a:lnTo>
                    <a:pt x="134" y="39"/>
                  </a:lnTo>
                  <a:lnTo>
                    <a:pt x="129" y="33"/>
                  </a:lnTo>
                  <a:lnTo>
                    <a:pt x="120" y="25"/>
                  </a:lnTo>
                  <a:lnTo>
                    <a:pt x="105" y="17"/>
                  </a:lnTo>
                  <a:lnTo>
                    <a:pt x="95" y="15"/>
                  </a:lnTo>
                  <a:lnTo>
                    <a:pt x="86" y="12"/>
                  </a:lnTo>
                  <a:lnTo>
                    <a:pt x="75" y="9"/>
                  </a:lnTo>
                  <a:lnTo>
                    <a:pt x="62" y="8"/>
                  </a:lnTo>
                  <a:lnTo>
                    <a:pt x="48" y="8"/>
                  </a:lnTo>
                  <a:lnTo>
                    <a:pt x="34" y="9"/>
                  </a:lnTo>
                  <a:lnTo>
                    <a:pt x="18" y="12"/>
                  </a:lnTo>
                  <a:lnTo>
                    <a:pt x="0" y="17"/>
                  </a:lnTo>
                  <a:close/>
                </a:path>
              </a:pathLst>
            </a:custGeom>
            <a:solidFill>
              <a:srgbClr val="FFA600"/>
            </a:solidFill>
            <a:ln w="9525">
              <a:noFill/>
              <a:round/>
              <a:headEnd/>
              <a:tailEnd/>
            </a:ln>
          </p:spPr>
          <p:txBody>
            <a:bodyPr/>
            <a:lstStyle/>
            <a:p>
              <a:pPr algn="ctr"/>
              <a:endParaRPr lang="fr-FR" sz="2000"/>
            </a:p>
          </p:txBody>
        </p:sp>
        <p:sp>
          <p:nvSpPr>
            <p:cNvPr id="15460" name="Freeform 147"/>
            <p:cNvSpPr>
              <a:spLocks/>
            </p:cNvSpPr>
            <p:nvPr/>
          </p:nvSpPr>
          <p:spPr bwMode="white">
            <a:xfrm flipH="1">
              <a:off x="413" y="3692"/>
              <a:ext cx="37" cy="25"/>
            </a:xfrm>
            <a:custGeom>
              <a:avLst/>
              <a:gdLst>
                <a:gd name="T0" fmla="*/ 8 w 63"/>
                <a:gd name="T1" fmla="*/ 3 h 41"/>
                <a:gd name="T2" fmla="*/ 8 w 63"/>
                <a:gd name="T3" fmla="*/ 3 h 41"/>
                <a:gd name="T4" fmla="*/ 7 w 63"/>
                <a:gd name="T5" fmla="*/ 4 h 41"/>
                <a:gd name="T6" fmla="*/ 7 w 63"/>
                <a:gd name="T7" fmla="*/ 4 h 41"/>
                <a:gd name="T8" fmla="*/ 6 w 63"/>
                <a:gd name="T9" fmla="*/ 5 h 41"/>
                <a:gd name="T10" fmla="*/ 6 w 63"/>
                <a:gd name="T11" fmla="*/ 5 h 41"/>
                <a:gd name="T12" fmla="*/ 5 w 63"/>
                <a:gd name="T13" fmla="*/ 5 h 41"/>
                <a:gd name="T14" fmla="*/ 5 w 63"/>
                <a:gd name="T15" fmla="*/ 5 h 41"/>
                <a:gd name="T16" fmla="*/ 4 w 63"/>
                <a:gd name="T17" fmla="*/ 5 h 41"/>
                <a:gd name="T18" fmla="*/ 4 w 63"/>
                <a:gd name="T19" fmla="*/ 5 h 41"/>
                <a:gd name="T20" fmla="*/ 4 w 63"/>
                <a:gd name="T21" fmla="*/ 5 h 41"/>
                <a:gd name="T22" fmla="*/ 3 w 63"/>
                <a:gd name="T23" fmla="*/ 5 h 41"/>
                <a:gd name="T24" fmla="*/ 2 w 63"/>
                <a:gd name="T25" fmla="*/ 5 h 41"/>
                <a:gd name="T26" fmla="*/ 1 w 63"/>
                <a:gd name="T27" fmla="*/ 5 h 41"/>
                <a:gd name="T28" fmla="*/ 1 w 63"/>
                <a:gd name="T29" fmla="*/ 4 h 41"/>
                <a:gd name="T30" fmla="*/ 1 w 63"/>
                <a:gd name="T31" fmla="*/ 4 h 41"/>
                <a:gd name="T32" fmla="*/ 1 w 63"/>
                <a:gd name="T33" fmla="*/ 3 h 41"/>
                <a:gd name="T34" fmla="*/ 0 w 63"/>
                <a:gd name="T35" fmla="*/ 2 h 41"/>
                <a:gd name="T36" fmla="*/ 0 w 63"/>
                <a:gd name="T37" fmla="*/ 2 h 41"/>
                <a:gd name="T38" fmla="*/ 0 w 63"/>
                <a:gd name="T39" fmla="*/ 2 h 41"/>
                <a:gd name="T40" fmla="*/ 1 w 63"/>
                <a:gd name="T41" fmla="*/ 1 h 41"/>
                <a:gd name="T42" fmla="*/ 1 w 63"/>
                <a:gd name="T43" fmla="*/ 1 h 41"/>
                <a:gd name="T44" fmla="*/ 1 w 63"/>
                <a:gd name="T45" fmla="*/ 1 h 41"/>
                <a:gd name="T46" fmla="*/ 1 w 63"/>
                <a:gd name="T47" fmla="*/ 1 h 41"/>
                <a:gd name="T48" fmla="*/ 2 w 63"/>
                <a:gd name="T49" fmla="*/ 1 h 41"/>
                <a:gd name="T50" fmla="*/ 3 w 63"/>
                <a:gd name="T51" fmla="*/ 0 h 41"/>
                <a:gd name="T52" fmla="*/ 4 w 63"/>
                <a:gd name="T53" fmla="*/ 0 h 41"/>
                <a:gd name="T54" fmla="*/ 4 w 63"/>
                <a:gd name="T55" fmla="*/ 0 h 41"/>
                <a:gd name="T56" fmla="*/ 4 w 63"/>
                <a:gd name="T57" fmla="*/ 0 h 41"/>
                <a:gd name="T58" fmla="*/ 5 w 63"/>
                <a:gd name="T59" fmla="*/ 1 h 41"/>
                <a:gd name="T60" fmla="*/ 5 w 63"/>
                <a:gd name="T61" fmla="*/ 1 h 41"/>
                <a:gd name="T62" fmla="*/ 6 w 63"/>
                <a:gd name="T63" fmla="*/ 1 h 41"/>
                <a:gd name="T64" fmla="*/ 6 w 63"/>
                <a:gd name="T65" fmla="*/ 1 h 41"/>
                <a:gd name="T66" fmla="*/ 7 w 63"/>
                <a:gd name="T67" fmla="*/ 2 h 41"/>
                <a:gd name="T68" fmla="*/ 7 w 63"/>
                <a:gd name="T69" fmla="*/ 2 h 41"/>
                <a:gd name="T70" fmla="*/ 8 w 63"/>
                <a:gd name="T71" fmla="*/ 3 h 41"/>
                <a:gd name="T72" fmla="*/ 8 w 63"/>
                <a:gd name="T73" fmla="*/ 3 h 41"/>
                <a:gd name="T74" fmla="*/ 8 w 63"/>
                <a:gd name="T75" fmla="*/ 3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63" y="25"/>
                  </a:moveTo>
                  <a:lnTo>
                    <a:pt x="63" y="25"/>
                  </a:lnTo>
                  <a:lnTo>
                    <a:pt x="62" y="29"/>
                  </a:lnTo>
                  <a:lnTo>
                    <a:pt x="59" y="32"/>
                  </a:lnTo>
                  <a:lnTo>
                    <a:pt x="55" y="34"/>
                  </a:lnTo>
                  <a:lnTo>
                    <a:pt x="51" y="37"/>
                  </a:lnTo>
                  <a:lnTo>
                    <a:pt x="47" y="40"/>
                  </a:lnTo>
                  <a:lnTo>
                    <a:pt x="41" y="40"/>
                  </a:lnTo>
                  <a:lnTo>
                    <a:pt x="35" y="41"/>
                  </a:lnTo>
                  <a:lnTo>
                    <a:pt x="29" y="40"/>
                  </a:lnTo>
                  <a:lnTo>
                    <a:pt x="22" y="38"/>
                  </a:lnTo>
                  <a:lnTo>
                    <a:pt x="17" y="37"/>
                  </a:lnTo>
                  <a:lnTo>
                    <a:pt x="11" y="34"/>
                  </a:lnTo>
                  <a:lnTo>
                    <a:pt x="7" y="30"/>
                  </a:lnTo>
                  <a:lnTo>
                    <a:pt x="4" y="26"/>
                  </a:lnTo>
                  <a:lnTo>
                    <a:pt x="2" y="24"/>
                  </a:lnTo>
                  <a:lnTo>
                    <a:pt x="0" y="20"/>
                  </a:lnTo>
                  <a:lnTo>
                    <a:pt x="0" y="16"/>
                  </a:lnTo>
                  <a:lnTo>
                    <a:pt x="2" y="12"/>
                  </a:lnTo>
                  <a:lnTo>
                    <a:pt x="4" y="8"/>
                  </a:lnTo>
                  <a:lnTo>
                    <a:pt x="7" y="5"/>
                  </a:lnTo>
                  <a:lnTo>
                    <a:pt x="11" y="2"/>
                  </a:lnTo>
                  <a:lnTo>
                    <a:pt x="17" y="1"/>
                  </a:lnTo>
                  <a:lnTo>
                    <a:pt x="22" y="0"/>
                  </a:lnTo>
                  <a:lnTo>
                    <a:pt x="29" y="0"/>
                  </a:lnTo>
                  <a:lnTo>
                    <a:pt x="35" y="0"/>
                  </a:lnTo>
                  <a:lnTo>
                    <a:pt x="41" y="1"/>
                  </a:lnTo>
                  <a:lnTo>
                    <a:pt x="47" y="4"/>
                  </a:lnTo>
                  <a:lnTo>
                    <a:pt x="51" y="6"/>
                  </a:lnTo>
                  <a:lnTo>
                    <a:pt x="57" y="9"/>
                  </a:lnTo>
                  <a:lnTo>
                    <a:pt x="59" y="13"/>
                  </a:lnTo>
                  <a:lnTo>
                    <a:pt x="62" y="17"/>
                  </a:lnTo>
                  <a:lnTo>
                    <a:pt x="63" y="21"/>
                  </a:lnTo>
                  <a:lnTo>
                    <a:pt x="63" y="25"/>
                  </a:lnTo>
                  <a:close/>
                </a:path>
              </a:pathLst>
            </a:custGeom>
            <a:solidFill>
              <a:srgbClr val="FFFA00"/>
            </a:solidFill>
            <a:ln w="9525">
              <a:noFill/>
              <a:round/>
              <a:headEnd/>
              <a:tailEnd/>
            </a:ln>
          </p:spPr>
          <p:txBody>
            <a:bodyPr/>
            <a:lstStyle/>
            <a:p>
              <a:pPr algn="ctr"/>
              <a:endParaRPr lang="fr-FR" sz="2000"/>
            </a:p>
          </p:txBody>
        </p:sp>
        <p:sp>
          <p:nvSpPr>
            <p:cNvPr id="15461" name="Freeform 148"/>
            <p:cNvSpPr>
              <a:spLocks/>
            </p:cNvSpPr>
            <p:nvPr/>
          </p:nvSpPr>
          <p:spPr bwMode="white">
            <a:xfrm flipH="1">
              <a:off x="413" y="3692"/>
              <a:ext cx="37" cy="24"/>
            </a:xfrm>
            <a:custGeom>
              <a:avLst/>
              <a:gdLst>
                <a:gd name="T0" fmla="*/ 0 w 60"/>
                <a:gd name="T1" fmla="*/ 2 h 40"/>
                <a:gd name="T2" fmla="*/ 0 w 60"/>
                <a:gd name="T3" fmla="*/ 2 h 40"/>
                <a:gd name="T4" fmla="*/ 1 w 60"/>
                <a:gd name="T5" fmla="*/ 1 h 40"/>
                <a:gd name="T6" fmla="*/ 1 w 60"/>
                <a:gd name="T7" fmla="*/ 1 h 40"/>
                <a:gd name="T8" fmla="*/ 1 w 60"/>
                <a:gd name="T9" fmla="*/ 1 h 40"/>
                <a:gd name="T10" fmla="*/ 1 w 60"/>
                <a:gd name="T11" fmla="*/ 1 h 40"/>
                <a:gd name="T12" fmla="*/ 2 w 60"/>
                <a:gd name="T13" fmla="*/ 1 h 40"/>
                <a:gd name="T14" fmla="*/ 3 w 60"/>
                <a:gd name="T15" fmla="*/ 1 h 40"/>
                <a:gd name="T16" fmla="*/ 4 w 60"/>
                <a:gd name="T17" fmla="*/ 0 h 40"/>
                <a:gd name="T18" fmla="*/ 4 w 60"/>
                <a:gd name="T19" fmla="*/ 1 h 40"/>
                <a:gd name="T20" fmla="*/ 4 w 60"/>
                <a:gd name="T21" fmla="*/ 1 h 40"/>
                <a:gd name="T22" fmla="*/ 6 w 60"/>
                <a:gd name="T23" fmla="*/ 1 h 40"/>
                <a:gd name="T24" fmla="*/ 6 w 60"/>
                <a:gd name="T25" fmla="*/ 1 h 40"/>
                <a:gd name="T26" fmla="*/ 7 w 60"/>
                <a:gd name="T27" fmla="*/ 1 h 40"/>
                <a:gd name="T28" fmla="*/ 7 w 60"/>
                <a:gd name="T29" fmla="*/ 1 h 40"/>
                <a:gd name="T30" fmla="*/ 9 w 60"/>
                <a:gd name="T31" fmla="*/ 2 h 40"/>
                <a:gd name="T32" fmla="*/ 9 w 60"/>
                <a:gd name="T33" fmla="*/ 2 h 40"/>
                <a:gd name="T34" fmla="*/ 9 w 60"/>
                <a:gd name="T35" fmla="*/ 3 h 40"/>
                <a:gd name="T36" fmla="*/ 9 w 60"/>
                <a:gd name="T37" fmla="*/ 3 h 40"/>
                <a:gd name="T38" fmla="*/ 9 w 60"/>
                <a:gd name="T39" fmla="*/ 3 h 40"/>
                <a:gd name="T40" fmla="*/ 9 w 60"/>
                <a:gd name="T41" fmla="*/ 4 h 40"/>
                <a:gd name="T42" fmla="*/ 9 w 60"/>
                <a:gd name="T43" fmla="*/ 4 h 40"/>
                <a:gd name="T44" fmla="*/ 7 w 60"/>
                <a:gd name="T45" fmla="*/ 4 h 40"/>
                <a:gd name="T46" fmla="*/ 7 w 60"/>
                <a:gd name="T47" fmla="*/ 5 h 40"/>
                <a:gd name="T48" fmla="*/ 6 w 60"/>
                <a:gd name="T49" fmla="*/ 5 h 40"/>
                <a:gd name="T50" fmla="*/ 6 w 60"/>
                <a:gd name="T51" fmla="*/ 5 h 40"/>
                <a:gd name="T52" fmla="*/ 4 w 60"/>
                <a:gd name="T53" fmla="*/ 5 h 40"/>
                <a:gd name="T54" fmla="*/ 4 w 60"/>
                <a:gd name="T55" fmla="*/ 5 h 40"/>
                <a:gd name="T56" fmla="*/ 4 w 60"/>
                <a:gd name="T57" fmla="*/ 5 h 40"/>
                <a:gd name="T58" fmla="*/ 3 w 60"/>
                <a:gd name="T59" fmla="*/ 5 h 40"/>
                <a:gd name="T60" fmla="*/ 2 w 60"/>
                <a:gd name="T61" fmla="*/ 5 h 40"/>
                <a:gd name="T62" fmla="*/ 1 w 60"/>
                <a:gd name="T63" fmla="*/ 4 h 40"/>
                <a:gd name="T64" fmla="*/ 1 w 60"/>
                <a:gd name="T65" fmla="*/ 4 h 40"/>
                <a:gd name="T66" fmla="*/ 1 w 60"/>
                <a:gd name="T67" fmla="*/ 4 h 40"/>
                <a:gd name="T68" fmla="*/ 1 w 60"/>
                <a:gd name="T69" fmla="*/ 3 h 40"/>
                <a:gd name="T70" fmla="*/ 0 w 60"/>
                <a:gd name="T71" fmla="*/ 2 h 40"/>
                <a:gd name="T72" fmla="*/ 0 w 60"/>
                <a:gd name="T73" fmla="*/ 2 h 40"/>
                <a:gd name="T74" fmla="*/ 0 w 60"/>
                <a:gd name="T75" fmla="*/ 2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40"/>
                <a:gd name="T116" fmla="*/ 60 w 6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40">
                  <a:moveTo>
                    <a:pt x="0" y="16"/>
                  </a:moveTo>
                  <a:lnTo>
                    <a:pt x="0" y="16"/>
                  </a:lnTo>
                  <a:lnTo>
                    <a:pt x="1" y="12"/>
                  </a:lnTo>
                  <a:lnTo>
                    <a:pt x="2" y="8"/>
                  </a:lnTo>
                  <a:lnTo>
                    <a:pt x="6" y="5"/>
                  </a:lnTo>
                  <a:lnTo>
                    <a:pt x="10" y="2"/>
                  </a:lnTo>
                  <a:lnTo>
                    <a:pt x="16" y="1"/>
                  </a:lnTo>
                  <a:lnTo>
                    <a:pt x="21" y="1"/>
                  </a:lnTo>
                  <a:lnTo>
                    <a:pt x="27" y="0"/>
                  </a:lnTo>
                  <a:lnTo>
                    <a:pt x="33" y="1"/>
                  </a:lnTo>
                  <a:lnTo>
                    <a:pt x="39" y="2"/>
                  </a:lnTo>
                  <a:lnTo>
                    <a:pt x="44" y="4"/>
                  </a:lnTo>
                  <a:lnTo>
                    <a:pt x="49" y="6"/>
                  </a:lnTo>
                  <a:lnTo>
                    <a:pt x="53" y="9"/>
                  </a:lnTo>
                  <a:lnTo>
                    <a:pt x="56" y="13"/>
                  </a:lnTo>
                  <a:lnTo>
                    <a:pt x="59" y="17"/>
                  </a:lnTo>
                  <a:lnTo>
                    <a:pt x="60" y="21"/>
                  </a:lnTo>
                  <a:lnTo>
                    <a:pt x="60" y="25"/>
                  </a:lnTo>
                  <a:lnTo>
                    <a:pt x="59" y="28"/>
                  </a:lnTo>
                  <a:lnTo>
                    <a:pt x="56" y="32"/>
                  </a:lnTo>
                  <a:lnTo>
                    <a:pt x="53" y="34"/>
                  </a:lnTo>
                  <a:lnTo>
                    <a:pt x="49" y="37"/>
                  </a:lnTo>
                  <a:lnTo>
                    <a:pt x="44" y="38"/>
                  </a:lnTo>
                  <a:lnTo>
                    <a:pt x="39" y="40"/>
                  </a:lnTo>
                  <a:lnTo>
                    <a:pt x="33" y="40"/>
                  </a:lnTo>
                  <a:lnTo>
                    <a:pt x="27" y="40"/>
                  </a:lnTo>
                  <a:lnTo>
                    <a:pt x="21" y="38"/>
                  </a:lnTo>
                  <a:lnTo>
                    <a:pt x="16" y="36"/>
                  </a:lnTo>
                  <a:lnTo>
                    <a:pt x="10" y="33"/>
                  </a:lnTo>
                  <a:lnTo>
                    <a:pt x="6" y="30"/>
                  </a:lnTo>
                  <a:lnTo>
                    <a:pt x="2" y="26"/>
                  </a:lnTo>
                  <a:lnTo>
                    <a:pt x="1" y="24"/>
                  </a:lnTo>
                  <a:lnTo>
                    <a:pt x="0" y="20"/>
                  </a:lnTo>
                  <a:lnTo>
                    <a:pt x="0" y="16"/>
                  </a:lnTo>
                  <a:close/>
                </a:path>
              </a:pathLst>
            </a:custGeom>
            <a:solidFill>
              <a:srgbClr val="F7F719"/>
            </a:solidFill>
            <a:ln w="9525">
              <a:noFill/>
              <a:round/>
              <a:headEnd/>
              <a:tailEnd/>
            </a:ln>
          </p:spPr>
          <p:txBody>
            <a:bodyPr/>
            <a:lstStyle/>
            <a:p>
              <a:pPr algn="ctr"/>
              <a:endParaRPr lang="fr-FR" sz="2000"/>
            </a:p>
          </p:txBody>
        </p:sp>
        <p:sp>
          <p:nvSpPr>
            <p:cNvPr id="15462" name="Freeform 149"/>
            <p:cNvSpPr>
              <a:spLocks/>
            </p:cNvSpPr>
            <p:nvPr/>
          </p:nvSpPr>
          <p:spPr bwMode="white">
            <a:xfrm flipH="1">
              <a:off x="414" y="3693"/>
              <a:ext cx="35" cy="23"/>
            </a:xfrm>
            <a:custGeom>
              <a:avLst/>
              <a:gdLst>
                <a:gd name="T0" fmla="*/ 0 w 58"/>
                <a:gd name="T1" fmla="*/ 2 h 37"/>
                <a:gd name="T2" fmla="*/ 0 w 58"/>
                <a:gd name="T3" fmla="*/ 2 h 37"/>
                <a:gd name="T4" fmla="*/ 1 w 58"/>
                <a:gd name="T5" fmla="*/ 1 h 37"/>
                <a:gd name="T6" fmla="*/ 1 w 58"/>
                <a:gd name="T7" fmla="*/ 1 h 37"/>
                <a:gd name="T8" fmla="*/ 1 w 58"/>
                <a:gd name="T9" fmla="*/ 1 h 37"/>
                <a:gd name="T10" fmla="*/ 1 w 58"/>
                <a:gd name="T11" fmla="*/ 1 h 37"/>
                <a:gd name="T12" fmla="*/ 2 w 58"/>
                <a:gd name="T13" fmla="*/ 0 h 37"/>
                <a:gd name="T14" fmla="*/ 4 w 58"/>
                <a:gd name="T15" fmla="*/ 0 h 37"/>
                <a:gd name="T16" fmla="*/ 4 w 58"/>
                <a:gd name="T17" fmla="*/ 0 h 37"/>
                <a:gd name="T18" fmla="*/ 6 w 58"/>
                <a:gd name="T19" fmla="*/ 1 h 37"/>
                <a:gd name="T20" fmla="*/ 7 w 58"/>
                <a:gd name="T21" fmla="*/ 1 h 37"/>
                <a:gd name="T22" fmla="*/ 7 w 58"/>
                <a:gd name="T23" fmla="*/ 1 h 37"/>
                <a:gd name="T24" fmla="*/ 8 w 58"/>
                <a:gd name="T25" fmla="*/ 2 h 37"/>
                <a:gd name="T26" fmla="*/ 8 w 58"/>
                <a:gd name="T27" fmla="*/ 2 h 37"/>
                <a:gd name="T28" fmla="*/ 8 w 58"/>
                <a:gd name="T29" fmla="*/ 4 h 37"/>
                <a:gd name="T30" fmla="*/ 8 w 58"/>
                <a:gd name="T31" fmla="*/ 4 h 37"/>
                <a:gd name="T32" fmla="*/ 8 w 58"/>
                <a:gd name="T33" fmla="*/ 4 h 37"/>
                <a:gd name="T34" fmla="*/ 7 w 58"/>
                <a:gd name="T35" fmla="*/ 4 h 37"/>
                <a:gd name="T36" fmla="*/ 7 w 58"/>
                <a:gd name="T37" fmla="*/ 5 h 37"/>
                <a:gd name="T38" fmla="*/ 6 w 58"/>
                <a:gd name="T39" fmla="*/ 6 h 37"/>
                <a:gd name="T40" fmla="*/ 5 w 58"/>
                <a:gd name="T41" fmla="*/ 6 h 37"/>
                <a:gd name="T42" fmla="*/ 4 w 58"/>
                <a:gd name="T43" fmla="*/ 6 h 37"/>
                <a:gd name="T44" fmla="*/ 4 w 58"/>
                <a:gd name="T45" fmla="*/ 6 h 37"/>
                <a:gd name="T46" fmla="*/ 2 w 58"/>
                <a:gd name="T47" fmla="*/ 6 h 37"/>
                <a:gd name="T48" fmla="*/ 1 w 58"/>
                <a:gd name="T49" fmla="*/ 4 h 37"/>
                <a:gd name="T50" fmla="*/ 1 w 58"/>
                <a:gd name="T51" fmla="*/ 4 h 37"/>
                <a:gd name="T52" fmla="*/ 1 w 58"/>
                <a:gd name="T53" fmla="*/ 3 h 37"/>
                <a:gd name="T54" fmla="*/ 0 w 58"/>
                <a:gd name="T55" fmla="*/ 2 h 37"/>
                <a:gd name="T56" fmla="*/ 0 w 58"/>
                <a:gd name="T57" fmla="*/ 2 h 37"/>
                <a:gd name="T58" fmla="*/ 0 w 58"/>
                <a:gd name="T59" fmla="*/ 2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0" y="15"/>
                  </a:moveTo>
                  <a:lnTo>
                    <a:pt x="0" y="15"/>
                  </a:lnTo>
                  <a:lnTo>
                    <a:pt x="1" y="11"/>
                  </a:lnTo>
                  <a:lnTo>
                    <a:pt x="3" y="8"/>
                  </a:lnTo>
                  <a:lnTo>
                    <a:pt x="7" y="5"/>
                  </a:lnTo>
                  <a:lnTo>
                    <a:pt x="11" y="3"/>
                  </a:lnTo>
                  <a:lnTo>
                    <a:pt x="20" y="0"/>
                  </a:lnTo>
                  <a:lnTo>
                    <a:pt x="32" y="0"/>
                  </a:lnTo>
                  <a:lnTo>
                    <a:pt x="43" y="4"/>
                  </a:lnTo>
                  <a:lnTo>
                    <a:pt x="51" y="9"/>
                  </a:lnTo>
                  <a:lnTo>
                    <a:pt x="55" y="12"/>
                  </a:lnTo>
                  <a:lnTo>
                    <a:pt x="56" y="16"/>
                  </a:lnTo>
                  <a:lnTo>
                    <a:pt x="58" y="20"/>
                  </a:lnTo>
                  <a:lnTo>
                    <a:pt x="58" y="23"/>
                  </a:lnTo>
                  <a:lnTo>
                    <a:pt x="56" y="27"/>
                  </a:lnTo>
                  <a:lnTo>
                    <a:pt x="54" y="31"/>
                  </a:lnTo>
                  <a:lnTo>
                    <a:pt x="51" y="33"/>
                  </a:lnTo>
                  <a:lnTo>
                    <a:pt x="47" y="35"/>
                  </a:lnTo>
                  <a:lnTo>
                    <a:pt x="38" y="37"/>
                  </a:lnTo>
                  <a:lnTo>
                    <a:pt x="26" y="37"/>
                  </a:lnTo>
                  <a:lnTo>
                    <a:pt x="15" y="35"/>
                  </a:lnTo>
                  <a:lnTo>
                    <a:pt x="7" y="29"/>
                  </a:lnTo>
                  <a:lnTo>
                    <a:pt x="3" y="25"/>
                  </a:lnTo>
                  <a:lnTo>
                    <a:pt x="1" y="21"/>
                  </a:lnTo>
                  <a:lnTo>
                    <a:pt x="0" y="19"/>
                  </a:lnTo>
                  <a:lnTo>
                    <a:pt x="0" y="15"/>
                  </a:lnTo>
                  <a:close/>
                </a:path>
              </a:pathLst>
            </a:custGeom>
            <a:solidFill>
              <a:srgbClr val="FFF500"/>
            </a:solidFill>
            <a:ln w="9525">
              <a:noFill/>
              <a:round/>
              <a:headEnd/>
              <a:tailEnd/>
            </a:ln>
          </p:spPr>
          <p:txBody>
            <a:bodyPr/>
            <a:lstStyle/>
            <a:p>
              <a:pPr algn="ctr"/>
              <a:endParaRPr lang="fr-FR" sz="2000"/>
            </a:p>
          </p:txBody>
        </p:sp>
        <p:sp>
          <p:nvSpPr>
            <p:cNvPr id="15463" name="Freeform 150"/>
            <p:cNvSpPr>
              <a:spLocks/>
            </p:cNvSpPr>
            <p:nvPr/>
          </p:nvSpPr>
          <p:spPr bwMode="white">
            <a:xfrm flipH="1">
              <a:off x="415" y="3694"/>
              <a:ext cx="33" cy="22"/>
            </a:xfrm>
            <a:custGeom>
              <a:avLst/>
              <a:gdLst>
                <a:gd name="T0" fmla="*/ 0 w 55"/>
                <a:gd name="T1" fmla="*/ 2 h 36"/>
                <a:gd name="T2" fmla="*/ 0 w 55"/>
                <a:gd name="T3" fmla="*/ 2 h 36"/>
                <a:gd name="T4" fmla="*/ 0 w 55"/>
                <a:gd name="T5" fmla="*/ 1 h 36"/>
                <a:gd name="T6" fmla="*/ 1 w 55"/>
                <a:gd name="T7" fmla="*/ 1 h 36"/>
                <a:gd name="T8" fmla="*/ 1 w 55"/>
                <a:gd name="T9" fmla="*/ 1 h 36"/>
                <a:gd name="T10" fmla="*/ 1 w 55"/>
                <a:gd name="T11" fmla="*/ 1 h 36"/>
                <a:gd name="T12" fmla="*/ 2 w 55"/>
                <a:gd name="T13" fmla="*/ 0 h 36"/>
                <a:gd name="T14" fmla="*/ 4 w 55"/>
                <a:gd name="T15" fmla="*/ 0 h 36"/>
                <a:gd name="T16" fmla="*/ 4 w 55"/>
                <a:gd name="T17" fmla="*/ 0 h 36"/>
                <a:gd name="T18" fmla="*/ 5 w 55"/>
                <a:gd name="T19" fmla="*/ 1 h 36"/>
                <a:gd name="T20" fmla="*/ 7 w 55"/>
                <a:gd name="T21" fmla="*/ 1 h 36"/>
                <a:gd name="T22" fmla="*/ 7 w 55"/>
                <a:gd name="T23" fmla="*/ 1 h 36"/>
                <a:gd name="T24" fmla="*/ 7 w 55"/>
                <a:gd name="T25" fmla="*/ 2 h 36"/>
                <a:gd name="T26" fmla="*/ 7 w 55"/>
                <a:gd name="T27" fmla="*/ 2 h 36"/>
                <a:gd name="T28" fmla="*/ 7 w 55"/>
                <a:gd name="T29" fmla="*/ 3 h 36"/>
                <a:gd name="T30" fmla="*/ 7 w 55"/>
                <a:gd name="T31" fmla="*/ 3 h 36"/>
                <a:gd name="T32" fmla="*/ 7 w 55"/>
                <a:gd name="T33" fmla="*/ 4 h 36"/>
                <a:gd name="T34" fmla="*/ 7 w 55"/>
                <a:gd name="T35" fmla="*/ 4 h 36"/>
                <a:gd name="T36" fmla="*/ 6 w 55"/>
                <a:gd name="T37" fmla="*/ 4 h 36"/>
                <a:gd name="T38" fmla="*/ 6 w 55"/>
                <a:gd name="T39" fmla="*/ 5 h 36"/>
                <a:gd name="T40" fmla="*/ 5 w 55"/>
                <a:gd name="T41" fmla="*/ 5 h 36"/>
                <a:gd name="T42" fmla="*/ 3 w 55"/>
                <a:gd name="T43" fmla="*/ 5 h 36"/>
                <a:gd name="T44" fmla="*/ 3 w 55"/>
                <a:gd name="T45" fmla="*/ 5 h 36"/>
                <a:gd name="T46" fmla="*/ 2 w 55"/>
                <a:gd name="T47" fmla="*/ 4 h 36"/>
                <a:gd name="T48" fmla="*/ 1 w 55"/>
                <a:gd name="T49" fmla="*/ 4 h 36"/>
                <a:gd name="T50" fmla="*/ 1 w 55"/>
                <a:gd name="T51" fmla="*/ 4 h 36"/>
                <a:gd name="T52" fmla="*/ 0 w 55"/>
                <a:gd name="T53" fmla="*/ 2 h 36"/>
                <a:gd name="T54" fmla="*/ 0 w 55"/>
                <a:gd name="T55" fmla="*/ 2 h 36"/>
                <a:gd name="T56" fmla="*/ 0 w 55"/>
                <a:gd name="T57" fmla="*/ 2 h 36"/>
                <a:gd name="T58" fmla="*/ 0 w 55"/>
                <a:gd name="T59" fmla="*/ 2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0" y="14"/>
                  </a:moveTo>
                  <a:lnTo>
                    <a:pt x="0" y="14"/>
                  </a:lnTo>
                  <a:lnTo>
                    <a:pt x="0" y="10"/>
                  </a:lnTo>
                  <a:lnTo>
                    <a:pt x="3" y="7"/>
                  </a:lnTo>
                  <a:lnTo>
                    <a:pt x="6" y="4"/>
                  </a:lnTo>
                  <a:lnTo>
                    <a:pt x="10" y="2"/>
                  </a:lnTo>
                  <a:lnTo>
                    <a:pt x="19" y="0"/>
                  </a:lnTo>
                  <a:lnTo>
                    <a:pt x="30" y="0"/>
                  </a:lnTo>
                  <a:lnTo>
                    <a:pt x="41" y="3"/>
                  </a:lnTo>
                  <a:lnTo>
                    <a:pt x="50" y="8"/>
                  </a:lnTo>
                  <a:lnTo>
                    <a:pt x="53" y="11"/>
                  </a:lnTo>
                  <a:lnTo>
                    <a:pt x="54" y="15"/>
                  </a:lnTo>
                  <a:lnTo>
                    <a:pt x="55" y="19"/>
                  </a:lnTo>
                  <a:lnTo>
                    <a:pt x="55" y="22"/>
                  </a:lnTo>
                  <a:lnTo>
                    <a:pt x="54" y="26"/>
                  </a:lnTo>
                  <a:lnTo>
                    <a:pt x="53" y="28"/>
                  </a:lnTo>
                  <a:lnTo>
                    <a:pt x="49" y="31"/>
                  </a:lnTo>
                  <a:lnTo>
                    <a:pt x="46" y="34"/>
                  </a:lnTo>
                  <a:lnTo>
                    <a:pt x="37" y="36"/>
                  </a:lnTo>
                  <a:lnTo>
                    <a:pt x="25" y="35"/>
                  </a:lnTo>
                  <a:lnTo>
                    <a:pt x="14" y="32"/>
                  </a:lnTo>
                  <a:lnTo>
                    <a:pt x="6" y="27"/>
                  </a:lnTo>
                  <a:lnTo>
                    <a:pt x="3" y="24"/>
                  </a:lnTo>
                  <a:lnTo>
                    <a:pt x="0" y="20"/>
                  </a:lnTo>
                  <a:lnTo>
                    <a:pt x="0" y="18"/>
                  </a:lnTo>
                  <a:lnTo>
                    <a:pt x="0" y="14"/>
                  </a:lnTo>
                  <a:close/>
                </a:path>
              </a:pathLst>
            </a:custGeom>
            <a:solidFill>
              <a:srgbClr val="FFF200"/>
            </a:solidFill>
            <a:ln w="9525">
              <a:noFill/>
              <a:round/>
              <a:headEnd/>
              <a:tailEnd/>
            </a:ln>
          </p:spPr>
          <p:txBody>
            <a:bodyPr/>
            <a:lstStyle/>
            <a:p>
              <a:pPr algn="ctr"/>
              <a:endParaRPr lang="fr-FR" sz="2000"/>
            </a:p>
          </p:txBody>
        </p:sp>
        <p:sp>
          <p:nvSpPr>
            <p:cNvPr id="15464" name="Freeform 151"/>
            <p:cNvSpPr>
              <a:spLocks/>
            </p:cNvSpPr>
            <p:nvPr/>
          </p:nvSpPr>
          <p:spPr bwMode="white">
            <a:xfrm flipH="1">
              <a:off x="415" y="3694"/>
              <a:ext cx="33" cy="21"/>
            </a:xfrm>
            <a:custGeom>
              <a:avLst/>
              <a:gdLst>
                <a:gd name="T0" fmla="*/ 0 w 54"/>
                <a:gd name="T1" fmla="*/ 2 h 35"/>
                <a:gd name="T2" fmla="*/ 0 w 54"/>
                <a:gd name="T3" fmla="*/ 2 h 35"/>
                <a:gd name="T4" fmla="*/ 1 w 54"/>
                <a:gd name="T5" fmla="*/ 1 h 35"/>
                <a:gd name="T6" fmla="*/ 1 w 54"/>
                <a:gd name="T7" fmla="*/ 1 h 35"/>
                <a:gd name="T8" fmla="*/ 1 w 54"/>
                <a:gd name="T9" fmla="*/ 1 h 35"/>
                <a:gd name="T10" fmla="*/ 1 w 54"/>
                <a:gd name="T11" fmla="*/ 1 h 35"/>
                <a:gd name="T12" fmla="*/ 2 w 54"/>
                <a:gd name="T13" fmla="*/ 0 h 35"/>
                <a:gd name="T14" fmla="*/ 4 w 54"/>
                <a:gd name="T15" fmla="*/ 0 h 35"/>
                <a:gd name="T16" fmla="*/ 4 w 54"/>
                <a:gd name="T17" fmla="*/ 0 h 35"/>
                <a:gd name="T18" fmla="*/ 6 w 54"/>
                <a:gd name="T19" fmla="*/ 1 h 35"/>
                <a:gd name="T20" fmla="*/ 7 w 54"/>
                <a:gd name="T21" fmla="*/ 1 h 35"/>
                <a:gd name="T22" fmla="*/ 7 w 54"/>
                <a:gd name="T23" fmla="*/ 1 h 35"/>
                <a:gd name="T24" fmla="*/ 7 w 54"/>
                <a:gd name="T25" fmla="*/ 2 h 35"/>
                <a:gd name="T26" fmla="*/ 7 w 54"/>
                <a:gd name="T27" fmla="*/ 2 h 35"/>
                <a:gd name="T28" fmla="*/ 7 w 54"/>
                <a:gd name="T29" fmla="*/ 3 h 35"/>
                <a:gd name="T30" fmla="*/ 7 w 54"/>
                <a:gd name="T31" fmla="*/ 3 h 35"/>
                <a:gd name="T32" fmla="*/ 7 w 54"/>
                <a:gd name="T33" fmla="*/ 4 h 35"/>
                <a:gd name="T34" fmla="*/ 7 w 54"/>
                <a:gd name="T35" fmla="*/ 4 h 35"/>
                <a:gd name="T36" fmla="*/ 7 w 54"/>
                <a:gd name="T37" fmla="*/ 4 h 35"/>
                <a:gd name="T38" fmla="*/ 6 w 54"/>
                <a:gd name="T39" fmla="*/ 4 h 35"/>
                <a:gd name="T40" fmla="*/ 5 w 54"/>
                <a:gd name="T41" fmla="*/ 5 h 35"/>
                <a:gd name="T42" fmla="*/ 4 w 54"/>
                <a:gd name="T43" fmla="*/ 5 h 35"/>
                <a:gd name="T44" fmla="*/ 4 w 54"/>
                <a:gd name="T45" fmla="*/ 5 h 35"/>
                <a:gd name="T46" fmla="*/ 2 w 54"/>
                <a:gd name="T47" fmla="*/ 4 h 35"/>
                <a:gd name="T48" fmla="*/ 1 w 54"/>
                <a:gd name="T49" fmla="*/ 4 h 35"/>
                <a:gd name="T50" fmla="*/ 1 w 54"/>
                <a:gd name="T51" fmla="*/ 3 h 35"/>
                <a:gd name="T52" fmla="*/ 1 w 54"/>
                <a:gd name="T53" fmla="*/ 2 h 35"/>
                <a:gd name="T54" fmla="*/ 0 w 54"/>
                <a:gd name="T55" fmla="*/ 2 h 35"/>
                <a:gd name="T56" fmla="*/ 0 w 54"/>
                <a:gd name="T57" fmla="*/ 2 h 35"/>
                <a:gd name="T58" fmla="*/ 0 w 54"/>
                <a:gd name="T59" fmla="*/ 2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0" y="14"/>
                  </a:moveTo>
                  <a:lnTo>
                    <a:pt x="0" y="14"/>
                  </a:lnTo>
                  <a:lnTo>
                    <a:pt x="2" y="11"/>
                  </a:lnTo>
                  <a:lnTo>
                    <a:pt x="4" y="7"/>
                  </a:lnTo>
                  <a:lnTo>
                    <a:pt x="7" y="4"/>
                  </a:lnTo>
                  <a:lnTo>
                    <a:pt x="11" y="3"/>
                  </a:lnTo>
                  <a:lnTo>
                    <a:pt x="19" y="0"/>
                  </a:lnTo>
                  <a:lnTo>
                    <a:pt x="30" y="0"/>
                  </a:lnTo>
                  <a:lnTo>
                    <a:pt x="41" y="4"/>
                  </a:lnTo>
                  <a:lnTo>
                    <a:pt x="49" y="8"/>
                  </a:lnTo>
                  <a:lnTo>
                    <a:pt x="51" y="12"/>
                  </a:lnTo>
                  <a:lnTo>
                    <a:pt x="53" y="15"/>
                  </a:lnTo>
                  <a:lnTo>
                    <a:pt x="54" y="19"/>
                  </a:lnTo>
                  <a:lnTo>
                    <a:pt x="54" y="22"/>
                  </a:lnTo>
                  <a:lnTo>
                    <a:pt x="53" y="26"/>
                  </a:lnTo>
                  <a:lnTo>
                    <a:pt x="51" y="28"/>
                  </a:lnTo>
                  <a:lnTo>
                    <a:pt x="49" y="31"/>
                  </a:lnTo>
                  <a:lnTo>
                    <a:pt x="45" y="32"/>
                  </a:lnTo>
                  <a:lnTo>
                    <a:pt x="35" y="35"/>
                  </a:lnTo>
                  <a:lnTo>
                    <a:pt x="25" y="35"/>
                  </a:lnTo>
                  <a:lnTo>
                    <a:pt x="15" y="32"/>
                  </a:lnTo>
                  <a:lnTo>
                    <a:pt x="7" y="27"/>
                  </a:lnTo>
                  <a:lnTo>
                    <a:pt x="4" y="24"/>
                  </a:lnTo>
                  <a:lnTo>
                    <a:pt x="2" y="20"/>
                  </a:lnTo>
                  <a:lnTo>
                    <a:pt x="0" y="18"/>
                  </a:lnTo>
                  <a:lnTo>
                    <a:pt x="0" y="14"/>
                  </a:lnTo>
                  <a:close/>
                </a:path>
              </a:pathLst>
            </a:custGeom>
            <a:solidFill>
              <a:srgbClr val="FFED00"/>
            </a:solidFill>
            <a:ln w="9525">
              <a:noFill/>
              <a:round/>
              <a:headEnd/>
              <a:tailEnd/>
            </a:ln>
          </p:spPr>
          <p:txBody>
            <a:bodyPr/>
            <a:lstStyle/>
            <a:p>
              <a:pPr algn="ctr"/>
              <a:endParaRPr lang="fr-FR" sz="2000"/>
            </a:p>
          </p:txBody>
        </p:sp>
        <p:sp>
          <p:nvSpPr>
            <p:cNvPr id="15465" name="Freeform 152"/>
            <p:cNvSpPr>
              <a:spLocks/>
            </p:cNvSpPr>
            <p:nvPr/>
          </p:nvSpPr>
          <p:spPr bwMode="white">
            <a:xfrm flipH="1">
              <a:off x="416" y="3694"/>
              <a:ext cx="32" cy="20"/>
            </a:xfrm>
            <a:custGeom>
              <a:avLst/>
              <a:gdLst>
                <a:gd name="T0" fmla="*/ 0 w 51"/>
                <a:gd name="T1" fmla="*/ 2 h 32"/>
                <a:gd name="T2" fmla="*/ 0 w 51"/>
                <a:gd name="T3" fmla="*/ 2 h 32"/>
                <a:gd name="T4" fmla="*/ 1 w 51"/>
                <a:gd name="T5" fmla="*/ 2 h 32"/>
                <a:gd name="T6" fmla="*/ 1 w 51"/>
                <a:gd name="T7" fmla="*/ 1 h 32"/>
                <a:gd name="T8" fmla="*/ 2 w 51"/>
                <a:gd name="T9" fmla="*/ 1 h 32"/>
                <a:gd name="T10" fmla="*/ 3 w 51"/>
                <a:gd name="T11" fmla="*/ 0 h 32"/>
                <a:gd name="T12" fmla="*/ 4 w 51"/>
                <a:gd name="T13" fmla="*/ 0 h 32"/>
                <a:gd name="T14" fmla="*/ 4 w 51"/>
                <a:gd name="T15" fmla="*/ 0 h 32"/>
                <a:gd name="T16" fmla="*/ 6 w 51"/>
                <a:gd name="T17" fmla="*/ 1 h 32"/>
                <a:gd name="T18" fmla="*/ 7 w 51"/>
                <a:gd name="T19" fmla="*/ 1 h 32"/>
                <a:gd name="T20" fmla="*/ 8 w 51"/>
                <a:gd name="T21" fmla="*/ 2 h 32"/>
                <a:gd name="T22" fmla="*/ 8 w 51"/>
                <a:gd name="T23" fmla="*/ 3 h 32"/>
                <a:gd name="T24" fmla="*/ 8 w 51"/>
                <a:gd name="T25" fmla="*/ 3 h 32"/>
                <a:gd name="T26" fmla="*/ 8 w 51"/>
                <a:gd name="T27" fmla="*/ 3 h 32"/>
                <a:gd name="T28" fmla="*/ 8 w 51"/>
                <a:gd name="T29" fmla="*/ 4 h 32"/>
                <a:gd name="T30" fmla="*/ 8 w 51"/>
                <a:gd name="T31" fmla="*/ 4 h 32"/>
                <a:gd name="T32" fmla="*/ 7 w 51"/>
                <a:gd name="T33" fmla="*/ 4 h 32"/>
                <a:gd name="T34" fmla="*/ 5 w 51"/>
                <a:gd name="T35" fmla="*/ 4 h 32"/>
                <a:gd name="T36" fmla="*/ 4 w 51"/>
                <a:gd name="T37" fmla="*/ 4 h 32"/>
                <a:gd name="T38" fmla="*/ 4 w 51"/>
                <a:gd name="T39" fmla="*/ 4 h 32"/>
                <a:gd name="T40" fmla="*/ 2 w 51"/>
                <a:gd name="T41" fmla="*/ 4 h 32"/>
                <a:gd name="T42" fmla="*/ 1 w 51"/>
                <a:gd name="T43" fmla="*/ 4 h 32"/>
                <a:gd name="T44" fmla="*/ 1 w 51"/>
                <a:gd name="T45" fmla="*/ 3 h 32"/>
                <a:gd name="T46" fmla="*/ 0 w 51"/>
                <a:gd name="T47" fmla="*/ 3 h 32"/>
                <a:gd name="T48" fmla="*/ 0 w 51"/>
                <a:gd name="T49" fmla="*/ 2 h 32"/>
                <a:gd name="T50" fmla="*/ 0 w 51"/>
                <a:gd name="T51" fmla="*/ 2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2"/>
                <a:gd name="T80" fmla="*/ 51 w 51"/>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2">
                  <a:moveTo>
                    <a:pt x="0" y="12"/>
                  </a:moveTo>
                  <a:lnTo>
                    <a:pt x="0" y="12"/>
                  </a:lnTo>
                  <a:lnTo>
                    <a:pt x="1" y="9"/>
                  </a:lnTo>
                  <a:lnTo>
                    <a:pt x="4" y="6"/>
                  </a:lnTo>
                  <a:lnTo>
                    <a:pt x="9" y="1"/>
                  </a:lnTo>
                  <a:lnTo>
                    <a:pt x="19" y="0"/>
                  </a:lnTo>
                  <a:lnTo>
                    <a:pt x="28" y="0"/>
                  </a:lnTo>
                  <a:lnTo>
                    <a:pt x="39" y="2"/>
                  </a:lnTo>
                  <a:lnTo>
                    <a:pt x="45" y="8"/>
                  </a:lnTo>
                  <a:lnTo>
                    <a:pt x="51" y="13"/>
                  </a:lnTo>
                  <a:lnTo>
                    <a:pt x="51" y="17"/>
                  </a:lnTo>
                  <a:lnTo>
                    <a:pt x="51" y="20"/>
                  </a:lnTo>
                  <a:lnTo>
                    <a:pt x="51" y="22"/>
                  </a:lnTo>
                  <a:lnTo>
                    <a:pt x="48" y="26"/>
                  </a:lnTo>
                  <a:lnTo>
                    <a:pt x="43" y="30"/>
                  </a:lnTo>
                  <a:lnTo>
                    <a:pt x="33" y="32"/>
                  </a:lnTo>
                  <a:lnTo>
                    <a:pt x="23" y="32"/>
                  </a:lnTo>
                  <a:lnTo>
                    <a:pt x="13" y="29"/>
                  </a:lnTo>
                  <a:lnTo>
                    <a:pt x="6" y="25"/>
                  </a:lnTo>
                  <a:lnTo>
                    <a:pt x="1" y="18"/>
                  </a:lnTo>
                  <a:lnTo>
                    <a:pt x="0" y="16"/>
                  </a:lnTo>
                  <a:lnTo>
                    <a:pt x="0" y="12"/>
                  </a:lnTo>
                  <a:close/>
                </a:path>
              </a:pathLst>
            </a:custGeom>
            <a:solidFill>
              <a:srgbClr val="FFEB00"/>
            </a:solidFill>
            <a:ln w="9525">
              <a:noFill/>
              <a:round/>
              <a:headEnd/>
              <a:tailEnd/>
            </a:ln>
          </p:spPr>
          <p:txBody>
            <a:bodyPr/>
            <a:lstStyle/>
            <a:p>
              <a:pPr algn="ctr"/>
              <a:endParaRPr lang="fr-FR" sz="2000"/>
            </a:p>
          </p:txBody>
        </p:sp>
        <p:sp>
          <p:nvSpPr>
            <p:cNvPr id="15466" name="Freeform 153"/>
            <p:cNvSpPr>
              <a:spLocks/>
            </p:cNvSpPr>
            <p:nvPr/>
          </p:nvSpPr>
          <p:spPr bwMode="white">
            <a:xfrm flipH="1">
              <a:off x="416" y="3694"/>
              <a:ext cx="30" cy="20"/>
            </a:xfrm>
            <a:custGeom>
              <a:avLst/>
              <a:gdLst>
                <a:gd name="T0" fmla="*/ 0 w 50"/>
                <a:gd name="T1" fmla="*/ 2 h 32"/>
                <a:gd name="T2" fmla="*/ 0 w 50"/>
                <a:gd name="T3" fmla="*/ 2 h 32"/>
                <a:gd name="T4" fmla="*/ 1 w 50"/>
                <a:gd name="T5" fmla="*/ 2 h 32"/>
                <a:gd name="T6" fmla="*/ 1 w 50"/>
                <a:gd name="T7" fmla="*/ 1 h 32"/>
                <a:gd name="T8" fmla="*/ 1 w 50"/>
                <a:gd name="T9" fmla="*/ 1 h 32"/>
                <a:gd name="T10" fmla="*/ 2 w 50"/>
                <a:gd name="T11" fmla="*/ 0 h 32"/>
                <a:gd name="T12" fmla="*/ 4 w 50"/>
                <a:gd name="T13" fmla="*/ 1 h 32"/>
                <a:gd name="T14" fmla="*/ 4 w 50"/>
                <a:gd name="T15" fmla="*/ 1 h 32"/>
                <a:gd name="T16" fmla="*/ 5 w 50"/>
                <a:gd name="T17" fmla="*/ 1 h 32"/>
                <a:gd name="T18" fmla="*/ 6 w 50"/>
                <a:gd name="T19" fmla="*/ 1 h 32"/>
                <a:gd name="T20" fmla="*/ 6 w 50"/>
                <a:gd name="T21" fmla="*/ 2 h 32"/>
                <a:gd name="T22" fmla="*/ 7 w 50"/>
                <a:gd name="T23" fmla="*/ 3 h 32"/>
                <a:gd name="T24" fmla="*/ 7 w 50"/>
                <a:gd name="T25" fmla="*/ 3 h 32"/>
                <a:gd name="T26" fmla="*/ 7 w 50"/>
                <a:gd name="T27" fmla="*/ 3 h 32"/>
                <a:gd name="T28" fmla="*/ 6 w 50"/>
                <a:gd name="T29" fmla="*/ 4 h 32"/>
                <a:gd name="T30" fmla="*/ 6 w 50"/>
                <a:gd name="T31" fmla="*/ 4 h 32"/>
                <a:gd name="T32" fmla="*/ 5 w 50"/>
                <a:gd name="T33" fmla="*/ 4 h 32"/>
                <a:gd name="T34" fmla="*/ 4 w 50"/>
                <a:gd name="T35" fmla="*/ 4 h 32"/>
                <a:gd name="T36" fmla="*/ 3 w 50"/>
                <a:gd name="T37" fmla="*/ 4 h 32"/>
                <a:gd name="T38" fmla="*/ 3 w 50"/>
                <a:gd name="T39" fmla="*/ 4 h 32"/>
                <a:gd name="T40" fmla="*/ 2 w 50"/>
                <a:gd name="T41" fmla="*/ 4 h 32"/>
                <a:gd name="T42" fmla="*/ 1 w 50"/>
                <a:gd name="T43" fmla="*/ 4 h 32"/>
                <a:gd name="T44" fmla="*/ 1 w 50"/>
                <a:gd name="T45" fmla="*/ 3 h 32"/>
                <a:gd name="T46" fmla="*/ 0 w 50"/>
                <a:gd name="T47" fmla="*/ 3 h 32"/>
                <a:gd name="T48" fmla="*/ 0 w 50"/>
                <a:gd name="T49" fmla="*/ 2 h 32"/>
                <a:gd name="T50" fmla="*/ 0 w 50"/>
                <a:gd name="T51" fmla="*/ 2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2"/>
                <a:gd name="T80" fmla="*/ 50 w 50"/>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2">
                  <a:moveTo>
                    <a:pt x="0" y="12"/>
                  </a:moveTo>
                  <a:lnTo>
                    <a:pt x="0" y="12"/>
                  </a:lnTo>
                  <a:lnTo>
                    <a:pt x="1" y="9"/>
                  </a:lnTo>
                  <a:lnTo>
                    <a:pt x="3" y="6"/>
                  </a:lnTo>
                  <a:lnTo>
                    <a:pt x="10" y="2"/>
                  </a:lnTo>
                  <a:lnTo>
                    <a:pt x="18" y="0"/>
                  </a:lnTo>
                  <a:lnTo>
                    <a:pt x="27" y="1"/>
                  </a:lnTo>
                  <a:lnTo>
                    <a:pt x="36" y="4"/>
                  </a:lnTo>
                  <a:lnTo>
                    <a:pt x="43" y="8"/>
                  </a:lnTo>
                  <a:lnTo>
                    <a:pt x="48" y="13"/>
                  </a:lnTo>
                  <a:lnTo>
                    <a:pt x="50" y="17"/>
                  </a:lnTo>
                  <a:lnTo>
                    <a:pt x="50" y="20"/>
                  </a:lnTo>
                  <a:lnTo>
                    <a:pt x="48" y="22"/>
                  </a:lnTo>
                  <a:lnTo>
                    <a:pt x="46" y="25"/>
                  </a:lnTo>
                  <a:lnTo>
                    <a:pt x="40" y="29"/>
                  </a:lnTo>
                  <a:lnTo>
                    <a:pt x="32" y="32"/>
                  </a:lnTo>
                  <a:lnTo>
                    <a:pt x="23" y="32"/>
                  </a:lnTo>
                  <a:lnTo>
                    <a:pt x="14" y="29"/>
                  </a:lnTo>
                  <a:lnTo>
                    <a:pt x="5" y="24"/>
                  </a:lnTo>
                  <a:lnTo>
                    <a:pt x="1" y="18"/>
                  </a:lnTo>
                  <a:lnTo>
                    <a:pt x="0" y="16"/>
                  </a:lnTo>
                  <a:lnTo>
                    <a:pt x="0" y="12"/>
                  </a:lnTo>
                  <a:close/>
                </a:path>
              </a:pathLst>
            </a:custGeom>
            <a:solidFill>
              <a:srgbClr val="FFE800"/>
            </a:solidFill>
            <a:ln w="9525">
              <a:noFill/>
              <a:round/>
              <a:headEnd/>
              <a:tailEnd/>
            </a:ln>
          </p:spPr>
          <p:txBody>
            <a:bodyPr/>
            <a:lstStyle/>
            <a:p>
              <a:pPr algn="ctr"/>
              <a:endParaRPr lang="fr-FR" sz="2000"/>
            </a:p>
          </p:txBody>
        </p:sp>
        <p:sp>
          <p:nvSpPr>
            <p:cNvPr id="15467" name="Freeform 154"/>
            <p:cNvSpPr>
              <a:spLocks/>
            </p:cNvSpPr>
            <p:nvPr/>
          </p:nvSpPr>
          <p:spPr bwMode="white">
            <a:xfrm flipH="1">
              <a:off x="418" y="3696"/>
              <a:ext cx="27" cy="18"/>
            </a:xfrm>
            <a:custGeom>
              <a:avLst/>
              <a:gdLst>
                <a:gd name="T0" fmla="*/ 0 w 47"/>
                <a:gd name="T1" fmla="*/ 1 h 29"/>
                <a:gd name="T2" fmla="*/ 0 w 47"/>
                <a:gd name="T3" fmla="*/ 1 h 29"/>
                <a:gd name="T4" fmla="*/ 1 w 47"/>
                <a:gd name="T5" fmla="*/ 1 h 29"/>
                <a:gd name="T6" fmla="*/ 1 w 47"/>
                <a:gd name="T7" fmla="*/ 1 h 29"/>
                <a:gd name="T8" fmla="*/ 1 w 47"/>
                <a:gd name="T9" fmla="*/ 1 h 29"/>
                <a:gd name="T10" fmla="*/ 2 w 47"/>
                <a:gd name="T11" fmla="*/ 0 h 29"/>
                <a:gd name="T12" fmla="*/ 3 w 47"/>
                <a:gd name="T13" fmla="*/ 0 h 29"/>
                <a:gd name="T14" fmla="*/ 3 w 47"/>
                <a:gd name="T15" fmla="*/ 0 h 29"/>
                <a:gd name="T16" fmla="*/ 3 w 47"/>
                <a:gd name="T17" fmla="*/ 1 h 29"/>
                <a:gd name="T18" fmla="*/ 5 w 47"/>
                <a:gd name="T19" fmla="*/ 1 h 29"/>
                <a:gd name="T20" fmla="*/ 5 w 47"/>
                <a:gd name="T21" fmla="*/ 1 h 29"/>
                <a:gd name="T22" fmla="*/ 5 w 47"/>
                <a:gd name="T23" fmla="*/ 2 h 29"/>
                <a:gd name="T24" fmla="*/ 5 w 47"/>
                <a:gd name="T25" fmla="*/ 2 h 29"/>
                <a:gd name="T26" fmla="*/ 5 w 47"/>
                <a:gd name="T27" fmla="*/ 2 h 29"/>
                <a:gd name="T28" fmla="*/ 5 w 47"/>
                <a:gd name="T29" fmla="*/ 3 h 29"/>
                <a:gd name="T30" fmla="*/ 5 w 47"/>
                <a:gd name="T31" fmla="*/ 4 h 29"/>
                <a:gd name="T32" fmla="*/ 4 w 47"/>
                <a:gd name="T33" fmla="*/ 4 h 29"/>
                <a:gd name="T34" fmla="*/ 3 w 47"/>
                <a:gd name="T35" fmla="*/ 4 h 29"/>
                <a:gd name="T36" fmla="*/ 2 w 47"/>
                <a:gd name="T37" fmla="*/ 4 h 29"/>
                <a:gd name="T38" fmla="*/ 2 w 47"/>
                <a:gd name="T39" fmla="*/ 4 h 29"/>
                <a:gd name="T40" fmla="*/ 1 w 47"/>
                <a:gd name="T41" fmla="*/ 4 h 29"/>
                <a:gd name="T42" fmla="*/ 1 w 47"/>
                <a:gd name="T43" fmla="*/ 4 h 29"/>
                <a:gd name="T44" fmla="*/ 1 w 47"/>
                <a:gd name="T45" fmla="*/ 2 h 29"/>
                <a:gd name="T46" fmla="*/ 0 w 47"/>
                <a:gd name="T47" fmla="*/ 2 h 29"/>
                <a:gd name="T48" fmla="*/ 0 w 47"/>
                <a:gd name="T49" fmla="*/ 1 h 29"/>
                <a:gd name="T50" fmla="*/ 0 w 47"/>
                <a:gd name="T51" fmla="*/ 1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7"/>
                <a:gd name="T79" fmla="*/ 0 h 29"/>
                <a:gd name="T80" fmla="*/ 47 w 4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7" h="29">
                  <a:moveTo>
                    <a:pt x="0" y="11"/>
                  </a:moveTo>
                  <a:lnTo>
                    <a:pt x="0" y="11"/>
                  </a:lnTo>
                  <a:lnTo>
                    <a:pt x="2" y="8"/>
                  </a:lnTo>
                  <a:lnTo>
                    <a:pt x="3" y="5"/>
                  </a:lnTo>
                  <a:lnTo>
                    <a:pt x="9" y="1"/>
                  </a:lnTo>
                  <a:lnTo>
                    <a:pt x="17" y="0"/>
                  </a:lnTo>
                  <a:lnTo>
                    <a:pt x="26" y="0"/>
                  </a:lnTo>
                  <a:lnTo>
                    <a:pt x="35" y="3"/>
                  </a:lnTo>
                  <a:lnTo>
                    <a:pt x="42" y="7"/>
                  </a:lnTo>
                  <a:lnTo>
                    <a:pt x="46" y="12"/>
                  </a:lnTo>
                  <a:lnTo>
                    <a:pt x="47" y="16"/>
                  </a:lnTo>
                  <a:lnTo>
                    <a:pt x="47" y="19"/>
                  </a:lnTo>
                  <a:lnTo>
                    <a:pt x="46" y="21"/>
                  </a:lnTo>
                  <a:lnTo>
                    <a:pt x="45" y="24"/>
                  </a:lnTo>
                  <a:lnTo>
                    <a:pt x="38" y="28"/>
                  </a:lnTo>
                  <a:lnTo>
                    <a:pt x="31" y="29"/>
                  </a:lnTo>
                  <a:lnTo>
                    <a:pt x="22" y="29"/>
                  </a:lnTo>
                  <a:lnTo>
                    <a:pt x="13" y="27"/>
                  </a:lnTo>
                  <a:lnTo>
                    <a:pt x="6" y="23"/>
                  </a:lnTo>
                  <a:lnTo>
                    <a:pt x="2" y="17"/>
                  </a:lnTo>
                  <a:lnTo>
                    <a:pt x="0" y="15"/>
                  </a:lnTo>
                  <a:lnTo>
                    <a:pt x="0" y="11"/>
                  </a:lnTo>
                  <a:close/>
                </a:path>
              </a:pathLst>
            </a:custGeom>
            <a:solidFill>
              <a:srgbClr val="FFE300"/>
            </a:solidFill>
            <a:ln w="9525">
              <a:noFill/>
              <a:round/>
              <a:headEnd/>
              <a:tailEnd/>
            </a:ln>
          </p:spPr>
          <p:txBody>
            <a:bodyPr/>
            <a:lstStyle/>
            <a:p>
              <a:pPr algn="ctr"/>
              <a:endParaRPr lang="fr-FR" sz="2000"/>
            </a:p>
          </p:txBody>
        </p:sp>
        <p:sp>
          <p:nvSpPr>
            <p:cNvPr id="15468" name="Freeform 155"/>
            <p:cNvSpPr>
              <a:spLocks/>
            </p:cNvSpPr>
            <p:nvPr/>
          </p:nvSpPr>
          <p:spPr bwMode="white">
            <a:xfrm flipH="1">
              <a:off x="418" y="3696"/>
              <a:ext cx="27" cy="18"/>
            </a:xfrm>
            <a:custGeom>
              <a:avLst/>
              <a:gdLst>
                <a:gd name="T0" fmla="*/ 0 w 44"/>
                <a:gd name="T1" fmla="*/ 1 h 29"/>
                <a:gd name="T2" fmla="*/ 0 w 44"/>
                <a:gd name="T3" fmla="*/ 1 h 29"/>
                <a:gd name="T4" fmla="*/ 1 w 44"/>
                <a:gd name="T5" fmla="*/ 1 h 29"/>
                <a:gd name="T6" fmla="*/ 1 w 44"/>
                <a:gd name="T7" fmla="*/ 1 h 29"/>
                <a:gd name="T8" fmla="*/ 1 w 44"/>
                <a:gd name="T9" fmla="*/ 1 h 29"/>
                <a:gd name="T10" fmla="*/ 2 w 44"/>
                <a:gd name="T11" fmla="*/ 0 h 29"/>
                <a:gd name="T12" fmla="*/ 4 w 44"/>
                <a:gd name="T13" fmla="*/ 1 h 29"/>
                <a:gd name="T14" fmla="*/ 4 w 44"/>
                <a:gd name="T15" fmla="*/ 1 h 29"/>
                <a:gd name="T16" fmla="*/ 4 w 44"/>
                <a:gd name="T17" fmla="*/ 1 h 29"/>
                <a:gd name="T18" fmla="*/ 6 w 44"/>
                <a:gd name="T19" fmla="*/ 1 h 29"/>
                <a:gd name="T20" fmla="*/ 6 w 44"/>
                <a:gd name="T21" fmla="*/ 1 h 29"/>
                <a:gd name="T22" fmla="*/ 6 w 44"/>
                <a:gd name="T23" fmla="*/ 2 h 29"/>
                <a:gd name="T24" fmla="*/ 6 w 44"/>
                <a:gd name="T25" fmla="*/ 2 h 29"/>
                <a:gd name="T26" fmla="*/ 6 w 44"/>
                <a:gd name="T27" fmla="*/ 2 h 29"/>
                <a:gd name="T28" fmla="*/ 6 w 44"/>
                <a:gd name="T29" fmla="*/ 3 h 29"/>
                <a:gd name="T30" fmla="*/ 6 w 44"/>
                <a:gd name="T31" fmla="*/ 4 h 29"/>
                <a:gd name="T32" fmla="*/ 6 w 44"/>
                <a:gd name="T33" fmla="*/ 4 h 29"/>
                <a:gd name="T34" fmla="*/ 4 w 44"/>
                <a:gd name="T35" fmla="*/ 4 h 29"/>
                <a:gd name="T36" fmla="*/ 2 w 44"/>
                <a:gd name="T37" fmla="*/ 4 h 29"/>
                <a:gd name="T38" fmla="*/ 2 w 44"/>
                <a:gd name="T39" fmla="*/ 4 h 29"/>
                <a:gd name="T40" fmla="*/ 1 w 44"/>
                <a:gd name="T41" fmla="*/ 4 h 29"/>
                <a:gd name="T42" fmla="*/ 1 w 44"/>
                <a:gd name="T43" fmla="*/ 4 h 29"/>
                <a:gd name="T44" fmla="*/ 1 w 44"/>
                <a:gd name="T45" fmla="*/ 2 h 29"/>
                <a:gd name="T46" fmla="*/ 0 w 44"/>
                <a:gd name="T47" fmla="*/ 2 h 29"/>
                <a:gd name="T48" fmla="*/ 0 w 44"/>
                <a:gd name="T49" fmla="*/ 1 h 29"/>
                <a:gd name="T50" fmla="*/ 0 w 44"/>
                <a:gd name="T51" fmla="*/ 1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9"/>
                <a:gd name="T80" fmla="*/ 44 w 44"/>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9">
                  <a:moveTo>
                    <a:pt x="0" y="12"/>
                  </a:moveTo>
                  <a:lnTo>
                    <a:pt x="0" y="12"/>
                  </a:lnTo>
                  <a:lnTo>
                    <a:pt x="1" y="9"/>
                  </a:lnTo>
                  <a:lnTo>
                    <a:pt x="2" y="7"/>
                  </a:lnTo>
                  <a:lnTo>
                    <a:pt x="8" y="3"/>
                  </a:lnTo>
                  <a:lnTo>
                    <a:pt x="15" y="0"/>
                  </a:lnTo>
                  <a:lnTo>
                    <a:pt x="24" y="1"/>
                  </a:lnTo>
                  <a:lnTo>
                    <a:pt x="32" y="3"/>
                  </a:lnTo>
                  <a:lnTo>
                    <a:pt x="39" y="7"/>
                  </a:lnTo>
                  <a:lnTo>
                    <a:pt x="43" y="12"/>
                  </a:lnTo>
                  <a:lnTo>
                    <a:pt x="44" y="15"/>
                  </a:lnTo>
                  <a:lnTo>
                    <a:pt x="44" y="19"/>
                  </a:lnTo>
                  <a:lnTo>
                    <a:pt x="43" y="21"/>
                  </a:lnTo>
                  <a:lnTo>
                    <a:pt x="41" y="24"/>
                  </a:lnTo>
                  <a:lnTo>
                    <a:pt x="36" y="27"/>
                  </a:lnTo>
                  <a:lnTo>
                    <a:pt x="28" y="29"/>
                  </a:lnTo>
                  <a:lnTo>
                    <a:pt x="20" y="29"/>
                  </a:lnTo>
                  <a:lnTo>
                    <a:pt x="11" y="27"/>
                  </a:lnTo>
                  <a:lnTo>
                    <a:pt x="5" y="23"/>
                  </a:lnTo>
                  <a:lnTo>
                    <a:pt x="1" y="17"/>
                  </a:lnTo>
                  <a:lnTo>
                    <a:pt x="0" y="15"/>
                  </a:lnTo>
                  <a:lnTo>
                    <a:pt x="0" y="12"/>
                  </a:lnTo>
                  <a:close/>
                </a:path>
              </a:pathLst>
            </a:custGeom>
            <a:solidFill>
              <a:srgbClr val="FFE000"/>
            </a:solidFill>
            <a:ln w="9525">
              <a:noFill/>
              <a:round/>
              <a:headEnd/>
              <a:tailEnd/>
            </a:ln>
          </p:spPr>
          <p:txBody>
            <a:bodyPr/>
            <a:lstStyle/>
            <a:p>
              <a:pPr algn="ctr"/>
              <a:endParaRPr lang="fr-FR" sz="2000"/>
            </a:p>
          </p:txBody>
        </p:sp>
        <p:sp>
          <p:nvSpPr>
            <p:cNvPr id="15469" name="Freeform 156"/>
            <p:cNvSpPr>
              <a:spLocks/>
            </p:cNvSpPr>
            <p:nvPr/>
          </p:nvSpPr>
          <p:spPr bwMode="white">
            <a:xfrm flipH="1">
              <a:off x="419" y="3697"/>
              <a:ext cx="25" cy="16"/>
            </a:xfrm>
            <a:custGeom>
              <a:avLst/>
              <a:gdLst>
                <a:gd name="T0" fmla="*/ 0 w 42"/>
                <a:gd name="T1" fmla="*/ 1 h 27"/>
                <a:gd name="T2" fmla="*/ 0 w 42"/>
                <a:gd name="T3" fmla="*/ 1 h 27"/>
                <a:gd name="T4" fmla="*/ 0 w 42"/>
                <a:gd name="T5" fmla="*/ 1 h 27"/>
                <a:gd name="T6" fmla="*/ 1 w 42"/>
                <a:gd name="T7" fmla="*/ 1 h 27"/>
                <a:gd name="T8" fmla="*/ 1 w 42"/>
                <a:gd name="T9" fmla="*/ 1 h 27"/>
                <a:gd name="T10" fmla="*/ 2 w 42"/>
                <a:gd name="T11" fmla="*/ 0 h 27"/>
                <a:gd name="T12" fmla="*/ 3 w 42"/>
                <a:gd name="T13" fmla="*/ 0 h 27"/>
                <a:gd name="T14" fmla="*/ 3 w 42"/>
                <a:gd name="T15" fmla="*/ 0 h 27"/>
                <a:gd name="T16" fmla="*/ 4 w 42"/>
                <a:gd name="T17" fmla="*/ 1 h 27"/>
                <a:gd name="T18" fmla="*/ 5 w 42"/>
                <a:gd name="T19" fmla="*/ 1 h 27"/>
                <a:gd name="T20" fmla="*/ 5 w 42"/>
                <a:gd name="T21" fmla="*/ 1 h 27"/>
                <a:gd name="T22" fmla="*/ 5 w 42"/>
                <a:gd name="T23" fmla="*/ 2 h 27"/>
                <a:gd name="T24" fmla="*/ 5 w 42"/>
                <a:gd name="T25" fmla="*/ 2 h 27"/>
                <a:gd name="T26" fmla="*/ 5 w 42"/>
                <a:gd name="T27" fmla="*/ 2 h 27"/>
                <a:gd name="T28" fmla="*/ 5 w 42"/>
                <a:gd name="T29" fmla="*/ 2 h 27"/>
                <a:gd name="T30" fmla="*/ 5 w 42"/>
                <a:gd name="T31" fmla="*/ 3 h 27"/>
                <a:gd name="T32" fmla="*/ 4 w 42"/>
                <a:gd name="T33" fmla="*/ 3 h 27"/>
                <a:gd name="T34" fmla="*/ 4 w 42"/>
                <a:gd name="T35" fmla="*/ 3 h 27"/>
                <a:gd name="T36" fmla="*/ 2 w 42"/>
                <a:gd name="T37" fmla="*/ 3 h 27"/>
                <a:gd name="T38" fmla="*/ 2 w 42"/>
                <a:gd name="T39" fmla="*/ 3 h 27"/>
                <a:gd name="T40" fmla="*/ 1 w 42"/>
                <a:gd name="T41" fmla="*/ 3 h 27"/>
                <a:gd name="T42" fmla="*/ 1 w 42"/>
                <a:gd name="T43" fmla="*/ 2 h 27"/>
                <a:gd name="T44" fmla="*/ 0 w 42"/>
                <a:gd name="T45" fmla="*/ 2 h 27"/>
                <a:gd name="T46" fmla="*/ 0 w 42"/>
                <a:gd name="T47" fmla="*/ 2 h 27"/>
                <a:gd name="T48" fmla="*/ 0 w 42"/>
                <a:gd name="T49" fmla="*/ 1 h 27"/>
                <a:gd name="T50" fmla="*/ 0 w 42"/>
                <a:gd name="T51" fmla="*/ 1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0" y="11"/>
                  </a:moveTo>
                  <a:lnTo>
                    <a:pt x="0" y="11"/>
                  </a:lnTo>
                  <a:lnTo>
                    <a:pt x="0" y="8"/>
                  </a:lnTo>
                  <a:lnTo>
                    <a:pt x="3" y="6"/>
                  </a:lnTo>
                  <a:lnTo>
                    <a:pt x="7" y="2"/>
                  </a:lnTo>
                  <a:lnTo>
                    <a:pt x="15" y="0"/>
                  </a:lnTo>
                  <a:lnTo>
                    <a:pt x="23" y="0"/>
                  </a:lnTo>
                  <a:lnTo>
                    <a:pt x="31" y="3"/>
                  </a:lnTo>
                  <a:lnTo>
                    <a:pt x="36" y="7"/>
                  </a:lnTo>
                  <a:lnTo>
                    <a:pt x="40" y="11"/>
                  </a:lnTo>
                  <a:lnTo>
                    <a:pt x="42" y="14"/>
                  </a:lnTo>
                  <a:lnTo>
                    <a:pt x="42" y="18"/>
                  </a:lnTo>
                  <a:lnTo>
                    <a:pt x="40" y="19"/>
                  </a:lnTo>
                  <a:lnTo>
                    <a:pt x="39" y="22"/>
                  </a:lnTo>
                  <a:lnTo>
                    <a:pt x="34" y="26"/>
                  </a:lnTo>
                  <a:lnTo>
                    <a:pt x="27" y="27"/>
                  </a:lnTo>
                  <a:lnTo>
                    <a:pt x="19" y="27"/>
                  </a:lnTo>
                  <a:lnTo>
                    <a:pt x="11" y="24"/>
                  </a:lnTo>
                  <a:lnTo>
                    <a:pt x="4" y="20"/>
                  </a:lnTo>
                  <a:lnTo>
                    <a:pt x="0" y="16"/>
                  </a:lnTo>
                  <a:lnTo>
                    <a:pt x="0" y="14"/>
                  </a:lnTo>
                  <a:lnTo>
                    <a:pt x="0" y="11"/>
                  </a:lnTo>
                  <a:close/>
                </a:path>
              </a:pathLst>
            </a:custGeom>
            <a:solidFill>
              <a:srgbClr val="FFDE00"/>
            </a:solidFill>
            <a:ln w="9525">
              <a:noFill/>
              <a:round/>
              <a:headEnd/>
              <a:tailEnd/>
            </a:ln>
          </p:spPr>
          <p:txBody>
            <a:bodyPr/>
            <a:lstStyle/>
            <a:p>
              <a:pPr algn="ctr"/>
              <a:endParaRPr lang="fr-FR" sz="2000"/>
            </a:p>
          </p:txBody>
        </p:sp>
        <p:sp>
          <p:nvSpPr>
            <p:cNvPr id="15470" name="Freeform 157"/>
            <p:cNvSpPr>
              <a:spLocks/>
            </p:cNvSpPr>
            <p:nvPr/>
          </p:nvSpPr>
          <p:spPr bwMode="white">
            <a:xfrm flipH="1">
              <a:off x="419" y="3697"/>
              <a:ext cx="24" cy="16"/>
            </a:xfrm>
            <a:custGeom>
              <a:avLst/>
              <a:gdLst>
                <a:gd name="T0" fmla="*/ 0 w 39"/>
                <a:gd name="T1" fmla="*/ 2 h 25"/>
                <a:gd name="T2" fmla="*/ 0 w 39"/>
                <a:gd name="T3" fmla="*/ 2 h 25"/>
                <a:gd name="T4" fmla="*/ 1 w 39"/>
                <a:gd name="T5" fmla="*/ 1 h 25"/>
                <a:gd name="T6" fmla="*/ 1 w 39"/>
                <a:gd name="T7" fmla="*/ 1 h 25"/>
                <a:gd name="T8" fmla="*/ 2 w 39"/>
                <a:gd name="T9" fmla="*/ 0 h 25"/>
                <a:gd name="T10" fmla="*/ 4 w 39"/>
                <a:gd name="T11" fmla="*/ 0 h 25"/>
                <a:gd name="T12" fmla="*/ 4 w 39"/>
                <a:gd name="T13" fmla="*/ 0 h 25"/>
                <a:gd name="T14" fmla="*/ 4 w 39"/>
                <a:gd name="T15" fmla="*/ 1 h 25"/>
                <a:gd name="T16" fmla="*/ 6 w 39"/>
                <a:gd name="T17" fmla="*/ 1 h 25"/>
                <a:gd name="T18" fmla="*/ 6 w 39"/>
                <a:gd name="T19" fmla="*/ 2 h 25"/>
                <a:gd name="T20" fmla="*/ 6 w 39"/>
                <a:gd name="T21" fmla="*/ 3 h 25"/>
                <a:gd name="T22" fmla="*/ 6 w 39"/>
                <a:gd name="T23" fmla="*/ 3 h 25"/>
                <a:gd name="T24" fmla="*/ 6 w 39"/>
                <a:gd name="T25" fmla="*/ 3 h 25"/>
                <a:gd name="T26" fmla="*/ 4 w 39"/>
                <a:gd name="T27" fmla="*/ 4 h 25"/>
                <a:gd name="T28" fmla="*/ 4 w 39"/>
                <a:gd name="T29" fmla="*/ 4 h 25"/>
                <a:gd name="T30" fmla="*/ 2 w 39"/>
                <a:gd name="T31" fmla="*/ 4 h 25"/>
                <a:gd name="T32" fmla="*/ 2 w 39"/>
                <a:gd name="T33" fmla="*/ 4 h 25"/>
                <a:gd name="T34" fmla="*/ 1 w 39"/>
                <a:gd name="T35" fmla="*/ 4 h 25"/>
                <a:gd name="T36" fmla="*/ 1 w 39"/>
                <a:gd name="T37" fmla="*/ 3 h 25"/>
                <a:gd name="T38" fmla="*/ 0 w 39"/>
                <a:gd name="T39" fmla="*/ 3 h 25"/>
                <a:gd name="T40" fmla="*/ 0 w 39"/>
                <a:gd name="T41" fmla="*/ 2 h 25"/>
                <a:gd name="T42" fmla="*/ 0 w 39"/>
                <a:gd name="T43" fmla="*/ 2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
                <a:gd name="T67" fmla="*/ 0 h 25"/>
                <a:gd name="T68" fmla="*/ 39 w 39"/>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 h="25">
                  <a:moveTo>
                    <a:pt x="0" y="9"/>
                  </a:moveTo>
                  <a:lnTo>
                    <a:pt x="0" y="9"/>
                  </a:lnTo>
                  <a:lnTo>
                    <a:pt x="2" y="4"/>
                  </a:lnTo>
                  <a:lnTo>
                    <a:pt x="7" y="1"/>
                  </a:lnTo>
                  <a:lnTo>
                    <a:pt x="14" y="0"/>
                  </a:lnTo>
                  <a:lnTo>
                    <a:pt x="22" y="0"/>
                  </a:lnTo>
                  <a:lnTo>
                    <a:pt x="29" y="1"/>
                  </a:lnTo>
                  <a:lnTo>
                    <a:pt x="35" y="5"/>
                  </a:lnTo>
                  <a:lnTo>
                    <a:pt x="38" y="10"/>
                  </a:lnTo>
                  <a:lnTo>
                    <a:pt x="39" y="14"/>
                  </a:lnTo>
                  <a:lnTo>
                    <a:pt x="37" y="20"/>
                  </a:lnTo>
                  <a:lnTo>
                    <a:pt x="33" y="22"/>
                  </a:lnTo>
                  <a:lnTo>
                    <a:pt x="26" y="25"/>
                  </a:lnTo>
                  <a:lnTo>
                    <a:pt x="18" y="25"/>
                  </a:lnTo>
                  <a:lnTo>
                    <a:pt x="10" y="22"/>
                  </a:lnTo>
                  <a:lnTo>
                    <a:pt x="5" y="18"/>
                  </a:lnTo>
                  <a:lnTo>
                    <a:pt x="0" y="14"/>
                  </a:lnTo>
                  <a:lnTo>
                    <a:pt x="0" y="9"/>
                  </a:lnTo>
                  <a:close/>
                </a:path>
              </a:pathLst>
            </a:custGeom>
            <a:solidFill>
              <a:srgbClr val="FFDB00"/>
            </a:solidFill>
            <a:ln w="9525">
              <a:noFill/>
              <a:round/>
              <a:headEnd/>
              <a:tailEnd/>
            </a:ln>
          </p:spPr>
          <p:txBody>
            <a:bodyPr/>
            <a:lstStyle/>
            <a:p>
              <a:pPr algn="ctr"/>
              <a:endParaRPr lang="fr-FR" sz="2000"/>
            </a:p>
          </p:txBody>
        </p:sp>
        <p:sp>
          <p:nvSpPr>
            <p:cNvPr id="15471" name="Freeform 158"/>
            <p:cNvSpPr>
              <a:spLocks/>
            </p:cNvSpPr>
            <p:nvPr/>
          </p:nvSpPr>
          <p:spPr bwMode="white">
            <a:xfrm flipH="1">
              <a:off x="419" y="3697"/>
              <a:ext cx="24" cy="15"/>
            </a:xfrm>
            <a:custGeom>
              <a:avLst/>
              <a:gdLst>
                <a:gd name="T0" fmla="*/ 0 w 36"/>
                <a:gd name="T1" fmla="*/ 2 h 24"/>
                <a:gd name="T2" fmla="*/ 0 w 36"/>
                <a:gd name="T3" fmla="*/ 2 h 24"/>
                <a:gd name="T4" fmla="*/ 1 w 36"/>
                <a:gd name="T5" fmla="*/ 1 h 24"/>
                <a:gd name="T6" fmla="*/ 1 w 36"/>
                <a:gd name="T7" fmla="*/ 1 h 24"/>
                <a:gd name="T8" fmla="*/ 2 w 36"/>
                <a:gd name="T9" fmla="*/ 0 h 24"/>
                <a:gd name="T10" fmla="*/ 4 w 36"/>
                <a:gd name="T11" fmla="*/ 0 h 24"/>
                <a:gd name="T12" fmla="*/ 4 w 36"/>
                <a:gd name="T13" fmla="*/ 0 h 24"/>
                <a:gd name="T14" fmla="*/ 5 w 36"/>
                <a:gd name="T15" fmla="*/ 1 h 24"/>
                <a:gd name="T16" fmla="*/ 6 w 36"/>
                <a:gd name="T17" fmla="*/ 1 h 24"/>
                <a:gd name="T18" fmla="*/ 7 w 36"/>
                <a:gd name="T19" fmla="*/ 2 h 24"/>
                <a:gd name="T20" fmla="*/ 7 w 36"/>
                <a:gd name="T21" fmla="*/ 3 h 24"/>
                <a:gd name="T22" fmla="*/ 7 w 36"/>
                <a:gd name="T23" fmla="*/ 3 h 24"/>
                <a:gd name="T24" fmla="*/ 7 w 36"/>
                <a:gd name="T25" fmla="*/ 3 h 24"/>
                <a:gd name="T26" fmla="*/ 6 w 36"/>
                <a:gd name="T27" fmla="*/ 4 h 24"/>
                <a:gd name="T28" fmla="*/ 5 w 36"/>
                <a:gd name="T29" fmla="*/ 4 h 24"/>
                <a:gd name="T30" fmla="*/ 3 w 36"/>
                <a:gd name="T31" fmla="*/ 4 h 24"/>
                <a:gd name="T32" fmla="*/ 3 w 36"/>
                <a:gd name="T33" fmla="*/ 4 h 24"/>
                <a:gd name="T34" fmla="*/ 2 w 36"/>
                <a:gd name="T35" fmla="*/ 3 h 24"/>
                <a:gd name="T36" fmla="*/ 1 w 36"/>
                <a:gd name="T37" fmla="*/ 3 h 24"/>
                <a:gd name="T38" fmla="*/ 0 w 36"/>
                <a:gd name="T39" fmla="*/ 3 h 24"/>
                <a:gd name="T40" fmla="*/ 0 w 36"/>
                <a:gd name="T41" fmla="*/ 2 h 24"/>
                <a:gd name="T42" fmla="*/ 0 w 36"/>
                <a:gd name="T43" fmla="*/ 2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0" y="9"/>
                  </a:moveTo>
                  <a:lnTo>
                    <a:pt x="0" y="9"/>
                  </a:lnTo>
                  <a:lnTo>
                    <a:pt x="1" y="5"/>
                  </a:lnTo>
                  <a:lnTo>
                    <a:pt x="7" y="1"/>
                  </a:lnTo>
                  <a:lnTo>
                    <a:pt x="12" y="0"/>
                  </a:lnTo>
                  <a:lnTo>
                    <a:pt x="20" y="0"/>
                  </a:lnTo>
                  <a:lnTo>
                    <a:pt x="27" y="2"/>
                  </a:lnTo>
                  <a:lnTo>
                    <a:pt x="32" y="5"/>
                  </a:lnTo>
                  <a:lnTo>
                    <a:pt x="36" y="10"/>
                  </a:lnTo>
                  <a:lnTo>
                    <a:pt x="36" y="14"/>
                  </a:lnTo>
                  <a:lnTo>
                    <a:pt x="35" y="20"/>
                  </a:lnTo>
                  <a:lnTo>
                    <a:pt x="29" y="22"/>
                  </a:lnTo>
                  <a:lnTo>
                    <a:pt x="23" y="24"/>
                  </a:lnTo>
                  <a:lnTo>
                    <a:pt x="16" y="24"/>
                  </a:lnTo>
                  <a:lnTo>
                    <a:pt x="9" y="21"/>
                  </a:lnTo>
                  <a:lnTo>
                    <a:pt x="4" y="18"/>
                  </a:lnTo>
                  <a:lnTo>
                    <a:pt x="0" y="14"/>
                  </a:lnTo>
                  <a:lnTo>
                    <a:pt x="0" y="9"/>
                  </a:lnTo>
                  <a:close/>
                </a:path>
              </a:pathLst>
            </a:custGeom>
            <a:solidFill>
              <a:srgbClr val="FFD900"/>
            </a:solidFill>
            <a:ln w="9525">
              <a:noFill/>
              <a:round/>
              <a:headEnd/>
              <a:tailEnd/>
            </a:ln>
          </p:spPr>
          <p:txBody>
            <a:bodyPr/>
            <a:lstStyle/>
            <a:p>
              <a:pPr algn="ctr"/>
              <a:endParaRPr lang="fr-FR" sz="2000"/>
            </a:p>
          </p:txBody>
        </p:sp>
        <p:sp>
          <p:nvSpPr>
            <p:cNvPr id="15472" name="Freeform 159"/>
            <p:cNvSpPr>
              <a:spLocks/>
            </p:cNvSpPr>
            <p:nvPr/>
          </p:nvSpPr>
          <p:spPr bwMode="white">
            <a:xfrm flipH="1">
              <a:off x="421" y="3698"/>
              <a:ext cx="22" cy="14"/>
            </a:xfrm>
            <a:custGeom>
              <a:avLst/>
              <a:gdLst>
                <a:gd name="T0" fmla="*/ 0 w 35"/>
                <a:gd name="T1" fmla="*/ 1 h 23"/>
                <a:gd name="T2" fmla="*/ 0 w 35"/>
                <a:gd name="T3" fmla="*/ 1 h 23"/>
                <a:gd name="T4" fmla="*/ 1 w 35"/>
                <a:gd name="T5" fmla="*/ 1 h 23"/>
                <a:gd name="T6" fmla="*/ 1 w 35"/>
                <a:gd name="T7" fmla="*/ 1 h 23"/>
                <a:gd name="T8" fmla="*/ 2 w 35"/>
                <a:gd name="T9" fmla="*/ 0 h 23"/>
                <a:gd name="T10" fmla="*/ 3 w 35"/>
                <a:gd name="T11" fmla="*/ 0 h 23"/>
                <a:gd name="T12" fmla="*/ 3 w 35"/>
                <a:gd name="T13" fmla="*/ 0 h 23"/>
                <a:gd name="T14" fmla="*/ 4 w 35"/>
                <a:gd name="T15" fmla="*/ 1 h 23"/>
                <a:gd name="T16" fmla="*/ 5 w 35"/>
                <a:gd name="T17" fmla="*/ 1 h 23"/>
                <a:gd name="T18" fmla="*/ 6 w 35"/>
                <a:gd name="T19" fmla="*/ 1 h 23"/>
                <a:gd name="T20" fmla="*/ 6 w 35"/>
                <a:gd name="T21" fmla="*/ 2 h 23"/>
                <a:gd name="T22" fmla="*/ 6 w 35"/>
                <a:gd name="T23" fmla="*/ 2 h 23"/>
                <a:gd name="T24" fmla="*/ 5 w 35"/>
                <a:gd name="T25" fmla="*/ 2 h 23"/>
                <a:gd name="T26" fmla="*/ 4 w 35"/>
                <a:gd name="T27" fmla="*/ 2 h 23"/>
                <a:gd name="T28" fmla="*/ 4 w 35"/>
                <a:gd name="T29" fmla="*/ 3 h 23"/>
                <a:gd name="T30" fmla="*/ 3 w 35"/>
                <a:gd name="T31" fmla="*/ 3 h 23"/>
                <a:gd name="T32" fmla="*/ 3 w 35"/>
                <a:gd name="T33" fmla="*/ 3 h 23"/>
                <a:gd name="T34" fmla="*/ 2 w 35"/>
                <a:gd name="T35" fmla="*/ 2 h 23"/>
                <a:gd name="T36" fmla="*/ 1 w 35"/>
                <a:gd name="T37" fmla="*/ 2 h 23"/>
                <a:gd name="T38" fmla="*/ 1 w 35"/>
                <a:gd name="T39" fmla="*/ 2 h 23"/>
                <a:gd name="T40" fmla="*/ 0 w 35"/>
                <a:gd name="T41" fmla="*/ 1 h 23"/>
                <a:gd name="T42" fmla="*/ 0 w 35"/>
                <a:gd name="T43" fmla="*/ 1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0" y="8"/>
                  </a:moveTo>
                  <a:lnTo>
                    <a:pt x="0" y="8"/>
                  </a:lnTo>
                  <a:lnTo>
                    <a:pt x="3" y="4"/>
                  </a:lnTo>
                  <a:lnTo>
                    <a:pt x="7" y="1"/>
                  </a:lnTo>
                  <a:lnTo>
                    <a:pt x="12" y="0"/>
                  </a:lnTo>
                  <a:lnTo>
                    <a:pt x="20" y="0"/>
                  </a:lnTo>
                  <a:lnTo>
                    <a:pt x="27" y="1"/>
                  </a:lnTo>
                  <a:lnTo>
                    <a:pt x="31" y="5"/>
                  </a:lnTo>
                  <a:lnTo>
                    <a:pt x="35" y="9"/>
                  </a:lnTo>
                  <a:lnTo>
                    <a:pt x="35" y="13"/>
                  </a:lnTo>
                  <a:lnTo>
                    <a:pt x="33" y="17"/>
                  </a:lnTo>
                  <a:lnTo>
                    <a:pt x="29" y="20"/>
                  </a:lnTo>
                  <a:lnTo>
                    <a:pt x="23" y="23"/>
                  </a:lnTo>
                  <a:lnTo>
                    <a:pt x="16" y="21"/>
                  </a:lnTo>
                  <a:lnTo>
                    <a:pt x="9" y="20"/>
                  </a:lnTo>
                  <a:lnTo>
                    <a:pt x="4" y="17"/>
                  </a:lnTo>
                  <a:lnTo>
                    <a:pt x="1" y="13"/>
                  </a:lnTo>
                  <a:lnTo>
                    <a:pt x="0" y="8"/>
                  </a:lnTo>
                  <a:close/>
                </a:path>
              </a:pathLst>
            </a:custGeom>
            <a:solidFill>
              <a:srgbClr val="FFD600"/>
            </a:solidFill>
            <a:ln w="9525">
              <a:noFill/>
              <a:round/>
              <a:headEnd/>
              <a:tailEnd/>
            </a:ln>
          </p:spPr>
          <p:txBody>
            <a:bodyPr/>
            <a:lstStyle/>
            <a:p>
              <a:pPr algn="ctr"/>
              <a:endParaRPr lang="fr-FR" sz="2000"/>
            </a:p>
          </p:txBody>
        </p:sp>
        <p:sp>
          <p:nvSpPr>
            <p:cNvPr id="15473" name="Freeform 160"/>
            <p:cNvSpPr>
              <a:spLocks/>
            </p:cNvSpPr>
            <p:nvPr/>
          </p:nvSpPr>
          <p:spPr bwMode="white">
            <a:xfrm flipH="1">
              <a:off x="422" y="3698"/>
              <a:ext cx="19" cy="14"/>
            </a:xfrm>
            <a:custGeom>
              <a:avLst/>
              <a:gdLst>
                <a:gd name="T0" fmla="*/ 4 w 32"/>
                <a:gd name="T1" fmla="*/ 3 h 21"/>
                <a:gd name="T2" fmla="*/ 4 w 32"/>
                <a:gd name="T3" fmla="*/ 3 h 21"/>
                <a:gd name="T4" fmla="*/ 4 w 32"/>
                <a:gd name="T5" fmla="*/ 3 h 21"/>
                <a:gd name="T6" fmla="*/ 4 w 32"/>
                <a:gd name="T7" fmla="*/ 4 h 21"/>
                <a:gd name="T8" fmla="*/ 3 w 32"/>
                <a:gd name="T9" fmla="*/ 4 h 21"/>
                <a:gd name="T10" fmla="*/ 2 w 32"/>
                <a:gd name="T11" fmla="*/ 4 h 21"/>
                <a:gd name="T12" fmla="*/ 2 w 32"/>
                <a:gd name="T13" fmla="*/ 4 h 21"/>
                <a:gd name="T14" fmla="*/ 1 w 32"/>
                <a:gd name="T15" fmla="*/ 4 h 21"/>
                <a:gd name="T16" fmla="*/ 1 w 32"/>
                <a:gd name="T17" fmla="*/ 3 h 21"/>
                <a:gd name="T18" fmla="*/ 1 w 32"/>
                <a:gd name="T19" fmla="*/ 2 h 21"/>
                <a:gd name="T20" fmla="*/ 0 w 32"/>
                <a:gd name="T21" fmla="*/ 1 h 21"/>
                <a:gd name="T22" fmla="*/ 0 w 32"/>
                <a:gd name="T23" fmla="*/ 1 h 21"/>
                <a:gd name="T24" fmla="*/ 1 w 32"/>
                <a:gd name="T25" fmla="*/ 1 h 21"/>
                <a:gd name="T26" fmla="*/ 1 w 32"/>
                <a:gd name="T27" fmla="*/ 1 h 21"/>
                <a:gd name="T28" fmla="*/ 1 w 32"/>
                <a:gd name="T29" fmla="*/ 0 h 21"/>
                <a:gd name="T30" fmla="*/ 2 w 32"/>
                <a:gd name="T31" fmla="*/ 0 h 21"/>
                <a:gd name="T32" fmla="*/ 2 w 32"/>
                <a:gd name="T33" fmla="*/ 0 h 21"/>
                <a:gd name="T34" fmla="*/ 3 w 32"/>
                <a:gd name="T35" fmla="*/ 1 h 21"/>
                <a:gd name="T36" fmla="*/ 4 w 32"/>
                <a:gd name="T37" fmla="*/ 1 h 21"/>
                <a:gd name="T38" fmla="*/ 4 w 32"/>
                <a:gd name="T39" fmla="*/ 2 h 21"/>
                <a:gd name="T40" fmla="*/ 4 w 32"/>
                <a:gd name="T41" fmla="*/ 3 h 21"/>
                <a:gd name="T42" fmla="*/ 4 w 32"/>
                <a:gd name="T43" fmla="*/ 3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2"/>
                <a:gd name="T67" fmla="*/ 0 h 21"/>
                <a:gd name="T68" fmla="*/ 32 w 32"/>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2" h="21">
                  <a:moveTo>
                    <a:pt x="32" y="13"/>
                  </a:moveTo>
                  <a:lnTo>
                    <a:pt x="32" y="13"/>
                  </a:lnTo>
                  <a:lnTo>
                    <a:pt x="31" y="17"/>
                  </a:lnTo>
                  <a:lnTo>
                    <a:pt x="27" y="20"/>
                  </a:lnTo>
                  <a:lnTo>
                    <a:pt x="22" y="21"/>
                  </a:lnTo>
                  <a:lnTo>
                    <a:pt x="15" y="21"/>
                  </a:lnTo>
                  <a:lnTo>
                    <a:pt x="10" y="20"/>
                  </a:lnTo>
                  <a:lnTo>
                    <a:pt x="4" y="16"/>
                  </a:lnTo>
                  <a:lnTo>
                    <a:pt x="2" y="12"/>
                  </a:lnTo>
                  <a:lnTo>
                    <a:pt x="0" y="8"/>
                  </a:lnTo>
                  <a:lnTo>
                    <a:pt x="3" y="4"/>
                  </a:lnTo>
                  <a:lnTo>
                    <a:pt x="7" y="1"/>
                  </a:lnTo>
                  <a:lnTo>
                    <a:pt x="12" y="0"/>
                  </a:lnTo>
                  <a:lnTo>
                    <a:pt x="19" y="0"/>
                  </a:lnTo>
                  <a:lnTo>
                    <a:pt x="24" y="3"/>
                  </a:lnTo>
                  <a:lnTo>
                    <a:pt x="30" y="5"/>
                  </a:lnTo>
                  <a:lnTo>
                    <a:pt x="32" y="9"/>
                  </a:lnTo>
                  <a:lnTo>
                    <a:pt x="32" y="13"/>
                  </a:lnTo>
                  <a:close/>
                </a:path>
              </a:pathLst>
            </a:custGeom>
            <a:solidFill>
              <a:srgbClr val="FFD100"/>
            </a:solidFill>
            <a:ln w="9525">
              <a:noFill/>
              <a:round/>
              <a:headEnd/>
              <a:tailEnd/>
            </a:ln>
          </p:spPr>
          <p:txBody>
            <a:bodyPr/>
            <a:lstStyle/>
            <a:p>
              <a:pPr algn="ctr"/>
              <a:endParaRPr lang="fr-FR" sz="2000"/>
            </a:p>
          </p:txBody>
        </p:sp>
        <p:sp>
          <p:nvSpPr>
            <p:cNvPr id="15474" name="Freeform 161"/>
            <p:cNvSpPr>
              <a:spLocks/>
            </p:cNvSpPr>
            <p:nvPr/>
          </p:nvSpPr>
          <p:spPr bwMode="black">
            <a:xfrm flipH="1">
              <a:off x="393" y="3554"/>
              <a:ext cx="51" cy="36"/>
            </a:xfrm>
            <a:custGeom>
              <a:avLst/>
              <a:gdLst>
                <a:gd name="T0" fmla="*/ 11 w 83"/>
                <a:gd name="T1" fmla="*/ 8 h 60"/>
                <a:gd name="T2" fmla="*/ 11 w 83"/>
                <a:gd name="T3" fmla="*/ 8 h 60"/>
                <a:gd name="T4" fmla="*/ 12 w 83"/>
                <a:gd name="T5" fmla="*/ 7 h 60"/>
                <a:gd name="T6" fmla="*/ 12 w 83"/>
                <a:gd name="T7" fmla="*/ 5 h 60"/>
                <a:gd name="T8" fmla="*/ 12 w 83"/>
                <a:gd name="T9" fmla="*/ 4 h 60"/>
                <a:gd name="T10" fmla="*/ 12 w 83"/>
                <a:gd name="T11" fmla="*/ 2 h 60"/>
                <a:gd name="T12" fmla="*/ 12 w 83"/>
                <a:gd name="T13" fmla="*/ 2 h 60"/>
                <a:gd name="T14" fmla="*/ 11 w 83"/>
                <a:gd name="T15" fmla="*/ 1 h 60"/>
                <a:gd name="T16" fmla="*/ 10 w 83"/>
                <a:gd name="T17" fmla="*/ 1 h 60"/>
                <a:gd name="T18" fmla="*/ 10 w 83"/>
                <a:gd name="T19" fmla="*/ 1 h 60"/>
                <a:gd name="T20" fmla="*/ 9 w 83"/>
                <a:gd name="T21" fmla="*/ 1 h 60"/>
                <a:gd name="T22" fmla="*/ 9 w 83"/>
                <a:gd name="T23" fmla="*/ 1 h 60"/>
                <a:gd name="T24" fmla="*/ 9 w 83"/>
                <a:gd name="T25" fmla="*/ 1 h 60"/>
                <a:gd name="T26" fmla="*/ 7 w 83"/>
                <a:gd name="T27" fmla="*/ 0 h 60"/>
                <a:gd name="T28" fmla="*/ 7 w 83"/>
                <a:gd name="T29" fmla="*/ 1 h 60"/>
                <a:gd name="T30" fmla="*/ 6 w 83"/>
                <a:gd name="T31" fmla="*/ 1 h 60"/>
                <a:gd name="T32" fmla="*/ 4 w 83"/>
                <a:gd name="T33" fmla="*/ 1 h 60"/>
                <a:gd name="T34" fmla="*/ 4 w 83"/>
                <a:gd name="T35" fmla="*/ 1 h 60"/>
                <a:gd name="T36" fmla="*/ 2 w 83"/>
                <a:gd name="T37" fmla="*/ 1 h 60"/>
                <a:gd name="T38" fmla="*/ 2 w 83"/>
                <a:gd name="T39" fmla="*/ 1 h 60"/>
                <a:gd name="T40" fmla="*/ 1 w 83"/>
                <a:gd name="T41" fmla="*/ 1 h 60"/>
                <a:gd name="T42" fmla="*/ 1 w 83"/>
                <a:gd name="T43" fmla="*/ 1 h 60"/>
                <a:gd name="T44" fmla="*/ 1 w 83"/>
                <a:gd name="T45" fmla="*/ 1 h 60"/>
                <a:gd name="T46" fmla="*/ 0 w 83"/>
                <a:gd name="T47" fmla="*/ 1 h 60"/>
                <a:gd name="T48" fmla="*/ 1 w 83"/>
                <a:gd name="T49" fmla="*/ 2 h 60"/>
                <a:gd name="T50" fmla="*/ 1 w 83"/>
                <a:gd name="T51" fmla="*/ 2 h 60"/>
                <a:gd name="T52" fmla="*/ 2 w 83"/>
                <a:gd name="T53" fmla="*/ 2 h 60"/>
                <a:gd name="T54" fmla="*/ 4 w 83"/>
                <a:gd name="T55" fmla="*/ 2 h 60"/>
                <a:gd name="T56" fmla="*/ 4 w 83"/>
                <a:gd name="T57" fmla="*/ 2 h 60"/>
                <a:gd name="T58" fmla="*/ 6 w 83"/>
                <a:gd name="T59" fmla="*/ 2 h 60"/>
                <a:gd name="T60" fmla="*/ 7 w 83"/>
                <a:gd name="T61" fmla="*/ 2 h 60"/>
                <a:gd name="T62" fmla="*/ 8 w 83"/>
                <a:gd name="T63" fmla="*/ 2 h 60"/>
                <a:gd name="T64" fmla="*/ 9 w 83"/>
                <a:gd name="T65" fmla="*/ 2 h 60"/>
                <a:gd name="T66" fmla="*/ 10 w 83"/>
                <a:gd name="T67" fmla="*/ 3 h 60"/>
                <a:gd name="T68" fmla="*/ 10 w 83"/>
                <a:gd name="T69" fmla="*/ 4 h 60"/>
                <a:gd name="T70" fmla="*/ 10 w 83"/>
                <a:gd name="T71" fmla="*/ 4 h 60"/>
                <a:gd name="T72" fmla="*/ 10 w 83"/>
                <a:gd name="T73" fmla="*/ 4 h 60"/>
                <a:gd name="T74" fmla="*/ 11 w 83"/>
                <a:gd name="T75" fmla="*/ 6 h 60"/>
                <a:gd name="T76" fmla="*/ 11 w 83"/>
                <a:gd name="T77" fmla="*/ 7 h 60"/>
                <a:gd name="T78" fmla="*/ 11 w 83"/>
                <a:gd name="T79" fmla="*/ 8 h 60"/>
                <a:gd name="T80" fmla="*/ 11 w 83"/>
                <a:gd name="T81" fmla="*/ 8 h 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3"/>
                <a:gd name="T124" fmla="*/ 0 h 60"/>
                <a:gd name="T125" fmla="*/ 83 w 83"/>
                <a:gd name="T126" fmla="*/ 60 h 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3" h="60">
                  <a:moveTo>
                    <a:pt x="77" y="60"/>
                  </a:moveTo>
                  <a:lnTo>
                    <a:pt x="77" y="60"/>
                  </a:lnTo>
                  <a:lnTo>
                    <a:pt x="81" y="51"/>
                  </a:lnTo>
                  <a:lnTo>
                    <a:pt x="82" y="42"/>
                  </a:lnTo>
                  <a:lnTo>
                    <a:pt x="83" y="31"/>
                  </a:lnTo>
                  <a:lnTo>
                    <a:pt x="82" y="20"/>
                  </a:lnTo>
                  <a:lnTo>
                    <a:pt x="81" y="16"/>
                  </a:lnTo>
                  <a:lnTo>
                    <a:pt x="78" y="12"/>
                  </a:lnTo>
                  <a:lnTo>
                    <a:pt x="74" y="8"/>
                  </a:lnTo>
                  <a:lnTo>
                    <a:pt x="70" y="4"/>
                  </a:lnTo>
                  <a:lnTo>
                    <a:pt x="65" y="3"/>
                  </a:lnTo>
                  <a:lnTo>
                    <a:pt x="58" y="1"/>
                  </a:lnTo>
                  <a:lnTo>
                    <a:pt x="54" y="0"/>
                  </a:lnTo>
                  <a:lnTo>
                    <a:pt x="48" y="1"/>
                  </a:lnTo>
                  <a:lnTo>
                    <a:pt x="36" y="3"/>
                  </a:lnTo>
                  <a:lnTo>
                    <a:pt x="26" y="6"/>
                  </a:lnTo>
                  <a:lnTo>
                    <a:pt x="22" y="6"/>
                  </a:lnTo>
                  <a:lnTo>
                    <a:pt x="18" y="4"/>
                  </a:lnTo>
                  <a:lnTo>
                    <a:pt x="11" y="3"/>
                  </a:lnTo>
                  <a:lnTo>
                    <a:pt x="6" y="4"/>
                  </a:lnTo>
                  <a:lnTo>
                    <a:pt x="1" y="7"/>
                  </a:lnTo>
                  <a:lnTo>
                    <a:pt x="0" y="11"/>
                  </a:lnTo>
                  <a:lnTo>
                    <a:pt x="1" y="15"/>
                  </a:lnTo>
                  <a:lnTo>
                    <a:pt x="6" y="19"/>
                  </a:lnTo>
                  <a:lnTo>
                    <a:pt x="14" y="20"/>
                  </a:lnTo>
                  <a:lnTo>
                    <a:pt x="24" y="20"/>
                  </a:lnTo>
                  <a:lnTo>
                    <a:pt x="40" y="19"/>
                  </a:lnTo>
                  <a:lnTo>
                    <a:pt x="48" y="18"/>
                  </a:lnTo>
                  <a:lnTo>
                    <a:pt x="56" y="19"/>
                  </a:lnTo>
                  <a:lnTo>
                    <a:pt x="63" y="20"/>
                  </a:lnTo>
                  <a:lnTo>
                    <a:pt x="69" y="23"/>
                  </a:lnTo>
                  <a:lnTo>
                    <a:pt x="73" y="27"/>
                  </a:lnTo>
                  <a:lnTo>
                    <a:pt x="75" y="34"/>
                  </a:lnTo>
                  <a:lnTo>
                    <a:pt x="78" y="47"/>
                  </a:lnTo>
                  <a:lnTo>
                    <a:pt x="78" y="55"/>
                  </a:lnTo>
                  <a:lnTo>
                    <a:pt x="77" y="60"/>
                  </a:lnTo>
                  <a:close/>
                </a:path>
              </a:pathLst>
            </a:custGeom>
            <a:solidFill>
              <a:srgbClr val="FA4605"/>
            </a:solidFill>
            <a:ln w="9525">
              <a:noFill/>
              <a:round/>
              <a:headEnd/>
              <a:tailEnd/>
            </a:ln>
          </p:spPr>
          <p:txBody>
            <a:bodyPr/>
            <a:lstStyle/>
            <a:p>
              <a:pPr algn="ctr"/>
              <a:endParaRPr lang="fr-FR" sz="2000"/>
            </a:p>
          </p:txBody>
        </p:sp>
        <p:sp>
          <p:nvSpPr>
            <p:cNvPr id="15475" name="Freeform 162"/>
            <p:cNvSpPr>
              <a:spLocks/>
            </p:cNvSpPr>
            <p:nvPr/>
          </p:nvSpPr>
          <p:spPr bwMode="white">
            <a:xfrm flipH="1">
              <a:off x="518" y="3543"/>
              <a:ext cx="55" cy="39"/>
            </a:xfrm>
            <a:custGeom>
              <a:avLst/>
              <a:gdLst>
                <a:gd name="T0" fmla="*/ 1 w 93"/>
                <a:gd name="T1" fmla="*/ 9 h 63"/>
                <a:gd name="T2" fmla="*/ 12 w 93"/>
                <a:gd name="T3" fmla="*/ 6 h 63"/>
                <a:gd name="T4" fmla="*/ 12 w 93"/>
                <a:gd name="T5" fmla="*/ 6 h 63"/>
                <a:gd name="T6" fmla="*/ 11 w 93"/>
                <a:gd name="T7" fmla="*/ 4 h 63"/>
                <a:gd name="T8" fmla="*/ 10 w 93"/>
                <a:gd name="T9" fmla="*/ 2 h 63"/>
                <a:gd name="T10" fmla="*/ 9 w 93"/>
                <a:gd name="T11" fmla="*/ 1 h 63"/>
                <a:gd name="T12" fmla="*/ 8 w 93"/>
                <a:gd name="T13" fmla="*/ 1 h 63"/>
                <a:gd name="T14" fmla="*/ 8 w 93"/>
                <a:gd name="T15" fmla="*/ 1 h 63"/>
                <a:gd name="T16" fmla="*/ 7 w 93"/>
                <a:gd name="T17" fmla="*/ 1 h 63"/>
                <a:gd name="T18" fmla="*/ 6 w 93"/>
                <a:gd name="T19" fmla="*/ 0 h 63"/>
                <a:gd name="T20" fmla="*/ 5 w 93"/>
                <a:gd name="T21" fmla="*/ 0 h 63"/>
                <a:gd name="T22" fmla="*/ 4 w 93"/>
                <a:gd name="T23" fmla="*/ 1 h 63"/>
                <a:gd name="T24" fmla="*/ 2 w 93"/>
                <a:gd name="T25" fmla="*/ 1 h 63"/>
                <a:gd name="T26" fmla="*/ 1 w 93"/>
                <a:gd name="T27" fmla="*/ 1 h 63"/>
                <a:gd name="T28" fmla="*/ 1 w 93"/>
                <a:gd name="T29" fmla="*/ 1 h 63"/>
                <a:gd name="T30" fmla="*/ 1 w 93"/>
                <a:gd name="T31" fmla="*/ 2 h 63"/>
                <a:gd name="T32" fmla="*/ 1 w 93"/>
                <a:gd name="T33" fmla="*/ 4 h 63"/>
                <a:gd name="T34" fmla="*/ 0 w 93"/>
                <a:gd name="T35" fmla="*/ 6 h 63"/>
                <a:gd name="T36" fmla="*/ 1 w 93"/>
                <a:gd name="T37" fmla="*/ 7 h 63"/>
                <a:gd name="T38" fmla="*/ 1 w 93"/>
                <a:gd name="T39" fmla="*/ 9 h 63"/>
                <a:gd name="T40" fmla="*/ 1 w 93"/>
                <a:gd name="T41" fmla="*/ 9 h 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63"/>
                <a:gd name="T65" fmla="*/ 93 w 93"/>
                <a:gd name="T66" fmla="*/ 63 h 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63">
                  <a:moveTo>
                    <a:pt x="3" y="63"/>
                  </a:moveTo>
                  <a:lnTo>
                    <a:pt x="93" y="37"/>
                  </a:lnTo>
                  <a:lnTo>
                    <a:pt x="89" y="28"/>
                  </a:lnTo>
                  <a:lnTo>
                    <a:pt x="83" y="18"/>
                  </a:lnTo>
                  <a:lnTo>
                    <a:pt x="75" y="10"/>
                  </a:lnTo>
                  <a:lnTo>
                    <a:pt x="70" y="6"/>
                  </a:lnTo>
                  <a:lnTo>
                    <a:pt x="63" y="2"/>
                  </a:lnTo>
                  <a:lnTo>
                    <a:pt x="57" y="1"/>
                  </a:lnTo>
                  <a:lnTo>
                    <a:pt x="49" y="0"/>
                  </a:lnTo>
                  <a:lnTo>
                    <a:pt x="39" y="0"/>
                  </a:lnTo>
                  <a:lnTo>
                    <a:pt x="28" y="1"/>
                  </a:lnTo>
                  <a:lnTo>
                    <a:pt x="18" y="5"/>
                  </a:lnTo>
                  <a:lnTo>
                    <a:pt x="4" y="10"/>
                  </a:lnTo>
                  <a:lnTo>
                    <a:pt x="3" y="14"/>
                  </a:lnTo>
                  <a:lnTo>
                    <a:pt x="2" y="25"/>
                  </a:lnTo>
                  <a:lnTo>
                    <a:pt x="0" y="41"/>
                  </a:lnTo>
                  <a:lnTo>
                    <a:pt x="2" y="52"/>
                  </a:lnTo>
                  <a:lnTo>
                    <a:pt x="3" y="63"/>
                  </a:lnTo>
                  <a:close/>
                </a:path>
              </a:pathLst>
            </a:custGeom>
            <a:solidFill>
              <a:srgbClr val="FFCF00"/>
            </a:solidFill>
            <a:ln w="9525">
              <a:noFill/>
              <a:round/>
              <a:headEnd/>
              <a:tailEnd/>
            </a:ln>
          </p:spPr>
          <p:txBody>
            <a:bodyPr/>
            <a:lstStyle/>
            <a:p>
              <a:pPr algn="ctr"/>
              <a:endParaRPr lang="fr-FR" sz="2000"/>
            </a:p>
          </p:txBody>
        </p:sp>
        <p:sp>
          <p:nvSpPr>
            <p:cNvPr id="15476" name="Freeform 163"/>
            <p:cNvSpPr>
              <a:spLocks/>
            </p:cNvSpPr>
            <p:nvPr/>
          </p:nvSpPr>
          <p:spPr bwMode="black">
            <a:xfrm flipH="1">
              <a:off x="521" y="3536"/>
              <a:ext cx="56" cy="50"/>
            </a:xfrm>
            <a:custGeom>
              <a:avLst/>
              <a:gdLst>
                <a:gd name="T0" fmla="*/ 1 w 94"/>
                <a:gd name="T1" fmla="*/ 11 h 83"/>
                <a:gd name="T2" fmla="*/ 1 w 94"/>
                <a:gd name="T3" fmla="*/ 11 h 83"/>
                <a:gd name="T4" fmla="*/ 1 w 94"/>
                <a:gd name="T5" fmla="*/ 9 h 83"/>
                <a:gd name="T6" fmla="*/ 0 w 94"/>
                <a:gd name="T7" fmla="*/ 7 h 83"/>
                <a:gd name="T8" fmla="*/ 0 w 94"/>
                <a:gd name="T9" fmla="*/ 6 h 83"/>
                <a:gd name="T10" fmla="*/ 1 w 94"/>
                <a:gd name="T11" fmla="*/ 4 h 83"/>
                <a:gd name="T12" fmla="*/ 1 w 94"/>
                <a:gd name="T13" fmla="*/ 3 h 83"/>
                <a:gd name="T14" fmla="*/ 1 w 94"/>
                <a:gd name="T15" fmla="*/ 2 h 83"/>
                <a:gd name="T16" fmla="*/ 1 w 94"/>
                <a:gd name="T17" fmla="*/ 1 h 83"/>
                <a:gd name="T18" fmla="*/ 2 w 94"/>
                <a:gd name="T19" fmla="*/ 1 h 83"/>
                <a:gd name="T20" fmla="*/ 2 w 94"/>
                <a:gd name="T21" fmla="*/ 1 h 83"/>
                <a:gd name="T22" fmla="*/ 4 w 94"/>
                <a:gd name="T23" fmla="*/ 0 h 83"/>
                <a:gd name="T24" fmla="*/ 4 w 94"/>
                <a:gd name="T25" fmla="*/ 0 h 83"/>
                <a:gd name="T26" fmla="*/ 4 w 94"/>
                <a:gd name="T27" fmla="*/ 0 h 83"/>
                <a:gd name="T28" fmla="*/ 5 w 94"/>
                <a:gd name="T29" fmla="*/ 1 h 83"/>
                <a:gd name="T30" fmla="*/ 6 w 94"/>
                <a:gd name="T31" fmla="*/ 1 h 83"/>
                <a:gd name="T32" fmla="*/ 7 w 94"/>
                <a:gd name="T33" fmla="*/ 1 h 83"/>
                <a:gd name="T34" fmla="*/ 8 w 94"/>
                <a:gd name="T35" fmla="*/ 2 h 83"/>
                <a:gd name="T36" fmla="*/ 8 w 94"/>
                <a:gd name="T37" fmla="*/ 2 h 83"/>
                <a:gd name="T38" fmla="*/ 9 w 94"/>
                <a:gd name="T39" fmla="*/ 2 h 83"/>
                <a:gd name="T40" fmla="*/ 9 w 94"/>
                <a:gd name="T41" fmla="*/ 2 h 83"/>
                <a:gd name="T42" fmla="*/ 10 w 94"/>
                <a:gd name="T43" fmla="*/ 1 h 83"/>
                <a:gd name="T44" fmla="*/ 11 w 94"/>
                <a:gd name="T45" fmla="*/ 2 h 83"/>
                <a:gd name="T46" fmla="*/ 11 w 94"/>
                <a:gd name="T47" fmla="*/ 2 h 83"/>
                <a:gd name="T48" fmla="*/ 12 w 94"/>
                <a:gd name="T49" fmla="*/ 2 h 83"/>
                <a:gd name="T50" fmla="*/ 12 w 94"/>
                <a:gd name="T51" fmla="*/ 3 h 83"/>
                <a:gd name="T52" fmla="*/ 12 w 94"/>
                <a:gd name="T53" fmla="*/ 4 h 83"/>
                <a:gd name="T54" fmla="*/ 11 w 94"/>
                <a:gd name="T55" fmla="*/ 4 h 83"/>
                <a:gd name="T56" fmla="*/ 11 w 94"/>
                <a:gd name="T57" fmla="*/ 4 h 83"/>
                <a:gd name="T58" fmla="*/ 9 w 94"/>
                <a:gd name="T59" fmla="*/ 4 h 83"/>
                <a:gd name="T60" fmla="*/ 9 w 94"/>
                <a:gd name="T61" fmla="*/ 4 h 83"/>
                <a:gd name="T62" fmla="*/ 8 w 94"/>
                <a:gd name="T63" fmla="*/ 4 h 83"/>
                <a:gd name="T64" fmla="*/ 8 w 94"/>
                <a:gd name="T65" fmla="*/ 3 h 83"/>
                <a:gd name="T66" fmla="*/ 7 w 94"/>
                <a:gd name="T67" fmla="*/ 2 h 83"/>
                <a:gd name="T68" fmla="*/ 5 w 94"/>
                <a:gd name="T69" fmla="*/ 2 h 83"/>
                <a:gd name="T70" fmla="*/ 4 w 94"/>
                <a:gd name="T71" fmla="*/ 2 h 83"/>
                <a:gd name="T72" fmla="*/ 4 w 94"/>
                <a:gd name="T73" fmla="*/ 2 h 83"/>
                <a:gd name="T74" fmla="*/ 4 w 94"/>
                <a:gd name="T75" fmla="*/ 2 h 83"/>
                <a:gd name="T76" fmla="*/ 3 w 94"/>
                <a:gd name="T77" fmla="*/ 3 h 83"/>
                <a:gd name="T78" fmla="*/ 2 w 94"/>
                <a:gd name="T79" fmla="*/ 4 h 83"/>
                <a:gd name="T80" fmla="*/ 2 w 94"/>
                <a:gd name="T81" fmla="*/ 4 h 83"/>
                <a:gd name="T82" fmla="*/ 1 w 94"/>
                <a:gd name="T83" fmla="*/ 5 h 83"/>
                <a:gd name="T84" fmla="*/ 1 w 94"/>
                <a:gd name="T85" fmla="*/ 5 h 83"/>
                <a:gd name="T86" fmla="*/ 1 w 94"/>
                <a:gd name="T87" fmla="*/ 6 h 83"/>
                <a:gd name="T88" fmla="*/ 1 w 94"/>
                <a:gd name="T89" fmla="*/ 7 h 83"/>
                <a:gd name="T90" fmla="*/ 1 w 94"/>
                <a:gd name="T91" fmla="*/ 9 h 83"/>
                <a:gd name="T92" fmla="*/ 1 w 94"/>
                <a:gd name="T93" fmla="*/ 11 h 83"/>
                <a:gd name="T94" fmla="*/ 1 w 94"/>
                <a:gd name="T95" fmla="*/ 11 h 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4"/>
                <a:gd name="T145" fmla="*/ 0 h 83"/>
                <a:gd name="T146" fmla="*/ 94 w 94"/>
                <a:gd name="T147" fmla="*/ 83 h 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4" h="83">
                  <a:moveTo>
                    <a:pt x="4" y="83"/>
                  </a:moveTo>
                  <a:lnTo>
                    <a:pt x="4" y="83"/>
                  </a:lnTo>
                  <a:lnTo>
                    <a:pt x="1" y="69"/>
                  </a:lnTo>
                  <a:lnTo>
                    <a:pt x="0" y="57"/>
                  </a:lnTo>
                  <a:lnTo>
                    <a:pt x="0" y="44"/>
                  </a:lnTo>
                  <a:lnTo>
                    <a:pt x="3" y="30"/>
                  </a:lnTo>
                  <a:lnTo>
                    <a:pt x="4" y="24"/>
                  </a:lnTo>
                  <a:lnTo>
                    <a:pt x="7" y="17"/>
                  </a:lnTo>
                  <a:lnTo>
                    <a:pt x="9" y="12"/>
                  </a:lnTo>
                  <a:lnTo>
                    <a:pt x="15" y="6"/>
                  </a:lnTo>
                  <a:lnTo>
                    <a:pt x="20" y="2"/>
                  </a:lnTo>
                  <a:lnTo>
                    <a:pt x="27" y="0"/>
                  </a:lnTo>
                  <a:lnTo>
                    <a:pt x="33" y="0"/>
                  </a:lnTo>
                  <a:lnTo>
                    <a:pt x="40" y="1"/>
                  </a:lnTo>
                  <a:lnTo>
                    <a:pt x="47" y="2"/>
                  </a:lnTo>
                  <a:lnTo>
                    <a:pt x="52" y="6"/>
                  </a:lnTo>
                  <a:lnTo>
                    <a:pt x="63" y="13"/>
                  </a:lnTo>
                  <a:lnTo>
                    <a:pt x="67" y="14"/>
                  </a:lnTo>
                  <a:lnTo>
                    <a:pt x="70" y="14"/>
                  </a:lnTo>
                  <a:lnTo>
                    <a:pt x="78" y="12"/>
                  </a:lnTo>
                  <a:lnTo>
                    <a:pt x="84" y="13"/>
                  </a:lnTo>
                  <a:lnTo>
                    <a:pt x="90" y="16"/>
                  </a:lnTo>
                  <a:lnTo>
                    <a:pt x="92" y="20"/>
                  </a:lnTo>
                  <a:lnTo>
                    <a:pt x="94" y="24"/>
                  </a:lnTo>
                  <a:lnTo>
                    <a:pt x="92" y="26"/>
                  </a:lnTo>
                  <a:lnTo>
                    <a:pt x="91" y="28"/>
                  </a:lnTo>
                  <a:lnTo>
                    <a:pt x="84" y="29"/>
                  </a:lnTo>
                  <a:lnTo>
                    <a:pt x="74" y="29"/>
                  </a:lnTo>
                  <a:lnTo>
                    <a:pt x="66" y="28"/>
                  </a:lnTo>
                  <a:lnTo>
                    <a:pt x="58" y="24"/>
                  </a:lnTo>
                  <a:lnTo>
                    <a:pt x="50" y="20"/>
                  </a:lnTo>
                  <a:lnTo>
                    <a:pt x="42" y="17"/>
                  </a:lnTo>
                  <a:lnTo>
                    <a:pt x="33" y="17"/>
                  </a:lnTo>
                  <a:lnTo>
                    <a:pt x="29" y="17"/>
                  </a:lnTo>
                  <a:lnTo>
                    <a:pt x="27" y="20"/>
                  </a:lnTo>
                  <a:lnTo>
                    <a:pt x="23" y="22"/>
                  </a:lnTo>
                  <a:lnTo>
                    <a:pt x="19" y="26"/>
                  </a:lnTo>
                  <a:lnTo>
                    <a:pt x="15" y="32"/>
                  </a:lnTo>
                  <a:lnTo>
                    <a:pt x="12" y="39"/>
                  </a:lnTo>
                  <a:lnTo>
                    <a:pt x="8" y="47"/>
                  </a:lnTo>
                  <a:lnTo>
                    <a:pt x="7" y="55"/>
                  </a:lnTo>
                  <a:lnTo>
                    <a:pt x="4" y="68"/>
                  </a:lnTo>
                  <a:lnTo>
                    <a:pt x="4" y="83"/>
                  </a:lnTo>
                  <a:close/>
                </a:path>
              </a:pathLst>
            </a:custGeom>
            <a:solidFill>
              <a:srgbClr val="FA4605"/>
            </a:solidFill>
            <a:ln w="9525">
              <a:noFill/>
              <a:round/>
              <a:headEnd/>
              <a:tailEnd/>
            </a:ln>
          </p:spPr>
          <p:txBody>
            <a:bodyPr/>
            <a:lstStyle/>
            <a:p>
              <a:pPr algn="ctr"/>
              <a:endParaRPr lang="fr-FR" sz="2000"/>
            </a:p>
          </p:txBody>
        </p:sp>
        <p:sp>
          <p:nvSpPr>
            <p:cNvPr id="15477" name="Freeform 164"/>
            <p:cNvSpPr>
              <a:spLocks/>
            </p:cNvSpPr>
            <p:nvPr/>
          </p:nvSpPr>
          <p:spPr bwMode="auto">
            <a:xfrm flipH="1">
              <a:off x="466" y="3778"/>
              <a:ext cx="36" cy="10"/>
            </a:xfrm>
            <a:custGeom>
              <a:avLst/>
              <a:gdLst>
                <a:gd name="T0" fmla="*/ 0 w 59"/>
                <a:gd name="T1" fmla="*/ 1 h 19"/>
                <a:gd name="T2" fmla="*/ 0 w 59"/>
                <a:gd name="T3" fmla="*/ 1 h 19"/>
                <a:gd name="T4" fmla="*/ 1 w 59"/>
                <a:gd name="T5" fmla="*/ 1 h 19"/>
                <a:gd name="T6" fmla="*/ 1 w 59"/>
                <a:gd name="T7" fmla="*/ 1 h 19"/>
                <a:gd name="T8" fmla="*/ 2 w 59"/>
                <a:gd name="T9" fmla="*/ 1 h 19"/>
                <a:gd name="T10" fmla="*/ 4 w 59"/>
                <a:gd name="T11" fmla="*/ 2 h 19"/>
                <a:gd name="T12" fmla="*/ 4 w 59"/>
                <a:gd name="T13" fmla="*/ 2 h 19"/>
                <a:gd name="T14" fmla="*/ 5 w 59"/>
                <a:gd name="T15" fmla="*/ 2 h 19"/>
                <a:gd name="T16" fmla="*/ 6 w 59"/>
                <a:gd name="T17" fmla="*/ 1 h 19"/>
                <a:gd name="T18" fmla="*/ 7 w 59"/>
                <a:gd name="T19" fmla="*/ 1 h 19"/>
                <a:gd name="T20" fmla="*/ 7 w 59"/>
                <a:gd name="T21" fmla="*/ 1 h 19"/>
                <a:gd name="T22" fmla="*/ 8 w 59"/>
                <a:gd name="T23" fmla="*/ 0 h 19"/>
                <a:gd name="T24" fmla="*/ 8 w 59"/>
                <a:gd name="T25" fmla="*/ 0 h 19"/>
                <a:gd name="T26" fmla="*/ 8 w 59"/>
                <a:gd name="T27" fmla="*/ 1 h 19"/>
                <a:gd name="T28" fmla="*/ 7 w 59"/>
                <a:gd name="T29" fmla="*/ 1 h 19"/>
                <a:gd name="T30" fmla="*/ 6 w 59"/>
                <a:gd name="T31" fmla="*/ 1 h 19"/>
                <a:gd name="T32" fmla="*/ 5 w 59"/>
                <a:gd name="T33" fmla="*/ 1 h 19"/>
                <a:gd name="T34" fmla="*/ 3 w 59"/>
                <a:gd name="T35" fmla="*/ 1 h 19"/>
                <a:gd name="T36" fmla="*/ 2 w 59"/>
                <a:gd name="T37" fmla="*/ 1 h 19"/>
                <a:gd name="T38" fmla="*/ 0 w 59"/>
                <a:gd name="T39" fmla="*/ 1 h 19"/>
                <a:gd name="T40" fmla="*/ 0 w 59"/>
                <a:gd name="T41" fmla="*/ 1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19"/>
                <a:gd name="T65" fmla="*/ 59 w 59"/>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19">
                  <a:moveTo>
                    <a:pt x="0" y="4"/>
                  </a:moveTo>
                  <a:lnTo>
                    <a:pt x="0" y="4"/>
                  </a:lnTo>
                  <a:lnTo>
                    <a:pt x="5" y="10"/>
                  </a:lnTo>
                  <a:lnTo>
                    <a:pt x="11" y="14"/>
                  </a:lnTo>
                  <a:lnTo>
                    <a:pt x="19" y="16"/>
                  </a:lnTo>
                  <a:lnTo>
                    <a:pt x="28" y="19"/>
                  </a:lnTo>
                  <a:lnTo>
                    <a:pt x="32" y="18"/>
                  </a:lnTo>
                  <a:lnTo>
                    <a:pt x="38" y="18"/>
                  </a:lnTo>
                  <a:lnTo>
                    <a:pt x="43" y="15"/>
                  </a:lnTo>
                  <a:lnTo>
                    <a:pt x="48" y="12"/>
                  </a:lnTo>
                  <a:lnTo>
                    <a:pt x="54" y="7"/>
                  </a:lnTo>
                  <a:lnTo>
                    <a:pt x="59" y="0"/>
                  </a:lnTo>
                  <a:lnTo>
                    <a:pt x="55" y="3"/>
                  </a:lnTo>
                  <a:lnTo>
                    <a:pt x="50" y="6"/>
                  </a:lnTo>
                  <a:lnTo>
                    <a:pt x="44" y="7"/>
                  </a:lnTo>
                  <a:lnTo>
                    <a:pt x="35" y="10"/>
                  </a:lnTo>
                  <a:lnTo>
                    <a:pt x="25" y="10"/>
                  </a:lnTo>
                  <a:lnTo>
                    <a:pt x="13" y="8"/>
                  </a:lnTo>
                  <a:lnTo>
                    <a:pt x="0" y="4"/>
                  </a:lnTo>
                  <a:close/>
                </a:path>
              </a:pathLst>
            </a:custGeom>
            <a:solidFill>
              <a:srgbClr val="FFA600"/>
            </a:solidFill>
            <a:ln w="9525">
              <a:noFill/>
              <a:round/>
              <a:headEnd/>
              <a:tailEnd/>
            </a:ln>
          </p:spPr>
          <p:txBody>
            <a:bodyPr/>
            <a:lstStyle/>
            <a:p>
              <a:pPr algn="ctr"/>
              <a:endParaRPr lang="fr-FR" sz="2000"/>
            </a:p>
          </p:txBody>
        </p:sp>
        <p:sp>
          <p:nvSpPr>
            <p:cNvPr id="15478" name="Freeform 165"/>
            <p:cNvSpPr>
              <a:spLocks/>
            </p:cNvSpPr>
            <p:nvPr/>
          </p:nvSpPr>
          <p:spPr bwMode="black">
            <a:xfrm flipH="1">
              <a:off x="419" y="3712"/>
              <a:ext cx="24" cy="19"/>
            </a:xfrm>
            <a:custGeom>
              <a:avLst/>
              <a:gdLst>
                <a:gd name="T0" fmla="*/ 0 w 38"/>
                <a:gd name="T1" fmla="*/ 0 h 32"/>
                <a:gd name="T2" fmla="*/ 0 w 38"/>
                <a:gd name="T3" fmla="*/ 0 h 32"/>
                <a:gd name="T4" fmla="*/ 2 w 38"/>
                <a:gd name="T5" fmla="*/ 0 h 32"/>
                <a:gd name="T6" fmla="*/ 3 w 38"/>
                <a:gd name="T7" fmla="*/ 1 h 32"/>
                <a:gd name="T8" fmla="*/ 4 w 38"/>
                <a:gd name="T9" fmla="*/ 1 h 32"/>
                <a:gd name="T10" fmla="*/ 4 w 38"/>
                <a:gd name="T11" fmla="*/ 1 h 32"/>
                <a:gd name="T12" fmla="*/ 5 w 38"/>
                <a:gd name="T13" fmla="*/ 2 h 32"/>
                <a:gd name="T14" fmla="*/ 6 w 38"/>
                <a:gd name="T15" fmla="*/ 2 h 32"/>
                <a:gd name="T16" fmla="*/ 6 w 38"/>
                <a:gd name="T17" fmla="*/ 2 h 32"/>
                <a:gd name="T18" fmla="*/ 6 w 38"/>
                <a:gd name="T19" fmla="*/ 4 h 32"/>
                <a:gd name="T20" fmla="*/ 6 w 38"/>
                <a:gd name="T21" fmla="*/ 4 h 32"/>
                <a:gd name="T22" fmla="*/ 6 w 38"/>
                <a:gd name="T23" fmla="*/ 4 h 32"/>
                <a:gd name="T24" fmla="*/ 6 w 38"/>
                <a:gd name="T25" fmla="*/ 4 h 32"/>
                <a:gd name="T26" fmla="*/ 5 w 38"/>
                <a:gd name="T27" fmla="*/ 3 h 32"/>
                <a:gd name="T28" fmla="*/ 4 w 38"/>
                <a:gd name="T29" fmla="*/ 1 h 32"/>
                <a:gd name="T30" fmla="*/ 3 w 38"/>
                <a:gd name="T31" fmla="*/ 1 h 32"/>
                <a:gd name="T32" fmla="*/ 2 w 38"/>
                <a:gd name="T33" fmla="*/ 1 h 32"/>
                <a:gd name="T34" fmla="*/ 1 w 38"/>
                <a:gd name="T35" fmla="*/ 0 h 32"/>
                <a:gd name="T36" fmla="*/ 0 w 38"/>
                <a:gd name="T37" fmla="*/ 0 h 32"/>
                <a:gd name="T38" fmla="*/ 0 w 38"/>
                <a:gd name="T39" fmla="*/ 0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32"/>
                <a:gd name="T62" fmla="*/ 38 w 38"/>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32">
                  <a:moveTo>
                    <a:pt x="0" y="0"/>
                  </a:moveTo>
                  <a:lnTo>
                    <a:pt x="0" y="0"/>
                  </a:lnTo>
                  <a:lnTo>
                    <a:pt x="9" y="0"/>
                  </a:lnTo>
                  <a:lnTo>
                    <a:pt x="18" y="2"/>
                  </a:lnTo>
                  <a:lnTo>
                    <a:pt x="23" y="6"/>
                  </a:lnTo>
                  <a:lnTo>
                    <a:pt x="29" y="11"/>
                  </a:lnTo>
                  <a:lnTo>
                    <a:pt x="33" y="15"/>
                  </a:lnTo>
                  <a:lnTo>
                    <a:pt x="35" y="21"/>
                  </a:lnTo>
                  <a:lnTo>
                    <a:pt x="38" y="29"/>
                  </a:lnTo>
                  <a:lnTo>
                    <a:pt x="38" y="32"/>
                  </a:lnTo>
                  <a:lnTo>
                    <a:pt x="35" y="28"/>
                  </a:lnTo>
                  <a:lnTo>
                    <a:pt x="33" y="23"/>
                  </a:lnTo>
                  <a:lnTo>
                    <a:pt x="23" y="12"/>
                  </a:lnTo>
                  <a:lnTo>
                    <a:pt x="17" y="6"/>
                  </a:lnTo>
                  <a:lnTo>
                    <a:pt x="11" y="2"/>
                  </a:lnTo>
                  <a:lnTo>
                    <a:pt x="6" y="0"/>
                  </a:lnTo>
                  <a:lnTo>
                    <a:pt x="0" y="0"/>
                  </a:lnTo>
                  <a:close/>
                </a:path>
              </a:pathLst>
            </a:custGeom>
            <a:solidFill>
              <a:srgbClr val="FFA600"/>
            </a:solidFill>
            <a:ln w="9525">
              <a:noFill/>
              <a:round/>
              <a:headEnd/>
              <a:tailEnd/>
            </a:ln>
          </p:spPr>
          <p:txBody>
            <a:bodyPr/>
            <a:lstStyle/>
            <a:p>
              <a:pPr algn="ctr"/>
              <a:endParaRPr lang="fr-FR" sz="2000"/>
            </a:p>
          </p:txBody>
        </p:sp>
        <p:sp>
          <p:nvSpPr>
            <p:cNvPr id="15479" name="Freeform 166"/>
            <p:cNvSpPr>
              <a:spLocks/>
            </p:cNvSpPr>
            <p:nvPr/>
          </p:nvSpPr>
          <p:spPr bwMode="auto">
            <a:xfrm flipH="1">
              <a:off x="436" y="3726"/>
              <a:ext cx="108" cy="61"/>
            </a:xfrm>
            <a:custGeom>
              <a:avLst/>
              <a:gdLst>
                <a:gd name="T0" fmla="*/ 15 w 182"/>
                <a:gd name="T1" fmla="*/ 4 h 101"/>
                <a:gd name="T2" fmla="*/ 15 w 182"/>
                <a:gd name="T3" fmla="*/ 4 h 101"/>
                <a:gd name="T4" fmla="*/ 14 w 182"/>
                <a:gd name="T5" fmla="*/ 4 h 101"/>
                <a:gd name="T6" fmla="*/ 12 w 182"/>
                <a:gd name="T7" fmla="*/ 5 h 101"/>
                <a:gd name="T8" fmla="*/ 11 w 182"/>
                <a:gd name="T9" fmla="*/ 5 h 101"/>
                <a:gd name="T10" fmla="*/ 8 w 182"/>
                <a:gd name="T11" fmla="*/ 4 h 101"/>
                <a:gd name="T12" fmla="*/ 8 w 182"/>
                <a:gd name="T13" fmla="*/ 4 h 101"/>
                <a:gd name="T14" fmla="*/ 7 w 182"/>
                <a:gd name="T15" fmla="*/ 4 h 101"/>
                <a:gd name="T16" fmla="*/ 5 w 182"/>
                <a:gd name="T17" fmla="*/ 3 h 101"/>
                <a:gd name="T18" fmla="*/ 4 w 182"/>
                <a:gd name="T19" fmla="*/ 1 h 101"/>
                <a:gd name="T20" fmla="*/ 2 w 182"/>
                <a:gd name="T21" fmla="*/ 1 h 101"/>
                <a:gd name="T22" fmla="*/ 1 w 182"/>
                <a:gd name="T23" fmla="*/ 0 h 101"/>
                <a:gd name="T24" fmla="*/ 1 w 182"/>
                <a:gd name="T25" fmla="*/ 1 h 101"/>
                <a:gd name="T26" fmla="*/ 1 w 182"/>
                <a:gd name="T27" fmla="*/ 1 h 101"/>
                <a:gd name="T28" fmla="*/ 1 w 182"/>
                <a:gd name="T29" fmla="*/ 1 h 101"/>
                <a:gd name="T30" fmla="*/ 1 w 182"/>
                <a:gd name="T31" fmla="*/ 1 h 101"/>
                <a:gd name="T32" fmla="*/ 0 w 182"/>
                <a:gd name="T33" fmla="*/ 1 h 101"/>
                <a:gd name="T34" fmla="*/ 1 w 182"/>
                <a:gd name="T35" fmla="*/ 2 h 101"/>
                <a:gd name="T36" fmla="*/ 1 w 182"/>
                <a:gd name="T37" fmla="*/ 4 h 101"/>
                <a:gd name="T38" fmla="*/ 1 w 182"/>
                <a:gd name="T39" fmla="*/ 5 h 101"/>
                <a:gd name="T40" fmla="*/ 1 w 182"/>
                <a:gd name="T41" fmla="*/ 7 h 101"/>
                <a:gd name="T42" fmla="*/ 2 w 182"/>
                <a:gd name="T43" fmla="*/ 8 h 101"/>
                <a:gd name="T44" fmla="*/ 2 w 182"/>
                <a:gd name="T45" fmla="*/ 9 h 101"/>
                <a:gd name="T46" fmla="*/ 2 w 182"/>
                <a:gd name="T47" fmla="*/ 9 h 101"/>
                <a:gd name="T48" fmla="*/ 4 w 182"/>
                <a:gd name="T49" fmla="*/ 11 h 101"/>
                <a:gd name="T50" fmla="*/ 5 w 182"/>
                <a:gd name="T51" fmla="*/ 11 h 101"/>
                <a:gd name="T52" fmla="*/ 5 w 182"/>
                <a:gd name="T53" fmla="*/ 12 h 101"/>
                <a:gd name="T54" fmla="*/ 7 w 182"/>
                <a:gd name="T55" fmla="*/ 13 h 101"/>
                <a:gd name="T56" fmla="*/ 8 w 182"/>
                <a:gd name="T57" fmla="*/ 13 h 101"/>
                <a:gd name="T58" fmla="*/ 9 w 182"/>
                <a:gd name="T59" fmla="*/ 13 h 101"/>
                <a:gd name="T60" fmla="*/ 12 w 182"/>
                <a:gd name="T61" fmla="*/ 13 h 101"/>
                <a:gd name="T62" fmla="*/ 12 w 182"/>
                <a:gd name="T63" fmla="*/ 13 h 101"/>
                <a:gd name="T64" fmla="*/ 13 w 182"/>
                <a:gd name="T65" fmla="*/ 13 h 101"/>
                <a:gd name="T66" fmla="*/ 15 w 182"/>
                <a:gd name="T67" fmla="*/ 13 h 101"/>
                <a:gd name="T68" fmla="*/ 16 w 182"/>
                <a:gd name="T69" fmla="*/ 13 h 101"/>
                <a:gd name="T70" fmla="*/ 17 w 182"/>
                <a:gd name="T71" fmla="*/ 12 h 101"/>
                <a:gd name="T72" fmla="*/ 18 w 182"/>
                <a:gd name="T73" fmla="*/ 11 h 101"/>
                <a:gd name="T74" fmla="*/ 19 w 182"/>
                <a:gd name="T75" fmla="*/ 11 h 101"/>
                <a:gd name="T76" fmla="*/ 20 w 182"/>
                <a:gd name="T77" fmla="*/ 10 h 101"/>
                <a:gd name="T78" fmla="*/ 21 w 182"/>
                <a:gd name="T79" fmla="*/ 8 h 101"/>
                <a:gd name="T80" fmla="*/ 21 w 182"/>
                <a:gd name="T81" fmla="*/ 8 h 101"/>
                <a:gd name="T82" fmla="*/ 21 w 182"/>
                <a:gd name="T83" fmla="*/ 7 h 101"/>
                <a:gd name="T84" fmla="*/ 22 w 182"/>
                <a:gd name="T85" fmla="*/ 5 h 101"/>
                <a:gd name="T86" fmla="*/ 23 w 182"/>
                <a:gd name="T87" fmla="*/ 3 h 101"/>
                <a:gd name="T88" fmla="*/ 23 w 182"/>
                <a:gd name="T89" fmla="*/ 1 h 101"/>
                <a:gd name="T90" fmla="*/ 23 w 182"/>
                <a:gd name="T91" fmla="*/ 1 h 101"/>
                <a:gd name="T92" fmla="*/ 22 w 182"/>
                <a:gd name="T93" fmla="*/ 1 h 101"/>
                <a:gd name="T94" fmla="*/ 22 w 182"/>
                <a:gd name="T95" fmla="*/ 1 h 101"/>
                <a:gd name="T96" fmla="*/ 22 w 182"/>
                <a:gd name="T97" fmla="*/ 0 h 101"/>
                <a:gd name="T98" fmla="*/ 21 w 182"/>
                <a:gd name="T99" fmla="*/ 0 h 101"/>
                <a:gd name="T100" fmla="*/ 21 w 182"/>
                <a:gd name="T101" fmla="*/ 0 h 101"/>
                <a:gd name="T102" fmla="*/ 21 w 182"/>
                <a:gd name="T103" fmla="*/ 1 h 101"/>
                <a:gd name="T104" fmla="*/ 20 w 182"/>
                <a:gd name="T105" fmla="*/ 1 h 101"/>
                <a:gd name="T106" fmla="*/ 17 w 182"/>
                <a:gd name="T107" fmla="*/ 3 h 101"/>
                <a:gd name="T108" fmla="*/ 16 w 182"/>
                <a:gd name="T109" fmla="*/ 4 h 101"/>
                <a:gd name="T110" fmla="*/ 15 w 182"/>
                <a:gd name="T111" fmla="*/ 4 h 101"/>
                <a:gd name="T112" fmla="*/ 15 w 182"/>
                <a:gd name="T113" fmla="*/ 4 h 1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82"/>
                <a:gd name="T172" fmla="*/ 0 h 101"/>
                <a:gd name="T173" fmla="*/ 182 w 182"/>
                <a:gd name="T174" fmla="*/ 101 h 10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82" h="101">
                  <a:moveTo>
                    <a:pt x="124" y="30"/>
                  </a:moveTo>
                  <a:lnTo>
                    <a:pt x="124" y="30"/>
                  </a:lnTo>
                  <a:lnTo>
                    <a:pt x="112" y="33"/>
                  </a:lnTo>
                  <a:lnTo>
                    <a:pt x="99" y="36"/>
                  </a:lnTo>
                  <a:lnTo>
                    <a:pt x="84" y="36"/>
                  </a:lnTo>
                  <a:lnTo>
                    <a:pt x="67" y="32"/>
                  </a:lnTo>
                  <a:lnTo>
                    <a:pt x="56" y="28"/>
                  </a:lnTo>
                  <a:lnTo>
                    <a:pt x="45" y="21"/>
                  </a:lnTo>
                  <a:lnTo>
                    <a:pt x="28" y="10"/>
                  </a:lnTo>
                  <a:lnTo>
                    <a:pt x="13" y="1"/>
                  </a:lnTo>
                  <a:lnTo>
                    <a:pt x="8" y="0"/>
                  </a:lnTo>
                  <a:lnTo>
                    <a:pt x="4" y="1"/>
                  </a:lnTo>
                  <a:lnTo>
                    <a:pt x="2" y="2"/>
                  </a:lnTo>
                  <a:lnTo>
                    <a:pt x="1" y="4"/>
                  </a:lnTo>
                  <a:lnTo>
                    <a:pt x="0" y="10"/>
                  </a:lnTo>
                  <a:lnTo>
                    <a:pt x="1" y="20"/>
                  </a:lnTo>
                  <a:lnTo>
                    <a:pt x="2" y="30"/>
                  </a:lnTo>
                  <a:lnTo>
                    <a:pt x="5" y="41"/>
                  </a:lnTo>
                  <a:lnTo>
                    <a:pt x="9" y="52"/>
                  </a:lnTo>
                  <a:lnTo>
                    <a:pt x="14" y="61"/>
                  </a:lnTo>
                  <a:lnTo>
                    <a:pt x="20" y="68"/>
                  </a:lnTo>
                  <a:lnTo>
                    <a:pt x="32" y="80"/>
                  </a:lnTo>
                  <a:lnTo>
                    <a:pt x="38" y="87"/>
                  </a:lnTo>
                  <a:lnTo>
                    <a:pt x="46" y="91"/>
                  </a:lnTo>
                  <a:lnTo>
                    <a:pt x="55" y="95"/>
                  </a:lnTo>
                  <a:lnTo>
                    <a:pt x="65" y="99"/>
                  </a:lnTo>
                  <a:lnTo>
                    <a:pt x="77" y="100"/>
                  </a:lnTo>
                  <a:lnTo>
                    <a:pt x="92" y="101"/>
                  </a:lnTo>
                  <a:lnTo>
                    <a:pt x="105" y="100"/>
                  </a:lnTo>
                  <a:lnTo>
                    <a:pt x="118" y="97"/>
                  </a:lnTo>
                  <a:lnTo>
                    <a:pt x="128" y="93"/>
                  </a:lnTo>
                  <a:lnTo>
                    <a:pt x="138" y="89"/>
                  </a:lnTo>
                  <a:lnTo>
                    <a:pt x="147" y="84"/>
                  </a:lnTo>
                  <a:lnTo>
                    <a:pt x="154" y="79"/>
                  </a:lnTo>
                  <a:lnTo>
                    <a:pt x="160" y="72"/>
                  </a:lnTo>
                  <a:lnTo>
                    <a:pt x="166" y="65"/>
                  </a:lnTo>
                  <a:lnTo>
                    <a:pt x="170" y="59"/>
                  </a:lnTo>
                  <a:lnTo>
                    <a:pt x="174" y="50"/>
                  </a:lnTo>
                  <a:lnTo>
                    <a:pt x="179" y="36"/>
                  </a:lnTo>
                  <a:lnTo>
                    <a:pt x="182" y="22"/>
                  </a:lnTo>
                  <a:lnTo>
                    <a:pt x="182" y="10"/>
                  </a:lnTo>
                  <a:lnTo>
                    <a:pt x="181" y="5"/>
                  </a:lnTo>
                  <a:lnTo>
                    <a:pt x="179" y="2"/>
                  </a:lnTo>
                  <a:lnTo>
                    <a:pt x="177" y="0"/>
                  </a:lnTo>
                  <a:lnTo>
                    <a:pt x="174" y="0"/>
                  </a:lnTo>
                  <a:lnTo>
                    <a:pt x="170" y="0"/>
                  </a:lnTo>
                  <a:lnTo>
                    <a:pt x="166" y="1"/>
                  </a:lnTo>
                  <a:lnTo>
                    <a:pt x="156" y="6"/>
                  </a:lnTo>
                  <a:lnTo>
                    <a:pt x="138" y="21"/>
                  </a:lnTo>
                  <a:lnTo>
                    <a:pt x="130" y="26"/>
                  </a:lnTo>
                  <a:lnTo>
                    <a:pt x="124" y="30"/>
                  </a:lnTo>
                  <a:close/>
                </a:path>
              </a:pathLst>
            </a:custGeom>
            <a:solidFill>
              <a:srgbClr val="ADADAD"/>
            </a:solidFill>
            <a:ln w="9525">
              <a:noFill/>
              <a:round/>
              <a:headEnd/>
              <a:tailEnd/>
            </a:ln>
          </p:spPr>
          <p:txBody>
            <a:bodyPr/>
            <a:lstStyle/>
            <a:p>
              <a:pPr algn="ctr"/>
              <a:endParaRPr lang="fr-FR" sz="2000"/>
            </a:p>
          </p:txBody>
        </p:sp>
        <p:sp>
          <p:nvSpPr>
            <p:cNvPr id="15480" name="Freeform 167"/>
            <p:cNvSpPr>
              <a:spLocks noEditPoints="1"/>
            </p:cNvSpPr>
            <p:nvPr/>
          </p:nvSpPr>
          <p:spPr bwMode="black">
            <a:xfrm flipH="1">
              <a:off x="430" y="3720"/>
              <a:ext cx="119" cy="76"/>
            </a:xfrm>
            <a:custGeom>
              <a:avLst/>
              <a:gdLst>
                <a:gd name="T0" fmla="*/ 24 w 201"/>
                <a:gd name="T1" fmla="*/ 2 h 129"/>
                <a:gd name="T2" fmla="*/ 24 w 201"/>
                <a:gd name="T3" fmla="*/ 1 h 129"/>
                <a:gd name="T4" fmla="*/ 22 w 201"/>
                <a:gd name="T5" fmla="*/ 0 h 129"/>
                <a:gd name="T6" fmla="*/ 20 w 201"/>
                <a:gd name="T7" fmla="*/ 1 h 129"/>
                <a:gd name="T8" fmla="*/ 18 w 201"/>
                <a:gd name="T9" fmla="*/ 2 h 129"/>
                <a:gd name="T10" fmla="*/ 16 w 201"/>
                <a:gd name="T11" fmla="*/ 4 h 129"/>
                <a:gd name="T12" fmla="*/ 13 w 201"/>
                <a:gd name="T13" fmla="*/ 4 h 129"/>
                <a:gd name="T14" fmla="*/ 10 w 201"/>
                <a:gd name="T15" fmla="*/ 4 h 129"/>
                <a:gd name="T16" fmla="*/ 5 w 201"/>
                <a:gd name="T17" fmla="*/ 2 h 129"/>
                <a:gd name="T18" fmla="*/ 3 w 201"/>
                <a:gd name="T19" fmla="*/ 1 h 129"/>
                <a:gd name="T20" fmla="*/ 1 w 201"/>
                <a:gd name="T21" fmla="*/ 1 h 129"/>
                <a:gd name="T22" fmla="*/ 1 w 201"/>
                <a:gd name="T23" fmla="*/ 1 h 129"/>
                <a:gd name="T24" fmla="*/ 1 w 201"/>
                <a:gd name="T25" fmla="*/ 2 h 129"/>
                <a:gd name="T26" fmla="*/ 1 w 201"/>
                <a:gd name="T27" fmla="*/ 5 h 129"/>
                <a:gd name="T28" fmla="*/ 2 w 201"/>
                <a:gd name="T29" fmla="*/ 9 h 129"/>
                <a:gd name="T30" fmla="*/ 3 w 201"/>
                <a:gd name="T31" fmla="*/ 11 h 129"/>
                <a:gd name="T32" fmla="*/ 5 w 201"/>
                <a:gd name="T33" fmla="*/ 13 h 129"/>
                <a:gd name="T34" fmla="*/ 8 w 201"/>
                <a:gd name="T35" fmla="*/ 15 h 129"/>
                <a:gd name="T36" fmla="*/ 12 w 201"/>
                <a:gd name="T37" fmla="*/ 16 h 129"/>
                <a:gd name="T38" fmla="*/ 15 w 201"/>
                <a:gd name="T39" fmla="*/ 15 h 129"/>
                <a:gd name="T40" fmla="*/ 18 w 201"/>
                <a:gd name="T41" fmla="*/ 14 h 129"/>
                <a:gd name="T42" fmla="*/ 22 w 201"/>
                <a:gd name="T43" fmla="*/ 11 h 129"/>
                <a:gd name="T44" fmla="*/ 23 w 201"/>
                <a:gd name="T45" fmla="*/ 9 h 129"/>
                <a:gd name="T46" fmla="*/ 24 w 201"/>
                <a:gd name="T47" fmla="*/ 5 h 129"/>
                <a:gd name="T48" fmla="*/ 24 w 201"/>
                <a:gd name="T49" fmla="*/ 2 h 129"/>
                <a:gd name="T50" fmla="*/ 4 w 201"/>
                <a:gd name="T51" fmla="*/ 9 h 129"/>
                <a:gd name="T52" fmla="*/ 4 w 201"/>
                <a:gd name="T53" fmla="*/ 7 h 129"/>
                <a:gd name="T54" fmla="*/ 2 w 201"/>
                <a:gd name="T55" fmla="*/ 3 h 129"/>
                <a:gd name="T56" fmla="*/ 2 w 201"/>
                <a:gd name="T57" fmla="*/ 2 h 129"/>
                <a:gd name="T58" fmla="*/ 7 w 201"/>
                <a:gd name="T59" fmla="*/ 5 h 129"/>
                <a:gd name="T60" fmla="*/ 9 w 201"/>
                <a:gd name="T61" fmla="*/ 6 h 129"/>
                <a:gd name="T62" fmla="*/ 9 w 201"/>
                <a:gd name="T63" fmla="*/ 6 h 129"/>
                <a:gd name="T64" fmla="*/ 15 w 201"/>
                <a:gd name="T65" fmla="*/ 6 h 129"/>
                <a:gd name="T66" fmla="*/ 18 w 201"/>
                <a:gd name="T67" fmla="*/ 5 h 129"/>
                <a:gd name="T68" fmla="*/ 20 w 201"/>
                <a:gd name="T69" fmla="*/ 4 h 129"/>
                <a:gd name="T70" fmla="*/ 22 w 201"/>
                <a:gd name="T71" fmla="*/ 2 h 129"/>
                <a:gd name="T72" fmla="*/ 22 w 201"/>
                <a:gd name="T73" fmla="*/ 3 h 129"/>
                <a:gd name="T74" fmla="*/ 22 w 201"/>
                <a:gd name="T75" fmla="*/ 5 h 129"/>
                <a:gd name="T76" fmla="*/ 21 w 201"/>
                <a:gd name="T77" fmla="*/ 8 h 129"/>
                <a:gd name="T78" fmla="*/ 20 w 201"/>
                <a:gd name="T79" fmla="*/ 9 h 129"/>
                <a:gd name="T80" fmla="*/ 17 w 201"/>
                <a:gd name="T81" fmla="*/ 11 h 129"/>
                <a:gd name="T82" fmla="*/ 12 w 201"/>
                <a:gd name="T83" fmla="*/ 12 h 129"/>
                <a:gd name="T84" fmla="*/ 9 w 201"/>
                <a:gd name="T85" fmla="*/ 12 h 129"/>
                <a:gd name="T86" fmla="*/ 7 w 201"/>
                <a:gd name="T87" fmla="*/ 11 h 129"/>
                <a:gd name="T88" fmla="*/ 4 w 201"/>
                <a:gd name="T89" fmla="*/ 9 h 1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1"/>
                <a:gd name="T136" fmla="*/ 0 h 129"/>
                <a:gd name="T137" fmla="*/ 201 w 201"/>
                <a:gd name="T138" fmla="*/ 129 h 12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1" h="129">
                  <a:moveTo>
                    <a:pt x="201" y="20"/>
                  </a:moveTo>
                  <a:lnTo>
                    <a:pt x="201" y="20"/>
                  </a:lnTo>
                  <a:lnTo>
                    <a:pt x="200" y="14"/>
                  </a:lnTo>
                  <a:lnTo>
                    <a:pt x="199" y="8"/>
                  </a:lnTo>
                  <a:lnTo>
                    <a:pt x="195" y="4"/>
                  </a:lnTo>
                  <a:lnTo>
                    <a:pt x="191" y="2"/>
                  </a:lnTo>
                  <a:lnTo>
                    <a:pt x="185" y="0"/>
                  </a:lnTo>
                  <a:lnTo>
                    <a:pt x="181" y="0"/>
                  </a:lnTo>
                  <a:lnTo>
                    <a:pt x="174" y="2"/>
                  </a:lnTo>
                  <a:lnTo>
                    <a:pt x="169" y="4"/>
                  </a:lnTo>
                  <a:lnTo>
                    <a:pt x="157" y="12"/>
                  </a:lnTo>
                  <a:lnTo>
                    <a:pt x="146" y="20"/>
                  </a:lnTo>
                  <a:lnTo>
                    <a:pt x="137" y="27"/>
                  </a:lnTo>
                  <a:lnTo>
                    <a:pt x="132" y="31"/>
                  </a:lnTo>
                  <a:lnTo>
                    <a:pt x="130" y="31"/>
                  </a:lnTo>
                  <a:lnTo>
                    <a:pt x="120" y="35"/>
                  </a:lnTo>
                  <a:lnTo>
                    <a:pt x="107" y="36"/>
                  </a:lnTo>
                  <a:lnTo>
                    <a:pt x="94" y="36"/>
                  </a:lnTo>
                  <a:lnTo>
                    <a:pt x="79" y="34"/>
                  </a:lnTo>
                  <a:lnTo>
                    <a:pt x="70" y="28"/>
                  </a:lnTo>
                  <a:lnTo>
                    <a:pt x="61" y="24"/>
                  </a:lnTo>
                  <a:lnTo>
                    <a:pt x="44" y="14"/>
                  </a:lnTo>
                  <a:lnTo>
                    <a:pt x="35" y="7"/>
                  </a:lnTo>
                  <a:lnTo>
                    <a:pt x="26" y="3"/>
                  </a:lnTo>
                  <a:lnTo>
                    <a:pt x="18" y="0"/>
                  </a:lnTo>
                  <a:lnTo>
                    <a:pt x="14" y="0"/>
                  </a:lnTo>
                  <a:lnTo>
                    <a:pt x="10" y="2"/>
                  </a:lnTo>
                  <a:lnTo>
                    <a:pt x="7" y="4"/>
                  </a:lnTo>
                  <a:lnTo>
                    <a:pt x="4" y="7"/>
                  </a:lnTo>
                  <a:lnTo>
                    <a:pt x="3" y="11"/>
                  </a:lnTo>
                  <a:lnTo>
                    <a:pt x="2" y="15"/>
                  </a:lnTo>
                  <a:lnTo>
                    <a:pt x="0" y="23"/>
                  </a:lnTo>
                  <a:lnTo>
                    <a:pt x="2" y="39"/>
                  </a:lnTo>
                  <a:lnTo>
                    <a:pt x="7" y="58"/>
                  </a:lnTo>
                  <a:lnTo>
                    <a:pt x="14" y="75"/>
                  </a:lnTo>
                  <a:lnTo>
                    <a:pt x="18" y="82"/>
                  </a:lnTo>
                  <a:lnTo>
                    <a:pt x="22" y="87"/>
                  </a:lnTo>
                  <a:lnTo>
                    <a:pt x="22" y="89"/>
                  </a:lnTo>
                  <a:lnTo>
                    <a:pt x="24" y="91"/>
                  </a:lnTo>
                  <a:lnTo>
                    <a:pt x="38" y="105"/>
                  </a:lnTo>
                  <a:lnTo>
                    <a:pt x="44" y="110"/>
                  </a:lnTo>
                  <a:lnTo>
                    <a:pt x="54" y="117"/>
                  </a:lnTo>
                  <a:lnTo>
                    <a:pt x="63" y="122"/>
                  </a:lnTo>
                  <a:lnTo>
                    <a:pt x="75" y="125"/>
                  </a:lnTo>
                  <a:lnTo>
                    <a:pt x="87" y="127"/>
                  </a:lnTo>
                  <a:lnTo>
                    <a:pt x="103" y="129"/>
                  </a:lnTo>
                  <a:lnTo>
                    <a:pt x="113" y="127"/>
                  </a:lnTo>
                  <a:lnTo>
                    <a:pt x="124" y="125"/>
                  </a:lnTo>
                  <a:lnTo>
                    <a:pt x="133" y="122"/>
                  </a:lnTo>
                  <a:lnTo>
                    <a:pt x="142" y="118"/>
                  </a:lnTo>
                  <a:lnTo>
                    <a:pt x="152" y="113"/>
                  </a:lnTo>
                  <a:lnTo>
                    <a:pt x="161" y="107"/>
                  </a:lnTo>
                  <a:lnTo>
                    <a:pt x="169" y="99"/>
                  </a:lnTo>
                  <a:lnTo>
                    <a:pt x="177" y="91"/>
                  </a:lnTo>
                  <a:lnTo>
                    <a:pt x="184" y="83"/>
                  </a:lnTo>
                  <a:lnTo>
                    <a:pt x="189" y="75"/>
                  </a:lnTo>
                  <a:lnTo>
                    <a:pt x="193" y="66"/>
                  </a:lnTo>
                  <a:lnTo>
                    <a:pt x="196" y="56"/>
                  </a:lnTo>
                  <a:lnTo>
                    <a:pt x="199" y="47"/>
                  </a:lnTo>
                  <a:lnTo>
                    <a:pt x="200" y="38"/>
                  </a:lnTo>
                  <a:lnTo>
                    <a:pt x="201" y="20"/>
                  </a:lnTo>
                  <a:close/>
                  <a:moveTo>
                    <a:pt x="36" y="73"/>
                  </a:moveTo>
                  <a:lnTo>
                    <a:pt x="36" y="73"/>
                  </a:lnTo>
                  <a:lnTo>
                    <a:pt x="36" y="71"/>
                  </a:lnTo>
                  <a:lnTo>
                    <a:pt x="32" y="67"/>
                  </a:lnTo>
                  <a:lnTo>
                    <a:pt x="28" y="60"/>
                  </a:lnTo>
                  <a:lnTo>
                    <a:pt x="23" y="47"/>
                  </a:lnTo>
                  <a:lnTo>
                    <a:pt x="20" y="32"/>
                  </a:lnTo>
                  <a:lnTo>
                    <a:pt x="19" y="22"/>
                  </a:lnTo>
                  <a:lnTo>
                    <a:pt x="19" y="20"/>
                  </a:lnTo>
                  <a:lnTo>
                    <a:pt x="35" y="30"/>
                  </a:lnTo>
                  <a:lnTo>
                    <a:pt x="52" y="40"/>
                  </a:lnTo>
                  <a:lnTo>
                    <a:pt x="62" y="46"/>
                  </a:lnTo>
                  <a:lnTo>
                    <a:pt x="74" y="51"/>
                  </a:lnTo>
                  <a:lnTo>
                    <a:pt x="75" y="51"/>
                  </a:lnTo>
                  <a:lnTo>
                    <a:pt x="91" y="54"/>
                  </a:lnTo>
                  <a:lnTo>
                    <a:pt x="107" y="55"/>
                  </a:lnTo>
                  <a:lnTo>
                    <a:pt x="122" y="52"/>
                  </a:lnTo>
                  <a:lnTo>
                    <a:pt x="137" y="48"/>
                  </a:lnTo>
                  <a:lnTo>
                    <a:pt x="145" y="44"/>
                  </a:lnTo>
                  <a:lnTo>
                    <a:pt x="157" y="35"/>
                  </a:lnTo>
                  <a:lnTo>
                    <a:pt x="174" y="23"/>
                  </a:lnTo>
                  <a:lnTo>
                    <a:pt x="183" y="19"/>
                  </a:lnTo>
                  <a:lnTo>
                    <a:pt x="183" y="22"/>
                  </a:lnTo>
                  <a:lnTo>
                    <a:pt x="183" y="24"/>
                  </a:lnTo>
                  <a:lnTo>
                    <a:pt x="183" y="32"/>
                  </a:lnTo>
                  <a:lnTo>
                    <a:pt x="180" y="46"/>
                  </a:lnTo>
                  <a:lnTo>
                    <a:pt x="177" y="52"/>
                  </a:lnTo>
                  <a:lnTo>
                    <a:pt x="174" y="60"/>
                  </a:lnTo>
                  <a:lnTo>
                    <a:pt x="169" y="69"/>
                  </a:lnTo>
                  <a:lnTo>
                    <a:pt x="164" y="77"/>
                  </a:lnTo>
                  <a:lnTo>
                    <a:pt x="157" y="82"/>
                  </a:lnTo>
                  <a:lnTo>
                    <a:pt x="152" y="86"/>
                  </a:lnTo>
                  <a:lnTo>
                    <a:pt x="145" y="91"/>
                  </a:lnTo>
                  <a:lnTo>
                    <a:pt x="137" y="94"/>
                  </a:lnTo>
                  <a:lnTo>
                    <a:pt x="129" y="97"/>
                  </a:lnTo>
                  <a:lnTo>
                    <a:pt x="121" y="99"/>
                  </a:lnTo>
                  <a:lnTo>
                    <a:pt x="101" y="102"/>
                  </a:lnTo>
                  <a:lnTo>
                    <a:pt x="89" y="101"/>
                  </a:lnTo>
                  <a:lnTo>
                    <a:pt x="78" y="99"/>
                  </a:lnTo>
                  <a:lnTo>
                    <a:pt x="69" y="97"/>
                  </a:lnTo>
                  <a:lnTo>
                    <a:pt x="62" y="93"/>
                  </a:lnTo>
                  <a:lnTo>
                    <a:pt x="54" y="89"/>
                  </a:lnTo>
                  <a:lnTo>
                    <a:pt x="48" y="83"/>
                  </a:lnTo>
                  <a:lnTo>
                    <a:pt x="36" y="73"/>
                  </a:lnTo>
                  <a:close/>
                </a:path>
              </a:pathLst>
            </a:custGeom>
            <a:solidFill>
              <a:srgbClr val="FF7F00"/>
            </a:solidFill>
            <a:ln w="9525">
              <a:noFill/>
              <a:round/>
              <a:headEnd/>
              <a:tailEnd/>
            </a:ln>
          </p:spPr>
          <p:txBody>
            <a:bodyPr/>
            <a:lstStyle/>
            <a:p>
              <a:pPr algn="ctr"/>
              <a:endParaRPr lang="fr-FR" sz="2000"/>
            </a:p>
          </p:txBody>
        </p:sp>
        <p:sp>
          <p:nvSpPr>
            <p:cNvPr id="15481" name="Freeform 168"/>
            <p:cNvSpPr>
              <a:spLocks/>
            </p:cNvSpPr>
            <p:nvPr/>
          </p:nvSpPr>
          <p:spPr bwMode="black">
            <a:xfrm flipH="1">
              <a:off x="437" y="3728"/>
              <a:ext cx="106" cy="56"/>
            </a:xfrm>
            <a:custGeom>
              <a:avLst/>
              <a:gdLst>
                <a:gd name="T0" fmla="*/ 16 w 175"/>
                <a:gd name="T1" fmla="*/ 4 h 92"/>
                <a:gd name="T2" fmla="*/ 16 w 175"/>
                <a:gd name="T3" fmla="*/ 4 h 92"/>
                <a:gd name="T4" fmla="*/ 15 w 175"/>
                <a:gd name="T5" fmla="*/ 4 h 92"/>
                <a:gd name="T6" fmla="*/ 13 w 175"/>
                <a:gd name="T7" fmla="*/ 5 h 92"/>
                <a:gd name="T8" fmla="*/ 11 w 175"/>
                <a:gd name="T9" fmla="*/ 4 h 92"/>
                <a:gd name="T10" fmla="*/ 8 w 175"/>
                <a:gd name="T11" fmla="*/ 4 h 92"/>
                <a:gd name="T12" fmla="*/ 8 w 175"/>
                <a:gd name="T13" fmla="*/ 4 h 92"/>
                <a:gd name="T14" fmla="*/ 7 w 175"/>
                <a:gd name="T15" fmla="*/ 4 h 92"/>
                <a:gd name="T16" fmla="*/ 5 w 175"/>
                <a:gd name="T17" fmla="*/ 3 h 92"/>
                <a:gd name="T18" fmla="*/ 3 w 175"/>
                <a:gd name="T19" fmla="*/ 1 h 92"/>
                <a:gd name="T20" fmla="*/ 1 w 175"/>
                <a:gd name="T21" fmla="*/ 1 h 92"/>
                <a:gd name="T22" fmla="*/ 1 w 175"/>
                <a:gd name="T23" fmla="*/ 0 h 92"/>
                <a:gd name="T24" fmla="*/ 1 w 175"/>
                <a:gd name="T25" fmla="*/ 0 h 92"/>
                <a:gd name="T26" fmla="*/ 1 w 175"/>
                <a:gd name="T27" fmla="*/ 0 h 92"/>
                <a:gd name="T28" fmla="*/ 1 w 175"/>
                <a:gd name="T29" fmla="*/ 1 h 92"/>
                <a:gd name="T30" fmla="*/ 1 w 175"/>
                <a:gd name="T31" fmla="*/ 1 h 92"/>
                <a:gd name="T32" fmla="*/ 0 w 175"/>
                <a:gd name="T33" fmla="*/ 1 h 92"/>
                <a:gd name="T34" fmla="*/ 1 w 175"/>
                <a:gd name="T35" fmla="*/ 2 h 92"/>
                <a:gd name="T36" fmla="*/ 1 w 175"/>
                <a:gd name="T37" fmla="*/ 4 h 92"/>
                <a:gd name="T38" fmla="*/ 1 w 175"/>
                <a:gd name="T39" fmla="*/ 5 h 92"/>
                <a:gd name="T40" fmla="*/ 1 w 175"/>
                <a:gd name="T41" fmla="*/ 7 h 92"/>
                <a:gd name="T42" fmla="*/ 2 w 175"/>
                <a:gd name="T43" fmla="*/ 8 h 92"/>
                <a:gd name="T44" fmla="*/ 3 w 175"/>
                <a:gd name="T45" fmla="*/ 9 h 92"/>
                <a:gd name="T46" fmla="*/ 3 w 175"/>
                <a:gd name="T47" fmla="*/ 9 h 92"/>
                <a:gd name="T48" fmla="*/ 4 w 175"/>
                <a:gd name="T49" fmla="*/ 10 h 92"/>
                <a:gd name="T50" fmla="*/ 5 w 175"/>
                <a:gd name="T51" fmla="*/ 11 h 92"/>
                <a:gd name="T52" fmla="*/ 6 w 175"/>
                <a:gd name="T53" fmla="*/ 12 h 92"/>
                <a:gd name="T54" fmla="*/ 7 w 175"/>
                <a:gd name="T55" fmla="*/ 12 h 92"/>
                <a:gd name="T56" fmla="*/ 9 w 175"/>
                <a:gd name="T57" fmla="*/ 12 h 92"/>
                <a:gd name="T58" fmla="*/ 10 w 175"/>
                <a:gd name="T59" fmla="*/ 13 h 92"/>
                <a:gd name="T60" fmla="*/ 12 w 175"/>
                <a:gd name="T61" fmla="*/ 13 h 92"/>
                <a:gd name="T62" fmla="*/ 12 w 175"/>
                <a:gd name="T63" fmla="*/ 13 h 92"/>
                <a:gd name="T64" fmla="*/ 13 w 175"/>
                <a:gd name="T65" fmla="*/ 13 h 92"/>
                <a:gd name="T66" fmla="*/ 15 w 175"/>
                <a:gd name="T67" fmla="*/ 12 h 92"/>
                <a:gd name="T68" fmla="*/ 16 w 175"/>
                <a:gd name="T69" fmla="*/ 12 h 92"/>
                <a:gd name="T70" fmla="*/ 18 w 175"/>
                <a:gd name="T71" fmla="*/ 11 h 92"/>
                <a:gd name="T72" fmla="*/ 19 w 175"/>
                <a:gd name="T73" fmla="*/ 11 h 92"/>
                <a:gd name="T74" fmla="*/ 20 w 175"/>
                <a:gd name="T75" fmla="*/ 10 h 92"/>
                <a:gd name="T76" fmla="*/ 21 w 175"/>
                <a:gd name="T77" fmla="*/ 9 h 92"/>
                <a:gd name="T78" fmla="*/ 21 w 175"/>
                <a:gd name="T79" fmla="*/ 9 h 92"/>
                <a:gd name="T80" fmla="*/ 22 w 175"/>
                <a:gd name="T81" fmla="*/ 7 h 92"/>
                <a:gd name="T82" fmla="*/ 24 w 175"/>
                <a:gd name="T83" fmla="*/ 4 h 92"/>
                <a:gd name="T84" fmla="*/ 24 w 175"/>
                <a:gd name="T85" fmla="*/ 2 h 92"/>
                <a:gd name="T86" fmla="*/ 24 w 175"/>
                <a:gd name="T87" fmla="*/ 1 h 92"/>
                <a:gd name="T88" fmla="*/ 24 w 175"/>
                <a:gd name="T89" fmla="*/ 1 h 92"/>
                <a:gd name="T90" fmla="*/ 24 w 175"/>
                <a:gd name="T91" fmla="*/ 1 h 92"/>
                <a:gd name="T92" fmla="*/ 24 w 175"/>
                <a:gd name="T93" fmla="*/ 1 h 92"/>
                <a:gd name="T94" fmla="*/ 23 w 175"/>
                <a:gd name="T95" fmla="*/ 0 h 92"/>
                <a:gd name="T96" fmla="*/ 22 w 175"/>
                <a:gd name="T97" fmla="*/ 0 h 92"/>
                <a:gd name="T98" fmla="*/ 22 w 175"/>
                <a:gd name="T99" fmla="*/ 0 h 92"/>
                <a:gd name="T100" fmla="*/ 21 w 175"/>
                <a:gd name="T101" fmla="*/ 1 h 92"/>
                <a:gd name="T102" fmla="*/ 20 w 175"/>
                <a:gd name="T103" fmla="*/ 1 h 92"/>
                <a:gd name="T104" fmla="*/ 18 w 175"/>
                <a:gd name="T105" fmla="*/ 2 h 92"/>
                <a:gd name="T106" fmla="*/ 16 w 175"/>
                <a:gd name="T107" fmla="*/ 3 h 92"/>
                <a:gd name="T108" fmla="*/ 16 w 175"/>
                <a:gd name="T109" fmla="*/ 4 h 92"/>
                <a:gd name="T110" fmla="*/ 16 w 175"/>
                <a:gd name="T111" fmla="*/ 4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5"/>
                <a:gd name="T169" fmla="*/ 0 h 92"/>
                <a:gd name="T170" fmla="*/ 175 w 175"/>
                <a:gd name="T171" fmla="*/ 92 h 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5" h="92">
                  <a:moveTo>
                    <a:pt x="119" y="29"/>
                  </a:moveTo>
                  <a:lnTo>
                    <a:pt x="119" y="29"/>
                  </a:lnTo>
                  <a:lnTo>
                    <a:pt x="107" y="32"/>
                  </a:lnTo>
                  <a:lnTo>
                    <a:pt x="93" y="35"/>
                  </a:lnTo>
                  <a:lnTo>
                    <a:pt x="79" y="33"/>
                  </a:lnTo>
                  <a:lnTo>
                    <a:pt x="63" y="31"/>
                  </a:lnTo>
                  <a:lnTo>
                    <a:pt x="52" y="27"/>
                  </a:lnTo>
                  <a:lnTo>
                    <a:pt x="42" y="21"/>
                  </a:lnTo>
                  <a:lnTo>
                    <a:pt x="25" y="9"/>
                  </a:lnTo>
                  <a:lnTo>
                    <a:pt x="12" y="1"/>
                  </a:lnTo>
                  <a:lnTo>
                    <a:pt x="6" y="0"/>
                  </a:lnTo>
                  <a:lnTo>
                    <a:pt x="2" y="0"/>
                  </a:lnTo>
                  <a:lnTo>
                    <a:pt x="1" y="1"/>
                  </a:lnTo>
                  <a:lnTo>
                    <a:pt x="1" y="4"/>
                  </a:lnTo>
                  <a:lnTo>
                    <a:pt x="0" y="11"/>
                  </a:lnTo>
                  <a:lnTo>
                    <a:pt x="1" y="19"/>
                  </a:lnTo>
                  <a:lnTo>
                    <a:pt x="4" y="28"/>
                  </a:lnTo>
                  <a:lnTo>
                    <a:pt x="6" y="39"/>
                  </a:lnTo>
                  <a:lnTo>
                    <a:pt x="10" y="48"/>
                  </a:lnTo>
                  <a:lnTo>
                    <a:pt x="16" y="58"/>
                  </a:lnTo>
                  <a:lnTo>
                    <a:pt x="21" y="64"/>
                  </a:lnTo>
                  <a:lnTo>
                    <a:pt x="33" y="75"/>
                  </a:lnTo>
                  <a:lnTo>
                    <a:pt x="38" y="80"/>
                  </a:lnTo>
                  <a:lnTo>
                    <a:pt x="47" y="84"/>
                  </a:lnTo>
                  <a:lnTo>
                    <a:pt x="55" y="88"/>
                  </a:lnTo>
                  <a:lnTo>
                    <a:pt x="64" y="91"/>
                  </a:lnTo>
                  <a:lnTo>
                    <a:pt x="75" y="92"/>
                  </a:lnTo>
                  <a:lnTo>
                    <a:pt x="88" y="92"/>
                  </a:lnTo>
                  <a:lnTo>
                    <a:pt x="101" y="92"/>
                  </a:lnTo>
                  <a:lnTo>
                    <a:pt x="112" y="90"/>
                  </a:lnTo>
                  <a:lnTo>
                    <a:pt x="123" y="86"/>
                  </a:lnTo>
                  <a:lnTo>
                    <a:pt x="132" y="82"/>
                  </a:lnTo>
                  <a:lnTo>
                    <a:pt x="140" y="78"/>
                  </a:lnTo>
                  <a:lnTo>
                    <a:pt x="147" y="72"/>
                  </a:lnTo>
                  <a:lnTo>
                    <a:pt x="154" y="66"/>
                  </a:lnTo>
                  <a:lnTo>
                    <a:pt x="159" y="60"/>
                  </a:lnTo>
                  <a:lnTo>
                    <a:pt x="167" y="47"/>
                  </a:lnTo>
                  <a:lnTo>
                    <a:pt x="173" y="33"/>
                  </a:lnTo>
                  <a:lnTo>
                    <a:pt x="175" y="20"/>
                  </a:lnTo>
                  <a:lnTo>
                    <a:pt x="175" y="9"/>
                  </a:lnTo>
                  <a:lnTo>
                    <a:pt x="174" y="5"/>
                  </a:lnTo>
                  <a:lnTo>
                    <a:pt x="173" y="1"/>
                  </a:lnTo>
                  <a:lnTo>
                    <a:pt x="170" y="0"/>
                  </a:lnTo>
                  <a:lnTo>
                    <a:pt x="167" y="0"/>
                  </a:lnTo>
                  <a:lnTo>
                    <a:pt x="163" y="0"/>
                  </a:lnTo>
                  <a:lnTo>
                    <a:pt x="159" y="1"/>
                  </a:lnTo>
                  <a:lnTo>
                    <a:pt x="151" y="7"/>
                  </a:lnTo>
                  <a:lnTo>
                    <a:pt x="132" y="20"/>
                  </a:lnTo>
                  <a:lnTo>
                    <a:pt x="124" y="25"/>
                  </a:lnTo>
                  <a:lnTo>
                    <a:pt x="119" y="29"/>
                  </a:lnTo>
                  <a:close/>
                </a:path>
              </a:pathLst>
            </a:custGeom>
            <a:solidFill>
              <a:srgbClr val="CCCCCC"/>
            </a:solidFill>
            <a:ln w="9525">
              <a:noFill/>
              <a:round/>
              <a:headEnd/>
              <a:tailEnd/>
            </a:ln>
          </p:spPr>
          <p:txBody>
            <a:bodyPr/>
            <a:lstStyle/>
            <a:p>
              <a:pPr algn="ctr"/>
              <a:endParaRPr lang="fr-FR" sz="2000"/>
            </a:p>
          </p:txBody>
        </p:sp>
        <p:sp>
          <p:nvSpPr>
            <p:cNvPr id="15482" name="Freeform 169"/>
            <p:cNvSpPr>
              <a:spLocks/>
            </p:cNvSpPr>
            <p:nvPr/>
          </p:nvSpPr>
          <p:spPr bwMode="white">
            <a:xfrm flipH="1">
              <a:off x="488" y="3768"/>
              <a:ext cx="12" cy="16"/>
            </a:xfrm>
            <a:custGeom>
              <a:avLst/>
              <a:gdLst>
                <a:gd name="T0" fmla="*/ 1 w 20"/>
                <a:gd name="T1" fmla="*/ 0 h 30"/>
                <a:gd name="T2" fmla="*/ 1 w 20"/>
                <a:gd name="T3" fmla="*/ 0 h 30"/>
                <a:gd name="T4" fmla="*/ 1 w 20"/>
                <a:gd name="T5" fmla="*/ 0 h 30"/>
                <a:gd name="T6" fmla="*/ 2 w 20"/>
                <a:gd name="T7" fmla="*/ 0 h 30"/>
                <a:gd name="T8" fmla="*/ 2 w 20"/>
                <a:gd name="T9" fmla="*/ 1 h 30"/>
                <a:gd name="T10" fmla="*/ 2 w 20"/>
                <a:gd name="T11" fmla="*/ 1 h 30"/>
                <a:gd name="T12" fmla="*/ 2 w 20"/>
                <a:gd name="T13" fmla="*/ 1 h 30"/>
                <a:gd name="T14" fmla="*/ 2 w 20"/>
                <a:gd name="T15" fmla="*/ 2 h 30"/>
                <a:gd name="T16" fmla="*/ 2 w 20"/>
                <a:gd name="T17" fmla="*/ 2 h 30"/>
                <a:gd name="T18" fmla="*/ 2 w 20"/>
                <a:gd name="T19" fmla="*/ 2 h 30"/>
                <a:gd name="T20" fmla="*/ 2 w 20"/>
                <a:gd name="T21" fmla="*/ 2 h 30"/>
                <a:gd name="T22" fmla="*/ 2 w 20"/>
                <a:gd name="T23" fmla="*/ 2 h 30"/>
                <a:gd name="T24" fmla="*/ 1 w 20"/>
                <a:gd name="T25" fmla="*/ 3 h 30"/>
                <a:gd name="T26" fmla="*/ 1 w 20"/>
                <a:gd name="T27" fmla="*/ 3 h 30"/>
                <a:gd name="T28" fmla="*/ 1 w 20"/>
                <a:gd name="T29" fmla="*/ 3 h 30"/>
                <a:gd name="T30" fmla="*/ 1 w 20"/>
                <a:gd name="T31" fmla="*/ 2 h 30"/>
                <a:gd name="T32" fmla="*/ 1 w 20"/>
                <a:gd name="T33" fmla="*/ 2 h 30"/>
                <a:gd name="T34" fmla="*/ 0 w 20"/>
                <a:gd name="T35" fmla="*/ 2 h 30"/>
                <a:gd name="T36" fmla="*/ 0 w 20"/>
                <a:gd name="T37" fmla="*/ 2 h 30"/>
                <a:gd name="T38" fmla="*/ 0 w 20"/>
                <a:gd name="T39" fmla="*/ 1 h 30"/>
                <a:gd name="T40" fmla="*/ 0 w 20"/>
                <a:gd name="T41" fmla="*/ 1 h 30"/>
                <a:gd name="T42" fmla="*/ 0 w 20"/>
                <a:gd name="T43" fmla="*/ 1 h 30"/>
                <a:gd name="T44" fmla="*/ 1 w 20"/>
                <a:gd name="T45" fmla="*/ 1 h 30"/>
                <a:gd name="T46" fmla="*/ 1 w 20"/>
                <a:gd name="T47" fmla="*/ 0 h 30"/>
                <a:gd name="T48" fmla="*/ 1 w 20"/>
                <a:gd name="T49" fmla="*/ 0 h 30"/>
                <a:gd name="T50" fmla="*/ 1 w 20"/>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0"/>
                <a:gd name="T80" fmla="*/ 20 w 20"/>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0">
                  <a:moveTo>
                    <a:pt x="10" y="0"/>
                  </a:moveTo>
                  <a:lnTo>
                    <a:pt x="10" y="0"/>
                  </a:lnTo>
                  <a:lnTo>
                    <a:pt x="14" y="0"/>
                  </a:lnTo>
                  <a:lnTo>
                    <a:pt x="16" y="3"/>
                  </a:lnTo>
                  <a:lnTo>
                    <a:pt x="19" y="4"/>
                  </a:lnTo>
                  <a:lnTo>
                    <a:pt x="20" y="8"/>
                  </a:lnTo>
                  <a:lnTo>
                    <a:pt x="20" y="20"/>
                  </a:lnTo>
                  <a:lnTo>
                    <a:pt x="19" y="24"/>
                  </a:lnTo>
                  <a:lnTo>
                    <a:pt x="16" y="27"/>
                  </a:lnTo>
                  <a:lnTo>
                    <a:pt x="14" y="28"/>
                  </a:lnTo>
                  <a:lnTo>
                    <a:pt x="10" y="30"/>
                  </a:lnTo>
                  <a:lnTo>
                    <a:pt x="6" y="28"/>
                  </a:lnTo>
                  <a:lnTo>
                    <a:pt x="3" y="27"/>
                  </a:lnTo>
                  <a:lnTo>
                    <a:pt x="0" y="24"/>
                  </a:lnTo>
                  <a:lnTo>
                    <a:pt x="0" y="20"/>
                  </a:lnTo>
                  <a:lnTo>
                    <a:pt x="0" y="8"/>
                  </a:lnTo>
                  <a:lnTo>
                    <a:pt x="0" y="4"/>
                  </a:lnTo>
                  <a:lnTo>
                    <a:pt x="3" y="3"/>
                  </a:lnTo>
                  <a:lnTo>
                    <a:pt x="6" y="0"/>
                  </a:lnTo>
                  <a:lnTo>
                    <a:pt x="10" y="0"/>
                  </a:lnTo>
                  <a:close/>
                </a:path>
              </a:pathLst>
            </a:custGeom>
            <a:solidFill>
              <a:srgbClr val="FFFFFF"/>
            </a:solidFill>
            <a:ln w="9525">
              <a:noFill/>
              <a:round/>
              <a:headEnd/>
              <a:tailEnd/>
            </a:ln>
          </p:spPr>
          <p:txBody>
            <a:bodyPr/>
            <a:lstStyle/>
            <a:p>
              <a:pPr algn="ctr"/>
              <a:endParaRPr lang="fr-FR" sz="2000"/>
            </a:p>
          </p:txBody>
        </p:sp>
        <p:sp>
          <p:nvSpPr>
            <p:cNvPr id="15483" name="Freeform 170"/>
            <p:cNvSpPr>
              <a:spLocks noEditPoints="1"/>
            </p:cNvSpPr>
            <p:nvPr/>
          </p:nvSpPr>
          <p:spPr bwMode="white">
            <a:xfrm flipH="1">
              <a:off x="488" y="3767"/>
              <a:ext cx="14" cy="17"/>
            </a:xfrm>
            <a:custGeom>
              <a:avLst/>
              <a:gdLst>
                <a:gd name="T0" fmla="*/ 0 w 21"/>
                <a:gd name="T1" fmla="*/ 1 h 31"/>
                <a:gd name="T2" fmla="*/ 0 w 21"/>
                <a:gd name="T3" fmla="*/ 2 h 31"/>
                <a:gd name="T4" fmla="*/ 0 w 21"/>
                <a:gd name="T5" fmla="*/ 2 h 31"/>
                <a:gd name="T6" fmla="*/ 0 w 21"/>
                <a:gd name="T7" fmla="*/ 2 h 31"/>
                <a:gd name="T8" fmla="*/ 1 w 21"/>
                <a:gd name="T9" fmla="*/ 2 h 31"/>
                <a:gd name="T10" fmla="*/ 1 w 21"/>
                <a:gd name="T11" fmla="*/ 3 h 31"/>
                <a:gd name="T12" fmla="*/ 2 w 21"/>
                <a:gd name="T13" fmla="*/ 3 h 31"/>
                <a:gd name="T14" fmla="*/ 2 w 21"/>
                <a:gd name="T15" fmla="*/ 3 h 31"/>
                <a:gd name="T16" fmla="*/ 3 w 21"/>
                <a:gd name="T17" fmla="*/ 3 h 31"/>
                <a:gd name="T18" fmla="*/ 4 w 21"/>
                <a:gd name="T19" fmla="*/ 2 h 31"/>
                <a:gd name="T20" fmla="*/ 4 w 21"/>
                <a:gd name="T21" fmla="*/ 2 h 31"/>
                <a:gd name="T22" fmla="*/ 4 w 21"/>
                <a:gd name="T23" fmla="*/ 2 h 31"/>
                <a:gd name="T24" fmla="*/ 4 w 21"/>
                <a:gd name="T25" fmla="*/ 1 h 31"/>
                <a:gd name="T26" fmla="*/ 4 w 21"/>
                <a:gd name="T27" fmla="*/ 1 h 31"/>
                <a:gd name="T28" fmla="*/ 4 w 21"/>
                <a:gd name="T29" fmla="*/ 1 h 31"/>
                <a:gd name="T30" fmla="*/ 4 w 21"/>
                <a:gd name="T31" fmla="*/ 1 h 31"/>
                <a:gd name="T32" fmla="*/ 3 w 21"/>
                <a:gd name="T33" fmla="*/ 0 h 31"/>
                <a:gd name="T34" fmla="*/ 2 w 21"/>
                <a:gd name="T35" fmla="*/ 0 h 31"/>
                <a:gd name="T36" fmla="*/ 2 w 21"/>
                <a:gd name="T37" fmla="*/ 0 h 31"/>
                <a:gd name="T38" fmla="*/ 1 w 21"/>
                <a:gd name="T39" fmla="*/ 0 h 31"/>
                <a:gd name="T40" fmla="*/ 1 w 21"/>
                <a:gd name="T41" fmla="*/ 1 h 31"/>
                <a:gd name="T42" fmla="*/ 0 w 21"/>
                <a:gd name="T43" fmla="*/ 1 h 31"/>
                <a:gd name="T44" fmla="*/ 0 w 21"/>
                <a:gd name="T45" fmla="*/ 1 h 31"/>
                <a:gd name="T46" fmla="*/ 0 w 21"/>
                <a:gd name="T47" fmla="*/ 1 h 31"/>
                <a:gd name="T48" fmla="*/ 1 w 21"/>
                <a:gd name="T49" fmla="*/ 2 h 31"/>
                <a:gd name="T50" fmla="*/ 1 w 21"/>
                <a:gd name="T51" fmla="*/ 1 h 31"/>
                <a:gd name="T52" fmla="*/ 1 w 21"/>
                <a:gd name="T53" fmla="*/ 1 h 31"/>
                <a:gd name="T54" fmla="*/ 1 w 21"/>
                <a:gd name="T55" fmla="*/ 1 h 31"/>
                <a:gd name="T56" fmla="*/ 1 w 21"/>
                <a:gd name="T57" fmla="*/ 1 h 31"/>
                <a:gd name="T58" fmla="*/ 1 w 21"/>
                <a:gd name="T59" fmla="*/ 1 h 31"/>
                <a:gd name="T60" fmla="*/ 2 w 21"/>
                <a:gd name="T61" fmla="*/ 1 h 31"/>
                <a:gd name="T62" fmla="*/ 2 w 21"/>
                <a:gd name="T63" fmla="*/ 1 h 31"/>
                <a:gd name="T64" fmla="*/ 3 w 21"/>
                <a:gd name="T65" fmla="*/ 1 h 31"/>
                <a:gd name="T66" fmla="*/ 3 w 21"/>
                <a:gd name="T67" fmla="*/ 1 h 31"/>
                <a:gd name="T68" fmla="*/ 4 w 21"/>
                <a:gd name="T69" fmla="*/ 1 h 31"/>
                <a:gd name="T70" fmla="*/ 4 w 21"/>
                <a:gd name="T71" fmla="*/ 1 h 31"/>
                <a:gd name="T72" fmla="*/ 4 w 21"/>
                <a:gd name="T73" fmla="*/ 2 h 31"/>
                <a:gd name="T74" fmla="*/ 4 w 21"/>
                <a:gd name="T75" fmla="*/ 2 h 31"/>
                <a:gd name="T76" fmla="*/ 4 w 21"/>
                <a:gd name="T77" fmla="*/ 2 h 31"/>
                <a:gd name="T78" fmla="*/ 3 w 21"/>
                <a:gd name="T79" fmla="*/ 2 h 31"/>
                <a:gd name="T80" fmla="*/ 3 w 21"/>
                <a:gd name="T81" fmla="*/ 2 h 31"/>
                <a:gd name="T82" fmla="*/ 2 w 21"/>
                <a:gd name="T83" fmla="*/ 3 h 31"/>
                <a:gd name="T84" fmla="*/ 2 w 21"/>
                <a:gd name="T85" fmla="*/ 3 h 31"/>
                <a:gd name="T86" fmla="*/ 1 w 21"/>
                <a:gd name="T87" fmla="*/ 2 h 31"/>
                <a:gd name="T88" fmla="*/ 1 w 21"/>
                <a:gd name="T89" fmla="*/ 2 h 31"/>
                <a:gd name="T90" fmla="*/ 1 w 21"/>
                <a:gd name="T91" fmla="*/ 2 h 31"/>
                <a:gd name="T92" fmla="*/ 1 w 21"/>
                <a:gd name="T93" fmla="*/ 2 h 31"/>
                <a:gd name="T94" fmla="*/ 1 w 21"/>
                <a:gd name="T95" fmla="*/ 2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
                <a:gd name="T145" fmla="*/ 0 h 31"/>
                <a:gd name="T146" fmla="*/ 21 w 21"/>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 h="31">
                  <a:moveTo>
                    <a:pt x="0" y="9"/>
                  </a:moveTo>
                  <a:lnTo>
                    <a:pt x="0" y="21"/>
                  </a:lnTo>
                  <a:lnTo>
                    <a:pt x="0" y="25"/>
                  </a:lnTo>
                  <a:lnTo>
                    <a:pt x="3" y="28"/>
                  </a:lnTo>
                  <a:lnTo>
                    <a:pt x="7" y="31"/>
                  </a:lnTo>
                  <a:lnTo>
                    <a:pt x="11" y="31"/>
                  </a:lnTo>
                  <a:lnTo>
                    <a:pt x="15" y="31"/>
                  </a:lnTo>
                  <a:lnTo>
                    <a:pt x="19" y="28"/>
                  </a:lnTo>
                  <a:lnTo>
                    <a:pt x="21" y="25"/>
                  </a:lnTo>
                  <a:lnTo>
                    <a:pt x="21" y="21"/>
                  </a:lnTo>
                  <a:lnTo>
                    <a:pt x="21" y="9"/>
                  </a:lnTo>
                  <a:lnTo>
                    <a:pt x="21" y="5"/>
                  </a:lnTo>
                  <a:lnTo>
                    <a:pt x="19" y="3"/>
                  </a:lnTo>
                  <a:lnTo>
                    <a:pt x="15" y="0"/>
                  </a:lnTo>
                  <a:lnTo>
                    <a:pt x="11" y="0"/>
                  </a:lnTo>
                  <a:lnTo>
                    <a:pt x="7" y="0"/>
                  </a:lnTo>
                  <a:lnTo>
                    <a:pt x="3" y="3"/>
                  </a:lnTo>
                  <a:lnTo>
                    <a:pt x="0" y="5"/>
                  </a:lnTo>
                  <a:lnTo>
                    <a:pt x="0" y="9"/>
                  </a:lnTo>
                  <a:close/>
                  <a:moveTo>
                    <a:pt x="1" y="21"/>
                  </a:moveTo>
                  <a:lnTo>
                    <a:pt x="1" y="9"/>
                  </a:lnTo>
                  <a:lnTo>
                    <a:pt x="3" y="7"/>
                  </a:lnTo>
                  <a:lnTo>
                    <a:pt x="4" y="4"/>
                  </a:lnTo>
                  <a:lnTo>
                    <a:pt x="7" y="3"/>
                  </a:lnTo>
                  <a:lnTo>
                    <a:pt x="11" y="3"/>
                  </a:lnTo>
                  <a:lnTo>
                    <a:pt x="15" y="3"/>
                  </a:lnTo>
                  <a:lnTo>
                    <a:pt x="17" y="4"/>
                  </a:lnTo>
                  <a:lnTo>
                    <a:pt x="19" y="7"/>
                  </a:lnTo>
                  <a:lnTo>
                    <a:pt x="20" y="9"/>
                  </a:lnTo>
                  <a:lnTo>
                    <a:pt x="20" y="21"/>
                  </a:lnTo>
                  <a:lnTo>
                    <a:pt x="19" y="24"/>
                  </a:lnTo>
                  <a:lnTo>
                    <a:pt x="17" y="27"/>
                  </a:lnTo>
                  <a:lnTo>
                    <a:pt x="15"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pPr algn="ctr"/>
              <a:endParaRPr lang="fr-FR" sz="2000"/>
            </a:p>
          </p:txBody>
        </p:sp>
        <p:sp>
          <p:nvSpPr>
            <p:cNvPr id="15484" name="Freeform 171"/>
            <p:cNvSpPr>
              <a:spLocks/>
            </p:cNvSpPr>
            <p:nvPr/>
          </p:nvSpPr>
          <p:spPr bwMode="white">
            <a:xfrm flipH="1">
              <a:off x="476" y="3768"/>
              <a:ext cx="12" cy="16"/>
            </a:xfrm>
            <a:custGeom>
              <a:avLst/>
              <a:gdLst>
                <a:gd name="T0" fmla="*/ 1 w 20"/>
                <a:gd name="T1" fmla="*/ 0 h 28"/>
                <a:gd name="T2" fmla="*/ 1 w 20"/>
                <a:gd name="T3" fmla="*/ 0 h 28"/>
                <a:gd name="T4" fmla="*/ 1 w 20"/>
                <a:gd name="T5" fmla="*/ 0 h 28"/>
                <a:gd name="T6" fmla="*/ 2 w 20"/>
                <a:gd name="T7" fmla="*/ 0 h 28"/>
                <a:gd name="T8" fmla="*/ 2 w 20"/>
                <a:gd name="T9" fmla="*/ 1 h 28"/>
                <a:gd name="T10" fmla="*/ 2 w 20"/>
                <a:gd name="T11" fmla="*/ 1 h 28"/>
                <a:gd name="T12" fmla="*/ 2 w 20"/>
                <a:gd name="T13" fmla="*/ 1 h 28"/>
                <a:gd name="T14" fmla="*/ 2 w 20"/>
                <a:gd name="T15" fmla="*/ 2 h 28"/>
                <a:gd name="T16" fmla="*/ 2 w 20"/>
                <a:gd name="T17" fmla="*/ 2 h 28"/>
                <a:gd name="T18" fmla="*/ 2 w 20"/>
                <a:gd name="T19" fmla="*/ 3 h 28"/>
                <a:gd name="T20" fmla="*/ 2 w 20"/>
                <a:gd name="T21" fmla="*/ 3 h 28"/>
                <a:gd name="T22" fmla="*/ 2 w 20"/>
                <a:gd name="T23" fmla="*/ 3 h 28"/>
                <a:gd name="T24" fmla="*/ 1 w 20"/>
                <a:gd name="T25" fmla="*/ 3 h 28"/>
                <a:gd name="T26" fmla="*/ 1 w 20"/>
                <a:gd name="T27" fmla="*/ 3 h 28"/>
                <a:gd name="T28" fmla="*/ 1 w 20"/>
                <a:gd name="T29" fmla="*/ 3 h 28"/>
                <a:gd name="T30" fmla="*/ 1 w 20"/>
                <a:gd name="T31" fmla="*/ 3 h 28"/>
                <a:gd name="T32" fmla="*/ 1 w 20"/>
                <a:gd name="T33" fmla="*/ 3 h 28"/>
                <a:gd name="T34" fmla="*/ 1 w 20"/>
                <a:gd name="T35" fmla="*/ 3 h 28"/>
                <a:gd name="T36" fmla="*/ 0 w 20"/>
                <a:gd name="T37" fmla="*/ 2 h 28"/>
                <a:gd name="T38" fmla="*/ 0 w 20"/>
                <a:gd name="T39" fmla="*/ 1 h 28"/>
                <a:gd name="T40" fmla="*/ 0 w 20"/>
                <a:gd name="T41" fmla="*/ 1 h 28"/>
                <a:gd name="T42" fmla="*/ 1 w 20"/>
                <a:gd name="T43" fmla="*/ 1 h 28"/>
                <a:gd name="T44" fmla="*/ 1 w 20"/>
                <a:gd name="T45" fmla="*/ 1 h 28"/>
                <a:gd name="T46" fmla="*/ 1 w 20"/>
                <a:gd name="T47" fmla="*/ 0 h 28"/>
                <a:gd name="T48" fmla="*/ 1 w 20"/>
                <a:gd name="T49" fmla="*/ 0 h 28"/>
                <a:gd name="T50" fmla="*/ 1 w 20"/>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28"/>
                <a:gd name="T80" fmla="*/ 20 w 20"/>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28">
                  <a:moveTo>
                    <a:pt x="11" y="0"/>
                  </a:moveTo>
                  <a:lnTo>
                    <a:pt x="11" y="0"/>
                  </a:lnTo>
                  <a:lnTo>
                    <a:pt x="15" y="0"/>
                  </a:lnTo>
                  <a:lnTo>
                    <a:pt x="18" y="3"/>
                  </a:lnTo>
                  <a:lnTo>
                    <a:pt x="20" y="4"/>
                  </a:lnTo>
                  <a:lnTo>
                    <a:pt x="20" y="8"/>
                  </a:lnTo>
                  <a:lnTo>
                    <a:pt x="20" y="20"/>
                  </a:lnTo>
                  <a:lnTo>
                    <a:pt x="20" y="24"/>
                  </a:lnTo>
                  <a:lnTo>
                    <a:pt x="18" y="27"/>
                  </a:lnTo>
                  <a:lnTo>
                    <a:pt x="15" y="28"/>
                  </a:lnTo>
                  <a:lnTo>
                    <a:pt x="11" y="28"/>
                  </a:lnTo>
                  <a:lnTo>
                    <a:pt x="7" y="28"/>
                  </a:lnTo>
                  <a:lnTo>
                    <a:pt x="4" y="27"/>
                  </a:lnTo>
                  <a:lnTo>
                    <a:pt x="1" y="24"/>
                  </a:lnTo>
                  <a:lnTo>
                    <a:pt x="0" y="20"/>
                  </a:lnTo>
                  <a:lnTo>
                    <a:pt x="0" y="8"/>
                  </a:lnTo>
                  <a:lnTo>
                    <a:pt x="1" y="4"/>
                  </a:lnTo>
                  <a:lnTo>
                    <a:pt x="4" y="3"/>
                  </a:lnTo>
                  <a:lnTo>
                    <a:pt x="7" y="0"/>
                  </a:lnTo>
                  <a:lnTo>
                    <a:pt x="11" y="0"/>
                  </a:lnTo>
                  <a:close/>
                </a:path>
              </a:pathLst>
            </a:custGeom>
            <a:solidFill>
              <a:srgbClr val="FFFFFF"/>
            </a:solidFill>
            <a:ln w="9525">
              <a:noFill/>
              <a:round/>
              <a:headEnd/>
              <a:tailEnd/>
            </a:ln>
          </p:spPr>
          <p:txBody>
            <a:bodyPr/>
            <a:lstStyle/>
            <a:p>
              <a:pPr algn="ctr"/>
              <a:endParaRPr lang="fr-FR" sz="2000"/>
            </a:p>
          </p:txBody>
        </p:sp>
        <p:sp>
          <p:nvSpPr>
            <p:cNvPr id="15485" name="Freeform 172"/>
            <p:cNvSpPr>
              <a:spLocks noEditPoints="1"/>
            </p:cNvSpPr>
            <p:nvPr/>
          </p:nvSpPr>
          <p:spPr bwMode="white">
            <a:xfrm flipH="1">
              <a:off x="476" y="3767"/>
              <a:ext cx="12" cy="17"/>
            </a:xfrm>
            <a:custGeom>
              <a:avLst/>
              <a:gdLst>
                <a:gd name="T0" fmla="*/ 1 w 22"/>
                <a:gd name="T1" fmla="*/ 0 h 31"/>
                <a:gd name="T2" fmla="*/ 1 w 22"/>
                <a:gd name="T3" fmla="*/ 0 h 31"/>
                <a:gd name="T4" fmla="*/ 1 w 22"/>
                <a:gd name="T5" fmla="*/ 0 h 31"/>
                <a:gd name="T6" fmla="*/ 1 w 22"/>
                <a:gd name="T7" fmla="*/ 1 h 31"/>
                <a:gd name="T8" fmla="*/ 0 w 22"/>
                <a:gd name="T9" fmla="*/ 1 h 31"/>
                <a:gd name="T10" fmla="*/ 0 w 22"/>
                <a:gd name="T11" fmla="*/ 1 h 31"/>
                <a:gd name="T12" fmla="*/ 0 w 22"/>
                <a:gd name="T13" fmla="*/ 2 h 31"/>
                <a:gd name="T14" fmla="*/ 0 w 22"/>
                <a:gd name="T15" fmla="*/ 2 h 31"/>
                <a:gd name="T16" fmla="*/ 0 w 22"/>
                <a:gd name="T17" fmla="*/ 2 h 31"/>
                <a:gd name="T18" fmla="*/ 1 w 22"/>
                <a:gd name="T19" fmla="*/ 2 h 31"/>
                <a:gd name="T20" fmla="*/ 1 w 22"/>
                <a:gd name="T21" fmla="*/ 3 h 31"/>
                <a:gd name="T22" fmla="*/ 1 w 22"/>
                <a:gd name="T23" fmla="*/ 3 h 31"/>
                <a:gd name="T24" fmla="*/ 1 w 22"/>
                <a:gd name="T25" fmla="*/ 3 h 31"/>
                <a:gd name="T26" fmla="*/ 1 w 22"/>
                <a:gd name="T27" fmla="*/ 3 h 31"/>
                <a:gd name="T28" fmla="*/ 2 w 22"/>
                <a:gd name="T29" fmla="*/ 2 h 31"/>
                <a:gd name="T30" fmla="*/ 2 w 22"/>
                <a:gd name="T31" fmla="*/ 2 h 31"/>
                <a:gd name="T32" fmla="*/ 2 w 22"/>
                <a:gd name="T33" fmla="*/ 2 h 31"/>
                <a:gd name="T34" fmla="*/ 2 w 22"/>
                <a:gd name="T35" fmla="*/ 1 h 31"/>
                <a:gd name="T36" fmla="*/ 2 w 22"/>
                <a:gd name="T37" fmla="*/ 1 h 31"/>
                <a:gd name="T38" fmla="*/ 2 w 22"/>
                <a:gd name="T39" fmla="*/ 1 h 31"/>
                <a:gd name="T40" fmla="*/ 2 w 22"/>
                <a:gd name="T41" fmla="*/ 1 h 31"/>
                <a:gd name="T42" fmla="*/ 1 w 22"/>
                <a:gd name="T43" fmla="*/ 0 h 31"/>
                <a:gd name="T44" fmla="*/ 1 w 22"/>
                <a:gd name="T45" fmla="*/ 0 h 31"/>
                <a:gd name="T46" fmla="*/ 1 w 22"/>
                <a:gd name="T47" fmla="*/ 0 h 31"/>
                <a:gd name="T48" fmla="*/ 1 w 22"/>
                <a:gd name="T49" fmla="*/ 2 h 31"/>
                <a:gd name="T50" fmla="*/ 1 w 22"/>
                <a:gd name="T51" fmla="*/ 1 h 31"/>
                <a:gd name="T52" fmla="*/ 1 w 22"/>
                <a:gd name="T53" fmla="*/ 1 h 31"/>
                <a:gd name="T54" fmla="*/ 1 w 22"/>
                <a:gd name="T55" fmla="*/ 1 h 31"/>
                <a:gd name="T56" fmla="*/ 1 w 22"/>
                <a:gd name="T57" fmla="*/ 1 h 31"/>
                <a:gd name="T58" fmla="*/ 1 w 22"/>
                <a:gd name="T59" fmla="*/ 1 h 31"/>
                <a:gd name="T60" fmla="*/ 1 w 22"/>
                <a:gd name="T61" fmla="*/ 1 h 31"/>
                <a:gd name="T62" fmla="*/ 1 w 22"/>
                <a:gd name="T63" fmla="*/ 1 h 31"/>
                <a:gd name="T64" fmla="*/ 1 w 22"/>
                <a:gd name="T65" fmla="*/ 1 h 31"/>
                <a:gd name="T66" fmla="*/ 2 w 22"/>
                <a:gd name="T67" fmla="*/ 1 h 31"/>
                <a:gd name="T68" fmla="*/ 2 w 22"/>
                <a:gd name="T69" fmla="*/ 1 h 31"/>
                <a:gd name="T70" fmla="*/ 2 w 22"/>
                <a:gd name="T71" fmla="*/ 1 h 31"/>
                <a:gd name="T72" fmla="*/ 2 w 22"/>
                <a:gd name="T73" fmla="*/ 2 h 31"/>
                <a:gd name="T74" fmla="*/ 2 w 22"/>
                <a:gd name="T75" fmla="*/ 2 h 31"/>
                <a:gd name="T76" fmla="*/ 2 w 22"/>
                <a:gd name="T77" fmla="*/ 2 h 31"/>
                <a:gd name="T78" fmla="*/ 2 w 22"/>
                <a:gd name="T79" fmla="*/ 2 h 31"/>
                <a:gd name="T80" fmla="*/ 1 w 22"/>
                <a:gd name="T81" fmla="*/ 2 h 31"/>
                <a:gd name="T82" fmla="*/ 1 w 22"/>
                <a:gd name="T83" fmla="*/ 3 h 31"/>
                <a:gd name="T84" fmla="*/ 1 w 22"/>
                <a:gd name="T85" fmla="*/ 3 h 31"/>
                <a:gd name="T86" fmla="*/ 1 w 22"/>
                <a:gd name="T87" fmla="*/ 2 h 31"/>
                <a:gd name="T88" fmla="*/ 1 w 22"/>
                <a:gd name="T89" fmla="*/ 2 h 31"/>
                <a:gd name="T90" fmla="*/ 1 w 22"/>
                <a:gd name="T91" fmla="*/ 2 h 31"/>
                <a:gd name="T92" fmla="*/ 1 w 22"/>
                <a:gd name="T93" fmla="*/ 2 h 31"/>
                <a:gd name="T94" fmla="*/ 1 w 22"/>
                <a:gd name="T95" fmla="*/ 2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
                <a:gd name="T145" fmla="*/ 0 h 31"/>
                <a:gd name="T146" fmla="*/ 22 w 22"/>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 h="31">
                  <a:moveTo>
                    <a:pt x="11" y="0"/>
                  </a:moveTo>
                  <a:lnTo>
                    <a:pt x="11" y="0"/>
                  </a:lnTo>
                  <a:lnTo>
                    <a:pt x="7" y="0"/>
                  </a:lnTo>
                  <a:lnTo>
                    <a:pt x="3" y="3"/>
                  </a:lnTo>
                  <a:lnTo>
                    <a:pt x="0" y="5"/>
                  </a:lnTo>
                  <a:lnTo>
                    <a:pt x="0" y="9"/>
                  </a:lnTo>
                  <a:lnTo>
                    <a:pt x="0" y="21"/>
                  </a:lnTo>
                  <a:lnTo>
                    <a:pt x="0" y="25"/>
                  </a:lnTo>
                  <a:lnTo>
                    <a:pt x="3" y="28"/>
                  </a:lnTo>
                  <a:lnTo>
                    <a:pt x="7" y="31"/>
                  </a:lnTo>
                  <a:lnTo>
                    <a:pt x="11" y="31"/>
                  </a:lnTo>
                  <a:lnTo>
                    <a:pt x="15" y="31"/>
                  </a:lnTo>
                  <a:lnTo>
                    <a:pt x="19" y="28"/>
                  </a:lnTo>
                  <a:lnTo>
                    <a:pt x="20" y="25"/>
                  </a:lnTo>
                  <a:lnTo>
                    <a:pt x="22" y="21"/>
                  </a:lnTo>
                  <a:lnTo>
                    <a:pt x="22" y="9"/>
                  </a:lnTo>
                  <a:lnTo>
                    <a:pt x="20" y="5"/>
                  </a:lnTo>
                  <a:lnTo>
                    <a:pt x="19" y="3"/>
                  </a:lnTo>
                  <a:lnTo>
                    <a:pt x="15" y="0"/>
                  </a:lnTo>
                  <a:lnTo>
                    <a:pt x="11" y="0"/>
                  </a:lnTo>
                  <a:close/>
                  <a:moveTo>
                    <a:pt x="1" y="21"/>
                  </a:moveTo>
                  <a:lnTo>
                    <a:pt x="1" y="9"/>
                  </a:lnTo>
                  <a:lnTo>
                    <a:pt x="3" y="7"/>
                  </a:lnTo>
                  <a:lnTo>
                    <a:pt x="4" y="4"/>
                  </a:lnTo>
                  <a:lnTo>
                    <a:pt x="7" y="3"/>
                  </a:lnTo>
                  <a:lnTo>
                    <a:pt x="11" y="3"/>
                  </a:lnTo>
                  <a:lnTo>
                    <a:pt x="13" y="3"/>
                  </a:lnTo>
                  <a:lnTo>
                    <a:pt x="16" y="4"/>
                  </a:lnTo>
                  <a:lnTo>
                    <a:pt x="19" y="7"/>
                  </a:lnTo>
                  <a:lnTo>
                    <a:pt x="19" y="9"/>
                  </a:lnTo>
                  <a:lnTo>
                    <a:pt x="19" y="21"/>
                  </a:lnTo>
                  <a:lnTo>
                    <a:pt x="19" y="24"/>
                  </a:lnTo>
                  <a:lnTo>
                    <a:pt x="16" y="27"/>
                  </a:lnTo>
                  <a:lnTo>
                    <a:pt x="13"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pPr algn="ctr"/>
              <a:endParaRPr lang="fr-FR" sz="2000"/>
            </a:p>
          </p:txBody>
        </p:sp>
        <p:sp>
          <p:nvSpPr>
            <p:cNvPr id="15486" name="Freeform 173"/>
            <p:cNvSpPr>
              <a:spLocks/>
            </p:cNvSpPr>
            <p:nvPr/>
          </p:nvSpPr>
          <p:spPr bwMode="white">
            <a:xfrm flipH="1">
              <a:off x="444" y="3750"/>
              <a:ext cx="7" cy="13"/>
            </a:xfrm>
            <a:custGeom>
              <a:avLst/>
              <a:gdLst>
                <a:gd name="T0" fmla="*/ 1 w 12"/>
                <a:gd name="T1" fmla="*/ 0 h 22"/>
                <a:gd name="T2" fmla="*/ 1 w 12"/>
                <a:gd name="T3" fmla="*/ 0 h 22"/>
                <a:gd name="T4" fmla="*/ 1 w 12"/>
                <a:gd name="T5" fmla="*/ 0 h 22"/>
                <a:gd name="T6" fmla="*/ 1 w 12"/>
                <a:gd name="T7" fmla="*/ 0 h 22"/>
                <a:gd name="T8" fmla="*/ 1 w 12"/>
                <a:gd name="T9" fmla="*/ 0 h 22"/>
                <a:gd name="T10" fmla="*/ 1 w 12"/>
                <a:gd name="T11" fmla="*/ 1 h 22"/>
                <a:gd name="T12" fmla="*/ 1 w 12"/>
                <a:gd name="T13" fmla="*/ 1 h 22"/>
                <a:gd name="T14" fmla="*/ 1 w 12"/>
                <a:gd name="T15" fmla="*/ 2 h 22"/>
                <a:gd name="T16" fmla="*/ 1 w 12"/>
                <a:gd name="T17" fmla="*/ 2 h 22"/>
                <a:gd name="T18" fmla="*/ 1 w 12"/>
                <a:gd name="T19" fmla="*/ 2 h 22"/>
                <a:gd name="T20" fmla="*/ 1 w 12"/>
                <a:gd name="T21" fmla="*/ 2 h 22"/>
                <a:gd name="T22" fmla="*/ 1 w 12"/>
                <a:gd name="T23" fmla="*/ 3 h 22"/>
                <a:gd name="T24" fmla="*/ 1 w 12"/>
                <a:gd name="T25" fmla="*/ 3 h 22"/>
                <a:gd name="T26" fmla="*/ 1 w 12"/>
                <a:gd name="T27" fmla="*/ 3 h 22"/>
                <a:gd name="T28" fmla="*/ 1 w 12"/>
                <a:gd name="T29" fmla="*/ 3 h 22"/>
                <a:gd name="T30" fmla="*/ 1 w 12"/>
                <a:gd name="T31" fmla="*/ 2 h 22"/>
                <a:gd name="T32" fmla="*/ 1 w 12"/>
                <a:gd name="T33" fmla="*/ 2 h 22"/>
                <a:gd name="T34" fmla="*/ 0 w 12"/>
                <a:gd name="T35" fmla="*/ 2 h 22"/>
                <a:gd name="T36" fmla="*/ 0 w 12"/>
                <a:gd name="T37" fmla="*/ 1 h 22"/>
                <a:gd name="T38" fmla="*/ 0 w 12"/>
                <a:gd name="T39" fmla="*/ 1 h 22"/>
                <a:gd name="T40" fmla="*/ 1 w 12"/>
                <a:gd name="T41" fmla="*/ 1 h 22"/>
                <a:gd name="T42" fmla="*/ 1 w 12"/>
                <a:gd name="T43" fmla="*/ 0 h 22"/>
                <a:gd name="T44" fmla="*/ 1 w 12"/>
                <a:gd name="T45" fmla="*/ 0 h 22"/>
                <a:gd name="T46" fmla="*/ 1 w 12"/>
                <a:gd name="T47" fmla="*/ 0 h 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
                <a:gd name="T73" fmla="*/ 0 h 22"/>
                <a:gd name="T74" fmla="*/ 12 w 12"/>
                <a:gd name="T75" fmla="*/ 22 h 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 h="22">
                  <a:moveTo>
                    <a:pt x="5" y="0"/>
                  </a:moveTo>
                  <a:lnTo>
                    <a:pt x="7" y="0"/>
                  </a:lnTo>
                  <a:lnTo>
                    <a:pt x="9" y="0"/>
                  </a:lnTo>
                  <a:lnTo>
                    <a:pt x="11" y="0"/>
                  </a:lnTo>
                  <a:lnTo>
                    <a:pt x="12" y="3"/>
                  </a:lnTo>
                  <a:lnTo>
                    <a:pt x="12" y="4"/>
                  </a:lnTo>
                  <a:lnTo>
                    <a:pt x="12" y="15"/>
                  </a:lnTo>
                  <a:lnTo>
                    <a:pt x="11" y="19"/>
                  </a:lnTo>
                  <a:lnTo>
                    <a:pt x="9" y="20"/>
                  </a:lnTo>
                  <a:lnTo>
                    <a:pt x="7" y="22"/>
                  </a:lnTo>
                  <a:lnTo>
                    <a:pt x="5" y="22"/>
                  </a:lnTo>
                  <a:lnTo>
                    <a:pt x="4" y="22"/>
                  </a:lnTo>
                  <a:lnTo>
                    <a:pt x="3" y="20"/>
                  </a:lnTo>
                  <a:lnTo>
                    <a:pt x="1" y="19"/>
                  </a:lnTo>
                  <a:lnTo>
                    <a:pt x="0" y="18"/>
                  </a:lnTo>
                  <a:lnTo>
                    <a:pt x="0" y="5"/>
                  </a:lnTo>
                  <a:lnTo>
                    <a:pt x="3" y="1"/>
                  </a:lnTo>
                  <a:lnTo>
                    <a:pt x="4" y="0"/>
                  </a:lnTo>
                  <a:lnTo>
                    <a:pt x="5" y="0"/>
                  </a:lnTo>
                  <a:close/>
                </a:path>
              </a:pathLst>
            </a:custGeom>
            <a:solidFill>
              <a:srgbClr val="FFFFFF"/>
            </a:solidFill>
            <a:ln w="9525">
              <a:noFill/>
              <a:round/>
              <a:headEnd/>
              <a:tailEnd/>
            </a:ln>
          </p:spPr>
          <p:txBody>
            <a:bodyPr/>
            <a:lstStyle/>
            <a:p>
              <a:pPr algn="ctr"/>
              <a:endParaRPr lang="fr-FR" sz="2000"/>
            </a:p>
          </p:txBody>
        </p:sp>
        <p:sp>
          <p:nvSpPr>
            <p:cNvPr id="15487" name="Freeform 174"/>
            <p:cNvSpPr>
              <a:spLocks noEditPoints="1"/>
            </p:cNvSpPr>
            <p:nvPr/>
          </p:nvSpPr>
          <p:spPr bwMode="white">
            <a:xfrm flipH="1">
              <a:off x="443" y="3742"/>
              <a:ext cx="19" cy="22"/>
            </a:xfrm>
            <a:custGeom>
              <a:avLst/>
              <a:gdLst>
                <a:gd name="T0" fmla="*/ 3 w 32"/>
                <a:gd name="T1" fmla="*/ 1 h 36"/>
                <a:gd name="T2" fmla="*/ 3 w 32"/>
                <a:gd name="T3" fmla="*/ 1 h 36"/>
                <a:gd name="T4" fmla="*/ 3 w 32"/>
                <a:gd name="T5" fmla="*/ 1 h 36"/>
                <a:gd name="T6" fmla="*/ 3 w 32"/>
                <a:gd name="T7" fmla="*/ 2 h 36"/>
                <a:gd name="T8" fmla="*/ 2 w 32"/>
                <a:gd name="T9" fmla="*/ 2 h 36"/>
                <a:gd name="T10" fmla="*/ 2 w 32"/>
                <a:gd name="T11" fmla="*/ 2 h 36"/>
                <a:gd name="T12" fmla="*/ 2 w 32"/>
                <a:gd name="T13" fmla="*/ 2 h 36"/>
                <a:gd name="T14" fmla="*/ 2 w 32"/>
                <a:gd name="T15" fmla="*/ 4 h 36"/>
                <a:gd name="T16" fmla="*/ 2 w 32"/>
                <a:gd name="T17" fmla="*/ 4 h 36"/>
                <a:gd name="T18" fmla="*/ 2 w 32"/>
                <a:gd name="T19" fmla="*/ 4 h 36"/>
                <a:gd name="T20" fmla="*/ 2 w 32"/>
                <a:gd name="T21" fmla="*/ 5 h 36"/>
                <a:gd name="T22" fmla="*/ 2 w 32"/>
                <a:gd name="T23" fmla="*/ 5 h 36"/>
                <a:gd name="T24" fmla="*/ 3 w 32"/>
                <a:gd name="T25" fmla="*/ 5 h 36"/>
                <a:gd name="T26" fmla="*/ 3 w 32"/>
                <a:gd name="T27" fmla="*/ 5 h 36"/>
                <a:gd name="T28" fmla="*/ 3 w 32"/>
                <a:gd name="T29" fmla="*/ 5 h 36"/>
                <a:gd name="T30" fmla="*/ 3 w 32"/>
                <a:gd name="T31" fmla="*/ 5 h 36"/>
                <a:gd name="T32" fmla="*/ 4 w 32"/>
                <a:gd name="T33" fmla="*/ 5 h 36"/>
                <a:gd name="T34" fmla="*/ 4 w 32"/>
                <a:gd name="T35" fmla="*/ 4 h 36"/>
                <a:gd name="T36" fmla="*/ 4 w 32"/>
                <a:gd name="T37" fmla="*/ 4 h 36"/>
                <a:gd name="T38" fmla="*/ 4 w 32"/>
                <a:gd name="T39" fmla="*/ 4 h 36"/>
                <a:gd name="T40" fmla="*/ 4 w 32"/>
                <a:gd name="T41" fmla="*/ 2 h 36"/>
                <a:gd name="T42" fmla="*/ 4 w 32"/>
                <a:gd name="T43" fmla="*/ 2 h 36"/>
                <a:gd name="T44" fmla="*/ 4 w 32"/>
                <a:gd name="T45" fmla="*/ 2 h 36"/>
                <a:gd name="T46" fmla="*/ 4 w 32"/>
                <a:gd name="T47" fmla="*/ 2 h 36"/>
                <a:gd name="T48" fmla="*/ 4 w 32"/>
                <a:gd name="T49" fmla="*/ 2 h 36"/>
                <a:gd name="T50" fmla="*/ 4 w 32"/>
                <a:gd name="T51" fmla="*/ 1 h 36"/>
                <a:gd name="T52" fmla="*/ 3 w 32"/>
                <a:gd name="T53" fmla="*/ 1 h 36"/>
                <a:gd name="T54" fmla="*/ 3 w 32"/>
                <a:gd name="T55" fmla="*/ 1 h 36"/>
                <a:gd name="T56" fmla="*/ 3 w 32"/>
                <a:gd name="T57" fmla="*/ 4 h 36"/>
                <a:gd name="T58" fmla="*/ 3 w 32"/>
                <a:gd name="T59" fmla="*/ 4 h 36"/>
                <a:gd name="T60" fmla="*/ 2 w 32"/>
                <a:gd name="T61" fmla="*/ 4 h 36"/>
                <a:gd name="T62" fmla="*/ 2 w 32"/>
                <a:gd name="T63" fmla="*/ 2 h 36"/>
                <a:gd name="T64" fmla="*/ 2 w 32"/>
                <a:gd name="T65" fmla="*/ 2 h 36"/>
                <a:gd name="T66" fmla="*/ 3 w 32"/>
                <a:gd name="T67" fmla="*/ 2 h 36"/>
                <a:gd name="T68" fmla="*/ 3 w 32"/>
                <a:gd name="T69" fmla="*/ 2 h 36"/>
                <a:gd name="T70" fmla="*/ 3 w 32"/>
                <a:gd name="T71" fmla="*/ 2 h 36"/>
                <a:gd name="T72" fmla="*/ 3 w 32"/>
                <a:gd name="T73" fmla="*/ 2 h 36"/>
                <a:gd name="T74" fmla="*/ 4 w 32"/>
                <a:gd name="T75" fmla="*/ 2 h 36"/>
                <a:gd name="T76" fmla="*/ 4 w 32"/>
                <a:gd name="T77" fmla="*/ 2 h 36"/>
                <a:gd name="T78" fmla="*/ 4 w 32"/>
                <a:gd name="T79" fmla="*/ 2 h 36"/>
                <a:gd name="T80" fmla="*/ 4 w 32"/>
                <a:gd name="T81" fmla="*/ 4 h 36"/>
                <a:gd name="T82" fmla="*/ 4 w 32"/>
                <a:gd name="T83" fmla="*/ 4 h 36"/>
                <a:gd name="T84" fmla="*/ 4 w 32"/>
                <a:gd name="T85" fmla="*/ 4 h 36"/>
                <a:gd name="T86" fmla="*/ 3 w 32"/>
                <a:gd name="T87" fmla="*/ 5 h 36"/>
                <a:gd name="T88" fmla="*/ 3 w 32"/>
                <a:gd name="T89" fmla="*/ 5 h 36"/>
                <a:gd name="T90" fmla="*/ 3 w 32"/>
                <a:gd name="T91" fmla="*/ 5 h 36"/>
                <a:gd name="T92" fmla="*/ 3 w 32"/>
                <a:gd name="T93" fmla="*/ 4 h 36"/>
                <a:gd name="T94" fmla="*/ 3 w 32"/>
                <a:gd name="T95" fmla="*/ 4 h 36"/>
                <a:gd name="T96" fmla="*/ 0 w 32"/>
                <a:gd name="T97" fmla="*/ 0 h 36"/>
                <a:gd name="T98" fmla="*/ 0 w 32"/>
                <a:gd name="T99" fmla="*/ 0 h 36"/>
                <a:gd name="T100" fmla="*/ 0 w 32"/>
                <a:gd name="T101" fmla="*/ 0 h 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
                <a:gd name="T154" fmla="*/ 0 h 36"/>
                <a:gd name="T155" fmla="*/ 32 w 32"/>
                <a:gd name="T156" fmla="*/ 36 h 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 h="36">
                  <a:moveTo>
                    <a:pt x="26" y="12"/>
                  </a:moveTo>
                  <a:lnTo>
                    <a:pt x="24" y="12"/>
                  </a:lnTo>
                  <a:lnTo>
                    <a:pt x="23" y="13"/>
                  </a:lnTo>
                  <a:lnTo>
                    <a:pt x="20" y="14"/>
                  </a:lnTo>
                  <a:lnTo>
                    <a:pt x="19" y="17"/>
                  </a:lnTo>
                  <a:lnTo>
                    <a:pt x="19" y="18"/>
                  </a:lnTo>
                  <a:lnTo>
                    <a:pt x="19" y="31"/>
                  </a:lnTo>
                  <a:lnTo>
                    <a:pt x="19" y="32"/>
                  </a:lnTo>
                  <a:lnTo>
                    <a:pt x="20" y="35"/>
                  </a:lnTo>
                  <a:lnTo>
                    <a:pt x="23" y="36"/>
                  </a:lnTo>
                  <a:lnTo>
                    <a:pt x="24" y="36"/>
                  </a:lnTo>
                  <a:lnTo>
                    <a:pt x="26" y="36"/>
                  </a:lnTo>
                  <a:lnTo>
                    <a:pt x="28" y="35"/>
                  </a:lnTo>
                  <a:lnTo>
                    <a:pt x="30" y="33"/>
                  </a:lnTo>
                  <a:lnTo>
                    <a:pt x="31" y="31"/>
                  </a:lnTo>
                  <a:lnTo>
                    <a:pt x="32" y="28"/>
                  </a:lnTo>
                  <a:lnTo>
                    <a:pt x="32" y="17"/>
                  </a:lnTo>
                  <a:lnTo>
                    <a:pt x="31" y="14"/>
                  </a:lnTo>
                  <a:lnTo>
                    <a:pt x="30" y="13"/>
                  </a:lnTo>
                  <a:lnTo>
                    <a:pt x="28" y="12"/>
                  </a:lnTo>
                  <a:lnTo>
                    <a:pt x="26" y="12"/>
                  </a:lnTo>
                  <a:close/>
                  <a:moveTo>
                    <a:pt x="22" y="33"/>
                  </a:moveTo>
                  <a:lnTo>
                    <a:pt x="22" y="33"/>
                  </a:lnTo>
                  <a:lnTo>
                    <a:pt x="20" y="31"/>
                  </a:lnTo>
                  <a:lnTo>
                    <a:pt x="20" y="18"/>
                  </a:lnTo>
                  <a:lnTo>
                    <a:pt x="22" y="16"/>
                  </a:lnTo>
                  <a:lnTo>
                    <a:pt x="24" y="13"/>
                  </a:lnTo>
                  <a:lnTo>
                    <a:pt x="26" y="13"/>
                  </a:lnTo>
                  <a:lnTo>
                    <a:pt x="30" y="14"/>
                  </a:lnTo>
                  <a:lnTo>
                    <a:pt x="31" y="17"/>
                  </a:lnTo>
                  <a:lnTo>
                    <a:pt x="31" y="28"/>
                  </a:lnTo>
                  <a:lnTo>
                    <a:pt x="30" y="32"/>
                  </a:lnTo>
                  <a:lnTo>
                    <a:pt x="26" y="35"/>
                  </a:lnTo>
                  <a:lnTo>
                    <a:pt x="24" y="35"/>
                  </a:lnTo>
                  <a:lnTo>
                    <a:pt x="22" y="33"/>
                  </a:lnTo>
                  <a:close/>
                  <a:moveTo>
                    <a:pt x="0" y="0"/>
                  </a:moveTo>
                  <a:lnTo>
                    <a:pt x="0" y="0"/>
                  </a:lnTo>
                  <a:close/>
                </a:path>
              </a:pathLst>
            </a:custGeom>
            <a:solidFill>
              <a:srgbClr val="CCCCCC"/>
            </a:solidFill>
            <a:ln w="9525">
              <a:noFill/>
              <a:round/>
              <a:headEnd/>
              <a:tailEnd/>
            </a:ln>
          </p:spPr>
          <p:txBody>
            <a:bodyPr/>
            <a:lstStyle/>
            <a:p>
              <a:pPr algn="ctr"/>
              <a:endParaRPr lang="fr-FR" sz="2000"/>
            </a:p>
          </p:txBody>
        </p:sp>
        <p:sp>
          <p:nvSpPr>
            <p:cNvPr id="15488" name="Freeform 175"/>
            <p:cNvSpPr>
              <a:spLocks/>
            </p:cNvSpPr>
            <p:nvPr/>
          </p:nvSpPr>
          <p:spPr bwMode="white">
            <a:xfrm flipH="1">
              <a:off x="450" y="3756"/>
              <a:ext cx="8" cy="14"/>
            </a:xfrm>
            <a:custGeom>
              <a:avLst/>
              <a:gdLst>
                <a:gd name="T0" fmla="*/ 1 w 13"/>
                <a:gd name="T1" fmla="*/ 0 h 26"/>
                <a:gd name="T2" fmla="*/ 1 w 13"/>
                <a:gd name="T3" fmla="*/ 0 h 26"/>
                <a:gd name="T4" fmla="*/ 1 w 13"/>
                <a:gd name="T5" fmla="*/ 0 h 26"/>
                <a:gd name="T6" fmla="*/ 1 w 13"/>
                <a:gd name="T7" fmla="*/ 0 h 26"/>
                <a:gd name="T8" fmla="*/ 1 w 13"/>
                <a:gd name="T9" fmla="*/ 1 h 26"/>
                <a:gd name="T10" fmla="*/ 2 w 13"/>
                <a:gd name="T11" fmla="*/ 1 h 26"/>
                <a:gd name="T12" fmla="*/ 2 w 13"/>
                <a:gd name="T13" fmla="*/ 1 h 26"/>
                <a:gd name="T14" fmla="*/ 2 w 13"/>
                <a:gd name="T15" fmla="*/ 2 h 26"/>
                <a:gd name="T16" fmla="*/ 2 w 13"/>
                <a:gd name="T17" fmla="*/ 2 h 26"/>
                <a:gd name="T18" fmla="*/ 2 w 13"/>
                <a:gd name="T19" fmla="*/ 2 h 26"/>
                <a:gd name="T20" fmla="*/ 1 w 13"/>
                <a:gd name="T21" fmla="*/ 2 h 26"/>
                <a:gd name="T22" fmla="*/ 1 w 13"/>
                <a:gd name="T23" fmla="*/ 2 h 26"/>
                <a:gd name="T24" fmla="*/ 1 w 13"/>
                <a:gd name="T25" fmla="*/ 2 h 26"/>
                <a:gd name="T26" fmla="*/ 1 w 13"/>
                <a:gd name="T27" fmla="*/ 2 h 26"/>
                <a:gd name="T28" fmla="*/ 1 w 13"/>
                <a:gd name="T29" fmla="*/ 2 h 26"/>
                <a:gd name="T30" fmla="*/ 1 w 13"/>
                <a:gd name="T31" fmla="*/ 2 h 26"/>
                <a:gd name="T32" fmla="*/ 1 w 13"/>
                <a:gd name="T33" fmla="*/ 2 h 26"/>
                <a:gd name="T34" fmla="*/ 0 w 13"/>
                <a:gd name="T35" fmla="*/ 2 h 26"/>
                <a:gd name="T36" fmla="*/ 0 w 13"/>
                <a:gd name="T37" fmla="*/ 2 h 26"/>
                <a:gd name="T38" fmla="*/ 0 w 13"/>
                <a:gd name="T39" fmla="*/ 1 h 26"/>
                <a:gd name="T40" fmla="*/ 0 w 13"/>
                <a:gd name="T41" fmla="*/ 1 h 26"/>
                <a:gd name="T42" fmla="*/ 0 w 13"/>
                <a:gd name="T43" fmla="*/ 1 h 26"/>
                <a:gd name="T44" fmla="*/ 1 w 13"/>
                <a:gd name="T45" fmla="*/ 1 h 26"/>
                <a:gd name="T46" fmla="*/ 1 w 13"/>
                <a:gd name="T47" fmla="*/ 1 h 26"/>
                <a:gd name="T48" fmla="*/ 1 w 13"/>
                <a:gd name="T49" fmla="*/ 0 h 26"/>
                <a:gd name="T50" fmla="*/ 1 w 13"/>
                <a:gd name="T51" fmla="*/ 0 h 2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6"/>
                <a:gd name="T80" fmla="*/ 13 w 13"/>
                <a:gd name="T81" fmla="*/ 26 h 2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6">
                  <a:moveTo>
                    <a:pt x="5" y="0"/>
                  </a:moveTo>
                  <a:lnTo>
                    <a:pt x="7" y="0"/>
                  </a:lnTo>
                  <a:lnTo>
                    <a:pt x="9" y="0"/>
                  </a:lnTo>
                  <a:lnTo>
                    <a:pt x="12" y="1"/>
                  </a:lnTo>
                  <a:lnTo>
                    <a:pt x="13" y="3"/>
                  </a:lnTo>
                  <a:lnTo>
                    <a:pt x="13" y="6"/>
                  </a:lnTo>
                  <a:lnTo>
                    <a:pt x="13" y="19"/>
                  </a:lnTo>
                  <a:lnTo>
                    <a:pt x="13" y="22"/>
                  </a:lnTo>
                  <a:lnTo>
                    <a:pt x="12" y="23"/>
                  </a:lnTo>
                  <a:lnTo>
                    <a:pt x="9" y="26"/>
                  </a:lnTo>
                  <a:lnTo>
                    <a:pt x="7" y="26"/>
                  </a:lnTo>
                  <a:lnTo>
                    <a:pt x="5" y="26"/>
                  </a:lnTo>
                  <a:lnTo>
                    <a:pt x="4" y="26"/>
                  </a:lnTo>
                  <a:lnTo>
                    <a:pt x="1" y="24"/>
                  </a:lnTo>
                  <a:lnTo>
                    <a:pt x="0" y="23"/>
                  </a:lnTo>
                  <a:lnTo>
                    <a:pt x="0" y="20"/>
                  </a:lnTo>
                  <a:lnTo>
                    <a:pt x="0" y="8"/>
                  </a:lnTo>
                  <a:lnTo>
                    <a:pt x="0" y="6"/>
                  </a:lnTo>
                  <a:lnTo>
                    <a:pt x="1" y="3"/>
                  </a:lnTo>
                  <a:lnTo>
                    <a:pt x="4" y="1"/>
                  </a:lnTo>
                  <a:lnTo>
                    <a:pt x="5" y="0"/>
                  </a:lnTo>
                  <a:close/>
                </a:path>
              </a:pathLst>
            </a:custGeom>
            <a:solidFill>
              <a:srgbClr val="FFFFFF"/>
            </a:solidFill>
            <a:ln w="9525">
              <a:noFill/>
              <a:round/>
              <a:headEnd/>
              <a:tailEnd/>
            </a:ln>
          </p:spPr>
          <p:txBody>
            <a:bodyPr/>
            <a:lstStyle/>
            <a:p>
              <a:pPr algn="ctr"/>
              <a:endParaRPr lang="fr-FR" sz="2000"/>
            </a:p>
          </p:txBody>
        </p:sp>
        <p:sp>
          <p:nvSpPr>
            <p:cNvPr id="15489" name="Freeform 176"/>
            <p:cNvSpPr>
              <a:spLocks noEditPoints="1"/>
            </p:cNvSpPr>
            <p:nvPr/>
          </p:nvSpPr>
          <p:spPr bwMode="white">
            <a:xfrm flipH="1">
              <a:off x="450" y="3755"/>
              <a:ext cx="10" cy="16"/>
            </a:xfrm>
            <a:custGeom>
              <a:avLst/>
              <a:gdLst>
                <a:gd name="T0" fmla="*/ 1 w 16"/>
                <a:gd name="T1" fmla="*/ 0 h 28"/>
                <a:gd name="T2" fmla="*/ 1 w 16"/>
                <a:gd name="T3" fmla="*/ 0 h 28"/>
                <a:gd name="T4" fmla="*/ 1 w 16"/>
                <a:gd name="T5" fmla="*/ 0 h 28"/>
                <a:gd name="T6" fmla="*/ 1 w 16"/>
                <a:gd name="T7" fmla="*/ 1 h 28"/>
                <a:gd name="T8" fmla="*/ 1 w 16"/>
                <a:gd name="T9" fmla="*/ 1 h 28"/>
                <a:gd name="T10" fmla="*/ 1 w 16"/>
                <a:gd name="T11" fmla="*/ 1 h 28"/>
                <a:gd name="T12" fmla="*/ 0 w 16"/>
                <a:gd name="T13" fmla="*/ 1 h 28"/>
                <a:gd name="T14" fmla="*/ 0 w 16"/>
                <a:gd name="T15" fmla="*/ 2 h 28"/>
                <a:gd name="T16" fmla="*/ 0 w 16"/>
                <a:gd name="T17" fmla="*/ 2 h 28"/>
                <a:gd name="T18" fmla="*/ 1 w 16"/>
                <a:gd name="T19" fmla="*/ 3 h 28"/>
                <a:gd name="T20" fmla="*/ 1 w 16"/>
                <a:gd name="T21" fmla="*/ 3 h 28"/>
                <a:gd name="T22" fmla="*/ 1 w 16"/>
                <a:gd name="T23" fmla="*/ 3 h 28"/>
                <a:gd name="T24" fmla="*/ 1 w 16"/>
                <a:gd name="T25" fmla="*/ 3 h 28"/>
                <a:gd name="T26" fmla="*/ 1 w 16"/>
                <a:gd name="T27" fmla="*/ 3 h 28"/>
                <a:gd name="T28" fmla="*/ 2 w 16"/>
                <a:gd name="T29" fmla="*/ 3 h 28"/>
                <a:gd name="T30" fmla="*/ 2 w 16"/>
                <a:gd name="T31" fmla="*/ 3 h 28"/>
                <a:gd name="T32" fmla="*/ 2 w 16"/>
                <a:gd name="T33" fmla="*/ 3 h 28"/>
                <a:gd name="T34" fmla="*/ 2 w 16"/>
                <a:gd name="T35" fmla="*/ 3 h 28"/>
                <a:gd name="T36" fmla="*/ 3 w 16"/>
                <a:gd name="T37" fmla="*/ 2 h 28"/>
                <a:gd name="T38" fmla="*/ 3 w 16"/>
                <a:gd name="T39" fmla="*/ 2 h 28"/>
                <a:gd name="T40" fmla="*/ 3 w 16"/>
                <a:gd name="T41" fmla="*/ 1 h 28"/>
                <a:gd name="T42" fmla="*/ 3 w 16"/>
                <a:gd name="T43" fmla="*/ 1 h 28"/>
                <a:gd name="T44" fmla="*/ 3 w 16"/>
                <a:gd name="T45" fmla="*/ 1 h 28"/>
                <a:gd name="T46" fmla="*/ 2 w 16"/>
                <a:gd name="T47" fmla="*/ 1 h 28"/>
                <a:gd name="T48" fmla="*/ 2 w 16"/>
                <a:gd name="T49" fmla="*/ 1 h 28"/>
                <a:gd name="T50" fmla="*/ 2 w 16"/>
                <a:gd name="T51" fmla="*/ 0 h 28"/>
                <a:gd name="T52" fmla="*/ 1 w 16"/>
                <a:gd name="T53" fmla="*/ 0 h 28"/>
                <a:gd name="T54" fmla="*/ 1 w 16"/>
                <a:gd name="T55" fmla="*/ 0 h 28"/>
                <a:gd name="T56" fmla="*/ 2 w 16"/>
                <a:gd name="T57" fmla="*/ 1 h 28"/>
                <a:gd name="T58" fmla="*/ 2 w 16"/>
                <a:gd name="T59" fmla="*/ 1 h 28"/>
                <a:gd name="T60" fmla="*/ 2 w 16"/>
                <a:gd name="T61" fmla="*/ 1 h 28"/>
                <a:gd name="T62" fmla="*/ 2 w 16"/>
                <a:gd name="T63" fmla="*/ 1 h 28"/>
                <a:gd name="T64" fmla="*/ 2 w 16"/>
                <a:gd name="T65" fmla="*/ 1 h 28"/>
                <a:gd name="T66" fmla="*/ 2 w 16"/>
                <a:gd name="T67" fmla="*/ 1 h 28"/>
                <a:gd name="T68" fmla="*/ 2 w 16"/>
                <a:gd name="T69" fmla="*/ 2 h 28"/>
                <a:gd name="T70" fmla="*/ 2 w 16"/>
                <a:gd name="T71" fmla="*/ 2 h 28"/>
                <a:gd name="T72" fmla="*/ 2 w 16"/>
                <a:gd name="T73" fmla="*/ 3 h 28"/>
                <a:gd name="T74" fmla="*/ 2 w 16"/>
                <a:gd name="T75" fmla="*/ 3 h 28"/>
                <a:gd name="T76" fmla="*/ 1 w 16"/>
                <a:gd name="T77" fmla="*/ 3 h 28"/>
                <a:gd name="T78" fmla="*/ 1 w 16"/>
                <a:gd name="T79" fmla="*/ 3 h 28"/>
                <a:gd name="T80" fmla="*/ 1 w 16"/>
                <a:gd name="T81" fmla="*/ 3 h 28"/>
                <a:gd name="T82" fmla="*/ 1 w 16"/>
                <a:gd name="T83" fmla="*/ 3 h 28"/>
                <a:gd name="T84" fmla="*/ 1 w 16"/>
                <a:gd name="T85" fmla="*/ 3 h 28"/>
                <a:gd name="T86" fmla="*/ 1 w 16"/>
                <a:gd name="T87" fmla="*/ 3 h 28"/>
                <a:gd name="T88" fmla="*/ 1 w 16"/>
                <a:gd name="T89" fmla="*/ 2 h 28"/>
                <a:gd name="T90" fmla="*/ 1 w 16"/>
                <a:gd name="T91" fmla="*/ 1 h 28"/>
                <a:gd name="T92" fmla="*/ 1 w 16"/>
                <a:gd name="T93" fmla="*/ 1 h 28"/>
                <a:gd name="T94" fmla="*/ 1 w 16"/>
                <a:gd name="T95" fmla="*/ 1 h 28"/>
                <a:gd name="T96" fmla="*/ 1 w 16"/>
                <a:gd name="T97" fmla="*/ 1 h 28"/>
                <a:gd name="T98" fmla="*/ 1 w 16"/>
                <a:gd name="T99" fmla="*/ 1 h 28"/>
                <a:gd name="T100" fmla="*/ 1 w 16"/>
                <a:gd name="T101" fmla="*/ 1 h 28"/>
                <a:gd name="T102" fmla="*/ 2 w 16"/>
                <a:gd name="T103" fmla="*/ 1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
                <a:gd name="T157" fmla="*/ 0 h 28"/>
                <a:gd name="T158" fmla="*/ 16 w 16"/>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 h="28">
                  <a:moveTo>
                    <a:pt x="8" y="0"/>
                  </a:moveTo>
                  <a:lnTo>
                    <a:pt x="6" y="0"/>
                  </a:lnTo>
                  <a:lnTo>
                    <a:pt x="4" y="1"/>
                  </a:lnTo>
                  <a:lnTo>
                    <a:pt x="2" y="4"/>
                  </a:lnTo>
                  <a:lnTo>
                    <a:pt x="1" y="7"/>
                  </a:lnTo>
                  <a:lnTo>
                    <a:pt x="0" y="9"/>
                  </a:lnTo>
                  <a:lnTo>
                    <a:pt x="0" y="21"/>
                  </a:lnTo>
                  <a:lnTo>
                    <a:pt x="1" y="24"/>
                  </a:lnTo>
                  <a:lnTo>
                    <a:pt x="2" y="27"/>
                  </a:lnTo>
                  <a:lnTo>
                    <a:pt x="4" y="28"/>
                  </a:lnTo>
                  <a:lnTo>
                    <a:pt x="6" y="28"/>
                  </a:lnTo>
                  <a:lnTo>
                    <a:pt x="9" y="28"/>
                  </a:lnTo>
                  <a:lnTo>
                    <a:pt x="12" y="27"/>
                  </a:lnTo>
                  <a:lnTo>
                    <a:pt x="13" y="25"/>
                  </a:lnTo>
                  <a:lnTo>
                    <a:pt x="14" y="23"/>
                  </a:lnTo>
                  <a:lnTo>
                    <a:pt x="16" y="20"/>
                  </a:lnTo>
                  <a:lnTo>
                    <a:pt x="16" y="7"/>
                  </a:lnTo>
                  <a:lnTo>
                    <a:pt x="14" y="4"/>
                  </a:lnTo>
                  <a:lnTo>
                    <a:pt x="13" y="1"/>
                  </a:lnTo>
                  <a:lnTo>
                    <a:pt x="10" y="0"/>
                  </a:lnTo>
                  <a:lnTo>
                    <a:pt x="8" y="0"/>
                  </a:lnTo>
                  <a:close/>
                  <a:moveTo>
                    <a:pt x="9" y="2"/>
                  </a:moveTo>
                  <a:lnTo>
                    <a:pt x="9" y="2"/>
                  </a:lnTo>
                  <a:lnTo>
                    <a:pt x="12" y="2"/>
                  </a:lnTo>
                  <a:lnTo>
                    <a:pt x="13" y="4"/>
                  </a:lnTo>
                  <a:lnTo>
                    <a:pt x="13" y="7"/>
                  </a:lnTo>
                  <a:lnTo>
                    <a:pt x="13" y="20"/>
                  </a:lnTo>
                  <a:lnTo>
                    <a:pt x="12" y="24"/>
                  </a:lnTo>
                  <a:lnTo>
                    <a:pt x="10" y="25"/>
                  </a:lnTo>
                  <a:lnTo>
                    <a:pt x="8" y="25"/>
                  </a:lnTo>
                  <a:lnTo>
                    <a:pt x="6" y="27"/>
                  </a:lnTo>
                  <a:lnTo>
                    <a:pt x="4" y="25"/>
                  </a:lnTo>
                  <a:lnTo>
                    <a:pt x="2" y="24"/>
                  </a:lnTo>
                  <a:lnTo>
                    <a:pt x="2" y="21"/>
                  </a:lnTo>
                  <a:lnTo>
                    <a:pt x="2" y="9"/>
                  </a:lnTo>
                  <a:lnTo>
                    <a:pt x="4" y="5"/>
                  </a:lnTo>
                  <a:lnTo>
                    <a:pt x="5" y="2"/>
                  </a:lnTo>
                  <a:lnTo>
                    <a:pt x="6" y="2"/>
                  </a:lnTo>
                  <a:lnTo>
                    <a:pt x="9" y="2"/>
                  </a:lnTo>
                  <a:close/>
                </a:path>
              </a:pathLst>
            </a:custGeom>
            <a:solidFill>
              <a:srgbClr val="CCCCCC"/>
            </a:solidFill>
            <a:ln w="9525">
              <a:noFill/>
              <a:round/>
              <a:headEnd/>
              <a:tailEnd/>
            </a:ln>
          </p:spPr>
          <p:txBody>
            <a:bodyPr/>
            <a:lstStyle/>
            <a:p>
              <a:pPr algn="ctr"/>
              <a:endParaRPr lang="fr-FR" sz="2000"/>
            </a:p>
          </p:txBody>
        </p:sp>
        <p:sp>
          <p:nvSpPr>
            <p:cNvPr id="15490" name="Freeform 177"/>
            <p:cNvSpPr>
              <a:spLocks/>
            </p:cNvSpPr>
            <p:nvPr/>
          </p:nvSpPr>
          <p:spPr bwMode="white">
            <a:xfrm flipH="1">
              <a:off x="458" y="3761"/>
              <a:ext cx="8" cy="15"/>
            </a:xfrm>
            <a:custGeom>
              <a:avLst/>
              <a:gdLst>
                <a:gd name="T0" fmla="*/ 1 w 13"/>
                <a:gd name="T1" fmla="*/ 0 h 25"/>
                <a:gd name="T2" fmla="*/ 1 w 13"/>
                <a:gd name="T3" fmla="*/ 0 h 25"/>
                <a:gd name="T4" fmla="*/ 1 w 13"/>
                <a:gd name="T5" fmla="*/ 0 h 25"/>
                <a:gd name="T6" fmla="*/ 1 w 13"/>
                <a:gd name="T7" fmla="*/ 0 h 25"/>
                <a:gd name="T8" fmla="*/ 1 w 13"/>
                <a:gd name="T9" fmla="*/ 1 h 25"/>
                <a:gd name="T10" fmla="*/ 1 w 13"/>
                <a:gd name="T11" fmla="*/ 1 h 25"/>
                <a:gd name="T12" fmla="*/ 2 w 13"/>
                <a:gd name="T13" fmla="*/ 1 h 25"/>
                <a:gd name="T14" fmla="*/ 2 w 13"/>
                <a:gd name="T15" fmla="*/ 2 h 25"/>
                <a:gd name="T16" fmla="*/ 2 w 13"/>
                <a:gd name="T17" fmla="*/ 2 h 25"/>
                <a:gd name="T18" fmla="*/ 1 w 13"/>
                <a:gd name="T19" fmla="*/ 3 h 25"/>
                <a:gd name="T20" fmla="*/ 1 w 13"/>
                <a:gd name="T21" fmla="*/ 3 h 25"/>
                <a:gd name="T22" fmla="*/ 1 w 13"/>
                <a:gd name="T23" fmla="*/ 3 h 25"/>
                <a:gd name="T24" fmla="*/ 1 w 13"/>
                <a:gd name="T25" fmla="*/ 3 h 25"/>
                <a:gd name="T26" fmla="*/ 1 w 13"/>
                <a:gd name="T27" fmla="*/ 3 h 25"/>
                <a:gd name="T28" fmla="*/ 1 w 13"/>
                <a:gd name="T29" fmla="*/ 3 h 25"/>
                <a:gd name="T30" fmla="*/ 1 w 13"/>
                <a:gd name="T31" fmla="*/ 3 h 25"/>
                <a:gd name="T32" fmla="*/ 1 w 13"/>
                <a:gd name="T33" fmla="*/ 3 h 25"/>
                <a:gd name="T34" fmla="*/ 0 w 13"/>
                <a:gd name="T35" fmla="*/ 3 h 25"/>
                <a:gd name="T36" fmla="*/ 0 w 13"/>
                <a:gd name="T37" fmla="*/ 2 h 25"/>
                <a:gd name="T38" fmla="*/ 0 w 13"/>
                <a:gd name="T39" fmla="*/ 1 h 25"/>
                <a:gd name="T40" fmla="*/ 0 w 13"/>
                <a:gd name="T41" fmla="*/ 1 h 25"/>
                <a:gd name="T42" fmla="*/ 0 w 13"/>
                <a:gd name="T43" fmla="*/ 1 h 25"/>
                <a:gd name="T44" fmla="*/ 1 w 13"/>
                <a:gd name="T45" fmla="*/ 1 h 25"/>
                <a:gd name="T46" fmla="*/ 1 w 13"/>
                <a:gd name="T47" fmla="*/ 1 h 25"/>
                <a:gd name="T48" fmla="*/ 1 w 13"/>
                <a:gd name="T49" fmla="*/ 0 h 25"/>
                <a:gd name="T50" fmla="*/ 1 w 13"/>
                <a:gd name="T51" fmla="*/ 0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5"/>
                <a:gd name="T80" fmla="*/ 13 w 13"/>
                <a:gd name="T81" fmla="*/ 25 h 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5">
                  <a:moveTo>
                    <a:pt x="5" y="0"/>
                  </a:moveTo>
                  <a:lnTo>
                    <a:pt x="6" y="0"/>
                  </a:lnTo>
                  <a:lnTo>
                    <a:pt x="9" y="0"/>
                  </a:lnTo>
                  <a:lnTo>
                    <a:pt x="10" y="1"/>
                  </a:lnTo>
                  <a:lnTo>
                    <a:pt x="12" y="2"/>
                  </a:lnTo>
                  <a:lnTo>
                    <a:pt x="13" y="5"/>
                  </a:lnTo>
                  <a:lnTo>
                    <a:pt x="13" y="18"/>
                  </a:lnTo>
                  <a:lnTo>
                    <a:pt x="12" y="21"/>
                  </a:lnTo>
                  <a:lnTo>
                    <a:pt x="10" y="22"/>
                  </a:lnTo>
                  <a:lnTo>
                    <a:pt x="9" y="25"/>
                  </a:lnTo>
                  <a:lnTo>
                    <a:pt x="6" y="25"/>
                  </a:lnTo>
                  <a:lnTo>
                    <a:pt x="5" y="25"/>
                  </a:lnTo>
                  <a:lnTo>
                    <a:pt x="2" y="25"/>
                  </a:lnTo>
                  <a:lnTo>
                    <a:pt x="1" y="25"/>
                  </a:lnTo>
                  <a:lnTo>
                    <a:pt x="0" y="22"/>
                  </a:lnTo>
                  <a:lnTo>
                    <a:pt x="0" y="20"/>
                  </a:lnTo>
                  <a:lnTo>
                    <a:pt x="0" y="8"/>
                  </a:lnTo>
                  <a:lnTo>
                    <a:pt x="0" y="5"/>
                  </a:lnTo>
                  <a:lnTo>
                    <a:pt x="1" y="2"/>
                  </a:lnTo>
                  <a:lnTo>
                    <a:pt x="2" y="1"/>
                  </a:lnTo>
                  <a:lnTo>
                    <a:pt x="5" y="0"/>
                  </a:lnTo>
                  <a:close/>
                </a:path>
              </a:pathLst>
            </a:custGeom>
            <a:solidFill>
              <a:srgbClr val="FFFFFF"/>
            </a:solidFill>
            <a:ln w="9525">
              <a:noFill/>
              <a:round/>
              <a:headEnd/>
              <a:tailEnd/>
            </a:ln>
          </p:spPr>
          <p:txBody>
            <a:bodyPr/>
            <a:lstStyle/>
            <a:p>
              <a:pPr algn="ctr"/>
              <a:endParaRPr lang="fr-FR" sz="2000"/>
            </a:p>
          </p:txBody>
        </p:sp>
        <p:sp>
          <p:nvSpPr>
            <p:cNvPr id="15491" name="Freeform 178"/>
            <p:cNvSpPr>
              <a:spLocks noEditPoints="1"/>
            </p:cNvSpPr>
            <p:nvPr/>
          </p:nvSpPr>
          <p:spPr bwMode="white">
            <a:xfrm flipH="1">
              <a:off x="458" y="3761"/>
              <a:ext cx="8" cy="17"/>
            </a:xfrm>
            <a:custGeom>
              <a:avLst/>
              <a:gdLst>
                <a:gd name="T0" fmla="*/ 1 w 15"/>
                <a:gd name="T1" fmla="*/ 0 h 28"/>
                <a:gd name="T2" fmla="*/ 1 w 15"/>
                <a:gd name="T3" fmla="*/ 1 h 28"/>
                <a:gd name="T4" fmla="*/ 1 w 15"/>
                <a:gd name="T5" fmla="*/ 1 h 28"/>
                <a:gd name="T6" fmla="*/ 1 w 15"/>
                <a:gd name="T7" fmla="*/ 1 h 28"/>
                <a:gd name="T8" fmla="*/ 1 w 15"/>
                <a:gd name="T9" fmla="*/ 1 h 28"/>
                <a:gd name="T10" fmla="*/ 0 w 15"/>
                <a:gd name="T11" fmla="*/ 1 h 28"/>
                <a:gd name="T12" fmla="*/ 0 w 15"/>
                <a:gd name="T13" fmla="*/ 1 h 28"/>
                <a:gd name="T14" fmla="*/ 0 w 15"/>
                <a:gd name="T15" fmla="*/ 3 h 28"/>
                <a:gd name="T16" fmla="*/ 0 w 15"/>
                <a:gd name="T17" fmla="*/ 3 h 28"/>
                <a:gd name="T18" fmla="*/ 0 w 15"/>
                <a:gd name="T19" fmla="*/ 3 h 28"/>
                <a:gd name="T20" fmla="*/ 1 w 15"/>
                <a:gd name="T21" fmla="*/ 4 h 28"/>
                <a:gd name="T22" fmla="*/ 1 w 15"/>
                <a:gd name="T23" fmla="*/ 4 h 28"/>
                <a:gd name="T24" fmla="*/ 1 w 15"/>
                <a:gd name="T25" fmla="*/ 4 h 28"/>
                <a:gd name="T26" fmla="*/ 1 w 15"/>
                <a:gd name="T27" fmla="*/ 4 h 28"/>
                <a:gd name="T28" fmla="*/ 1 w 15"/>
                <a:gd name="T29" fmla="*/ 4 h 28"/>
                <a:gd name="T30" fmla="*/ 1 w 15"/>
                <a:gd name="T31" fmla="*/ 4 h 28"/>
                <a:gd name="T32" fmla="*/ 1 w 15"/>
                <a:gd name="T33" fmla="*/ 4 h 28"/>
                <a:gd name="T34" fmla="*/ 1 w 15"/>
                <a:gd name="T35" fmla="*/ 4 h 28"/>
                <a:gd name="T36" fmla="*/ 1 w 15"/>
                <a:gd name="T37" fmla="*/ 3 h 28"/>
                <a:gd name="T38" fmla="*/ 1 w 15"/>
                <a:gd name="T39" fmla="*/ 2 h 28"/>
                <a:gd name="T40" fmla="*/ 1 w 15"/>
                <a:gd name="T41" fmla="*/ 1 h 28"/>
                <a:gd name="T42" fmla="*/ 1 w 15"/>
                <a:gd name="T43" fmla="*/ 1 h 28"/>
                <a:gd name="T44" fmla="*/ 1 w 15"/>
                <a:gd name="T45" fmla="*/ 1 h 28"/>
                <a:gd name="T46" fmla="*/ 1 w 15"/>
                <a:gd name="T47" fmla="*/ 1 h 28"/>
                <a:gd name="T48" fmla="*/ 1 w 15"/>
                <a:gd name="T49" fmla="*/ 1 h 28"/>
                <a:gd name="T50" fmla="*/ 1 w 15"/>
                <a:gd name="T51" fmla="*/ 0 h 28"/>
                <a:gd name="T52" fmla="*/ 1 w 15"/>
                <a:gd name="T53" fmla="*/ 0 h 28"/>
                <a:gd name="T54" fmla="*/ 1 w 15"/>
                <a:gd name="T55" fmla="*/ 0 h 28"/>
                <a:gd name="T56" fmla="*/ 1 w 15"/>
                <a:gd name="T57" fmla="*/ 1 h 28"/>
                <a:gd name="T58" fmla="*/ 1 w 15"/>
                <a:gd name="T59" fmla="*/ 1 h 28"/>
                <a:gd name="T60" fmla="*/ 1 w 15"/>
                <a:gd name="T61" fmla="*/ 1 h 28"/>
                <a:gd name="T62" fmla="*/ 1 w 15"/>
                <a:gd name="T63" fmla="*/ 1 h 28"/>
                <a:gd name="T64" fmla="*/ 1 w 15"/>
                <a:gd name="T65" fmla="*/ 1 h 28"/>
                <a:gd name="T66" fmla="*/ 1 w 15"/>
                <a:gd name="T67" fmla="*/ 1 h 28"/>
                <a:gd name="T68" fmla="*/ 1 w 15"/>
                <a:gd name="T69" fmla="*/ 2 h 28"/>
                <a:gd name="T70" fmla="*/ 1 w 15"/>
                <a:gd name="T71" fmla="*/ 2 h 28"/>
                <a:gd name="T72" fmla="*/ 1 w 15"/>
                <a:gd name="T73" fmla="*/ 3 h 28"/>
                <a:gd name="T74" fmla="*/ 1 w 15"/>
                <a:gd name="T75" fmla="*/ 4 h 28"/>
                <a:gd name="T76" fmla="*/ 1 w 15"/>
                <a:gd name="T77" fmla="*/ 4 h 28"/>
                <a:gd name="T78" fmla="*/ 1 w 15"/>
                <a:gd name="T79" fmla="*/ 4 h 28"/>
                <a:gd name="T80" fmla="*/ 1 w 15"/>
                <a:gd name="T81" fmla="*/ 4 h 28"/>
                <a:gd name="T82" fmla="*/ 1 w 15"/>
                <a:gd name="T83" fmla="*/ 4 h 28"/>
                <a:gd name="T84" fmla="*/ 1 w 15"/>
                <a:gd name="T85" fmla="*/ 4 h 28"/>
                <a:gd name="T86" fmla="*/ 1 w 15"/>
                <a:gd name="T87" fmla="*/ 3 h 28"/>
                <a:gd name="T88" fmla="*/ 1 w 15"/>
                <a:gd name="T89" fmla="*/ 3 h 28"/>
                <a:gd name="T90" fmla="*/ 1 w 15"/>
                <a:gd name="T91" fmla="*/ 1 h 28"/>
                <a:gd name="T92" fmla="*/ 1 w 15"/>
                <a:gd name="T93" fmla="*/ 1 h 28"/>
                <a:gd name="T94" fmla="*/ 1 w 15"/>
                <a:gd name="T95" fmla="*/ 1 h 28"/>
                <a:gd name="T96" fmla="*/ 1 w 15"/>
                <a:gd name="T97" fmla="*/ 1 h 28"/>
                <a:gd name="T98" fmla="*/ 1 w 15"/>
                <a:gd name="T99" fmla="*/ 1 h 28"/>
                <a:gd name="T100" fmla="*/ 1 w 15"/>
                <a:gd name="T101" fmla="*/ 1 h 28"/>
                <a:gd name="T102" fmla="*/ 1 w 15"/>
                <a:gd name="T103" fmla="*/ 1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
                <a:gd name="T157" fmla="*/ 0 h 28"/>
                <a:gd name="T158" fmla="*/ 15 w 15"/>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 h="28">
                  <a:moveTo>
                    <a:pt x="8" y="0"/>
                  </a:moveTo>
                  <a:lnTo>
                    <a:pt x="7" y="2"/>
                  </a:lnTo>
                  <a:lnTo>
                    <a:pt x="4" y="2"/>
                  </a:lnTo>
                  <a:lnTo>
                    <a:pt x="3" y="4"/>
                  </a:lnTo>
                  <a:lnTo>
                    <a:pt x="0" y="7"/>
                  </a:lnTo>
                  <a:lnTo>
                    <a:pt x="0" y="10"/>
                  </a:lnTo>
                  <a:lnTo>
                    <a:pt x="0" y="22"/>
                  </a:lnTo>
                  <a:lnTo>
                    <a:pt x="0" y="24"/>
                  </a:lnTo>
                  <a:lnTo>
                    <a:pt x="3" y="27"/>
                  </a:lnTo>
                  <a:lnTo>
                    <a:pt x="4" y="28"/>
                  </a:lnTo>
                  <a:lnTo>
                    <a:pt x="7" y="28"/>
                  </a:lnTo>
                  <a:lnTo>
                    <a:pt x="8" y="28"/>
                  </a:lnTo>
                  <a:lnTo>
                    <a:pt x="11" y="27"/>
                  </a:lnTo>
                  <a:lnTo>
                    <a:pt x="14" y="26"/>
                  </a:lnTo>
                  <a:lnTo>
                    <a:pt x="15" y="23"/>
                  </a:lnTo>
                  <a:lnTo>
                    <a:pt x="15" y="20"/>
                  </a:lnTo>
                  <a:lnTo>
                    <a:pt x="15" y="7"/>
                  </a:lnTo>
                  <a:lnTo>
                    <a:pt x="15" y="4"/>
                  </a:lnTo>
                  <a:lnTo>
                    <a:pt x="14" y="2"/>
                  </a:lnTo>
                  <a:lnTo>
                    <a:pt x="11" y="0"/>
                  </a:lnTo>
                  <a:lnTo>
                    <a:pt x="8" y="0"/>
                  </a:lnTo>
                  <a:close/>
                  <a:moveTo>
                    <a:pt x="8" y="3"/>
                  </a:moveTo>
                  <a:lnTo>
                    <a:pt x="8" y="3"/>
                  </a:lnTo>
                  <a:lnTo>
                    <a:pt x="12" y="3"/>
                  </a:lnTo>
                  <a:lnTo>
                    <a:pt x="14" y="6"/>
                  </a:lnTo>
                  <a:lnTo>
                    <a:pt x="14" y="7"/>
                  </a:lnTo>
                  <a:lnTo>
                    <a:pt x="14" y="20"/>
                  </a:lnTo>
                  <a:lnTo>
                    <a:pt x="12" y="24"/>
                  </a:lnTo>
                  <a:lnTo>
                    <a:pt x="11" y="26"/>
                  </a:lnTo>
                  <a:lnTo>
                    <a:pt x="8" y="27"/>
                  </a:lnTo>
                  <a:lnTo>
                    <a:pt x="7" y="27"/>
                  </a:lnTo>
                  <a:lnTo>
                    <a:pt x="4" y="26"/>
                  </a:lnTo>
                  <a:lnTo>
                    <a:pt x="3" y="24"/>
                  </a:lnTo>
                  <a:lnTo>
                    <a:pt x="2" y="22"/>
                  </a:lnTo>
                  <a:lnTo>
                    <a:pt x="2" y="10"/>
                  </a:lnTo>
                  <a:lnTo>
                    <a:pt x="4" y="6"/>
                  </a:lnTo>
                  <a:lnTo>
                    <a:pt x="6" y="3"/>
                  </a:lnTo>
                  <a:lnTo>
                    <a:pt x="7" y="3"/>
                  </a:lnTo>
                  <a:lnTo>
                    <a:pt x="8" y="3"/>
                  </a:lnTo>
                  <a:close/>
                </a:path>
              </a:pathLst>
            </a:custGeom>
            <a:solidFill>
              <a:srgbClr val="CCCCCC"/>
            </a:solidFill>
            <a:ln w="9525">
              <a:noFill/>
              <a:round/>
              <a:headEnd/>
              <a:tailEnd/>
            </a:ln>
          </p:spPr>
          <p:txBody>
            <a:bodyPr/>
            <a:lstStyle/>
            <a:p>
              <a:pPr algn="ctr"/>
              <a:endParaRPr lang="fr-FR" sz="2000"/>
            </a:p>
          </p:txBody>
        </p:sp>
        <p:sp>
          <p:nvSpPr>
            <p:cNvPr id="15492" name="Freeform 179"/>
            <p:cNvSpPr>
              <a:spLocks/>
            </p:cNvSpPr>
            <p:nvPr/>
          </p:nvSpPr>
          <p:spPr bwMode="white">
            <a:xfrm flipH="1">
              <a:off x="466" y="3765"/>
              <a:ext cx="10" cy="17"/>
            </a:xfrm>
            <a:custGeom>
              <a:avLst/>
              <a:gdLst>
                <a:gd name="T0" fmla="*/ 1 w 16"/>
                <a:gd name="T1" fmla="*/ 0 h 30"/>
                <a:gd name="T2" fmla="*/ 2 w 16"/>
                <a:gd name="T3" fmla="*/ 0 h 30"/>
                <a:gd name="T4" fmla="*/ 2 w 16"/>
                <a:gd name="T5" fmla="*/ 0 h 30"/>
                <a:gd name="T6" fmla="*/ 2 w 16"/>
                <a:gd name="T7" fmla="*/ 0 h 30"/>
                <a:gd name="T8" fmla="*/ 3 w 16"/>
                <a:gd name="T9" fmla="*/ 1 h 30"/>
                <a:gd name="T10" fmla="*/ 3 w 16"/>
                <a:gd name="T11" fmla="*/ 1 h 30"/>
                <a:gd name="T12" fmla="*/ 3 w 16"/>
                <a:gd name="T13" fmla="*/ 1 h 30"/>
                <a:gd name="T14" fmla="*/ 3 w 16"/>
                <a:gd name="T15" fmla="*/ 2 h 30"/>
                <a:gd name="T16" fmla="*/ 3 w 16"/>
                <a:gd name="T17" fmla="*/ 2 h 30"/>
                <a:gd name="T18" fmla="*/ 3 w 16"/>
                <a:gd name="T19" fmla="*/ 2 h 30"/>
                <a:gd name="T20" fmla="*/ 3 w 16"/>
                <a:gd name="T21" fmla="*/ 3 h 30"/>
                <a:gd name="T22" fmla="*/ 2 w 16"/>
                <a:gd name="T23" fmla="*/ 3 h 30"/>
                <a:gd name="T24" fmla="*/ 2 w 16"/>
                <a:gd name="T25" fmla="*/ 3 h 30"/>
                <a:gd name="T26" fmla="*/ 1 w 16"/>
                <a:gd name="T27" fmla="*/ 3 h 30"/>
                <a:gd name="T28" fmla="*/ 1 w 16"/>
                <a:gd name="T29" fmla="*/ 3 h 30"/>
                <a:gd name="T30" fmla="*/ 1 w 16"/>
                <a:gd name="T31" fmla="*/ 3 h 30"/>
                <a:gd name="T32" fmla="*/ 1 w 16"/>
                <a:gd name="T33" fmla="*/ 3 h 30"/>
                <a:gd name="T34" fmla="*/ 0 w 16"/>
                <a:gd name="T35" fmla="*/ 3 h 30"/>
                <a:gd name="T36" fmla="*/ 0 w 16"/>
                <a:gd name="T37" fmla="*/ 2 h 30"/>
                <a:gd name="T38" fmla="*/ 0 w 16"/>
                <a:gd name="T39" fmla="*/ 1 h 30"/>
                <a:gd name="T40" fmla="*/ 0 w 16"/>
                <a:gd name="T41" fmla="*/ 1 h 30"/>
                <a:gd name="T42" fmla="*/ 0 w 16"/>
                <a:gd name="T43" fmla="*/ 1 h 30"/>
                <a:gd name="T44" fmla="*/ 1 w 16"/>
                <a:gd name="T45" fmla="*/ 1 h 30"/>
                <a:gd name="T46" fmla="*/ 1 w 16"/>
                <a:gd name="T47" fmla="*/ 1 h 30"/>
                <a:gd name="T48" fmla="*/ 1 w 16"/>
                <a:gd name="T49" fmla="*/ 0 h 30"/>
                <a:gd name="T50" fmla="*/ 1 w 16"/>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30"/>
                <a:gd name="T80" fmla="*/ 16 w 16"/>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30">
                  <a:moveTo>
                    <a:pt x="7" y="0"/>
                  </a:moveTo>
                  <a:lnTo>
                    <a:pt x="10" y="0"/>
                  </a:lnTo>
                  <a:lnTo>
                    <a:pt x="12" y="0"/>
                  </a:lnTo>
                  <a:lnTo>
                    <a:pt x="14" y="2"/>
                  </a:lnTo>
                  <a:lnTo>
                    <a:pt x="16" y="3"/>
                  </a:lnTo>
                  <a:lnTo>
                    <a:pt x="16" y="6"/>
                  </a:lnTo>
                  <a:lnTo>
                    <a:pt x="16" y="20"/>
                  </a:lnTo>
                  <a:lnTo>
                    <a:pt x="16" y="23"/>
                  </a:lnTo>
                  <a:lnTo>
                    <a:pt x="14" y="26"/>
                  </a:lnTo>
                  <a:lnTo>
                    <a:pt x="12" y="28"/>
                  </a:lnTo>
                  <a:lnTo>
                    <a:pt x="10" y="30"/>
                  </a:lnTo>
                  <a:lnTo>
                    <a:pt x="7" y="30"/>
                  </a:lnTo>
                  <a:lnTo>
                    <a:pt x="4" y="30"/>
                  </a:lnTo>
                  <a:lnTo>
                    <a:pt x="3" y="28"/>
                  </a:lnTo>
                  <a:lnTo>
                    <a:pt x="0" y="26"/>
                  </a:lnTo>
                  <a:lnTo>
                    <a:pt x="0" y="23"/>
                  </a:lnTo>
                  <a:lnTo>
                    <a:pt x="0" y="8"/>
                  </a:lnTo>
                  <a:lnTo>
                    <a:pt x="0" y="6"/>
                  </a:lnTo>
                  <a:lnTo>
                    <a:pt x="3" y="3"/>
                  </a:lnTo>
                  <a:lnTo>
                    <a:pt x="4" y="2"/>
                  </a:lnTo>
                  <a:lnTo>
                    <a:pt x="7" y="0"/>
                  </a:lnTo>
                  <a:close/>
                </a:path>
              </a:pathLst>
            </a:custGeom>
            <a:solidFill>
              <a:srgbClr val="FFFFFF"/>
            </a:solidFill>
            <a:ln w="9525">
              <a:noFill/>
              <a:round/>
              <a:headEnd/>
              <a:tailEnd/>
            </a:ln>
          </p:spPr>
          <p:txBody>
            <a:bodyPr/>
            <a:lstStyle/>
            <a:p>
              <a:pPr algn="ctr"/>
              <a:endParaRPr lang="fr-FR" sz="2000"/>
            </a:p>
          </p:txBody>
        </p:sp>
        <p:sp>
          <p:nvSpPr>
            <p:cNvPr id="15493" name="Freeform 180"/>
            <p:cNvSpPr>
              <a:spLocks noEditPoints="1"/>
            </p:cNvSpPr>
            <p:nvPr/>
          </p:nvSpPr>
          <p:spPr bwMode="white">
            <a:xfrm flipH="1">
              <a:off x="466" y="3764"/>
              <a:ext cx="12" cy="18"/>
            </a:xfrm>
            <a:custGeom>
              <a:avLst/>
              <a:gdLst>
                <a:gd name="T0" fmla="*/ 2 w 19"/>
                <a:gd name="T1" fmla="*/ 0 h 31"/>
                <a:gd name="T2" fmla="*/ 2 w 19"/>
                <a:gd name="T3" fmla="*/ 0 h 31"/>
                <a:gd name="T4" fmla="*/ 1 w 19"/>
                <a:gd name="T5" fmla="*/ 0 h 31"/>
                <a:gd name="T6" fmla="*/ 1 w 19"/>
                <a:gd name="T7" fmla="*/ 0 h 31"/>
                <a:gd name="T8" fmla="*/ 1 w 19"/>
                <a:gd name="T9" fmla="*/ 1 h 31"/>
                <a:gd name="T10" fmla="*/ 1 w 19"/>
                <a:gd name="T11" fmla="*/ 1 h 31"/>
                <a:gd name="T12" fmla="*/ 1 w 19"/>
                <a:gd name="T13" fmla="*/ 1 h 31"/>
                <a:gd name="T14" fmla="*/ 0 w 19"/>
                <a:gd name="T15" fmla="*/ 1 h 31"/>
                <a:gd name="T16" fmla="*/ 0 w 19"/>
                <a:gd name="T17" fmla="*/ 3 h 31"/>
                <a:gd name="T18" fmla="*/ 0 w 19"/>
                <a:gd name="T19" fmla="*/ 3 h 31"/>
                <a:gd name="T20" fmla="*/ 1 w 19"/>
                <a:gd name="T21" fmla="*/ 3 h 31"/>
                <a:gd name="T22" fmla="*/ 1 w 19"/>
                <a:gd name="T23" fmla="*/ 3 h 31"/>
                <a:gd name="T24" fmla="*/ 1 w 19"/>
                <a:gd name="T25" fmla="*/ 3 h 31"/>
                <a:gd name="T26" fmla="*/ 1 w 19"/>
                <a:gd name="T27" fmla="*/ 3 h 31"/>
                <a:gd name="T28" fmla="*/ 1 w 19"/>
                <a:gd name="T29" fmla="*/ 3 h 31"/>
                <a:gd name="T30" fmla="*/ 2 w 19"/>
                <a:gd name="T31" fmla="*/ 3 h 31"/>
                <a:gd name="T32" fmla="*/ 2 w 19"/>
                <a:gd name="T33" fmla="*/ 3 h 31"/>
                <a:gd name="T34" fmla="*/ 2 w 19"/>
                <a:gd name="T35" fmla="*/ 3 h 31"/>
                <a:gd name="T36" fmla="*/ 3 w 19"/>
                <a:gd name="T37" fmla="*/ 3 h 31"/>
                <a:gd name="T38" fmla="*/ 3 w 19"/>
                <a:gd name="T39" fmla="*/ 3 h 31"/>
                <a:gd name="T40" fmla="*/ 3 w 19"/>
                <a:gd name="T41" fmla="*/ 2 h 31"/>
                <a:gd name="T42" fmla="*/ 3 w 19"/>
                <a:gd name="T43" fmla="*/ 1 h 31"/>
                <a:gd name="T44" fmla="*/ 3 w 19"/>
                <a:gd name="T45" fmla="*/ 1 h 31"/>
                <a:gd name="T46" fmla="*/ 3 w 19"/>
                <a:gd name="T47" fmla="*/ 1 h 31"/>
                <a:gd name="T48" fmla="*/ 3 w 19"/>
                <a:gd name="T49" fmla="*/ 1 h 31"/>
                <a:gd name="T50" fmla="*/ 3 w 19"/>
                <a:gd name="T51" fmla="*/ 1 h 31"/>
                <a:gd name="T52" fmla="*/ 2 w 19"/>
                <a:gd name="T53" fmla="*/ 0 h 31"/>
                <a:gd name="T54" fmla="*/ 2 w 19"/>
                <a:gd name="T55" fmla="*/ 0 h 31"/>
                <a:gd name="T56" fmla="*/ 2 w 19"/>
                <a:gd name="T57" fmla="*/ 0 h 31"/>
                <a:gd name="T58" fmla="*/ 2 w 19"/>
                <a:gd name="T59" fmla="*/ 1 h 31"/>
                <a:gd name="T60" fmla="*/ 2 w 19"/>
                <a:gd name="T61" fmla="*/ 1 h 31"/>
                <a:gd name="T62" fmla="*/ 2 w 19"/>
                <a:gd name="T63" fmla="*/ 1 h 31"/>
                <a:gd name="T64" fmla="*/ 3 w 19"/>
                <a:gd name="T65" fmla="*/ 1 h 31"/>
                <a:gd name="T66" fmla="*/ 3 w 19"/>
                <a:gd name="T67" fmla="*/ 1 h 31"/>
                <a:gd name="T68" fmla="*/ 3 w 19"/>
                <a:gd name="T69" fmla="*/ 1 h 31"/>
                <a:gd name="T70" fmla="*/ 3 w 19"/>
                <a:gd name="T71" fmla="*/ 1 h 31"/>
                <a:gd name="T72" fmla="*/ 3 w 19"/>
                <a:gd name="T73" fmla="*/ 2 h 31"/>
                <a:gd name="T74" fmla="*/ 3 w 19"/>
                <a:gd name="T75" fmla="*/ 2 h 31"/>
                <a:gd name="T76" fmla="*/ 3 w 19"/>
                <a:gd name="T77" fmla="*/ 3 h 31"/>
                <a:gd name="T78" fmla="*/ 3 w 19"/>
                <a:gd name="T79" fmla="*/ 3 h 31"/>
                <a:gd name="T80" fmla="*/ 2 w 19"/>
                <a:gd name="T81" fmla="*/ 3 h 31"/>
                <a:gd name="T82" fmla="*/ 2 w 19"/>
                <a:gd name="T83" fmla="*/ 3 h 31"/>
                <a:gd name="T84" fmla="*/ 1 w 19"/>
                <a:gd name="T85" fmla="*/ 3 h 31"/>
                <a:gd name="T86" fmla="*/ 1 w 19"/>
                <a:gd name="T87" fmla="*/ 3 h 31"/>
                <a:gd name="T88" fmla="*/ 1 w 19"/>
                <a:gd name="T89" fmla="*/ 3 h 31"/>
                <a:gd name="T90" fmla="*/ 1 w 19"/>
                <a:gd name="T91" fmla="*/ 3 h 31"/>
                <a:gd name="T92" fmla="*/ 1 w 19"/>
                <a:gd name="T93" fmla="*/ 3 h 31"/>
                <a:gd name="T94" fmla="*/ 1 w 19"/>
                <a:gd name="T95" fmla="*/ 3 h 31"/>
                <a:gd name="T96" fmla="*/ 1 w 19"/>
                <a:gd name="T97" fmla="*/ 3 h 31"/>
                <a:gd name="T98" fmla="*/ 1 w 19"/>
                <a:gd name="T99" fmla="*/ 1 h 31"/>
                <a:gd name="T100" fmla="*/ 1 w 19"/>
                <a:gd name="T101" fmla="*/ 1 h 31"/>
                <a:gd name="T102" fmla="*/ 1 w 19"/>
                <a:gd name="T103" fmla="*/ 1 h 31"/>
                <a:gd name="T104" fmla="*/ 1 w 19"/>
                <a:gd name="T105" fmla="*/ 1 h 31"/>
                <a:gd name="T106" fmla="*/ 1 w 19"/>
                <a:gd name="T107" fmla="*/ 1 h 31"/>
                <a:gd name="T108" fmla="*/ 1 w 19"/>
                <a:gd name="T109" fmla="*/ 1 h 31"/>
                <a:gd name="T110" fmla="*/ 1 w 19"/>
                <a:gd name="T111" fmla="*/ 1 h 31"/>
                <a:gd name="T112" fmla="*/ 2 w 19"/>
                <a:gd name="T113" fmla="*/ 1 h 31"/>
                <a:gd name="T114" fmla="*/ 2 w 19"/>
                <a:gd name="T115" fmla="*/ 1 h 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
                <a:gd name="T175" fmla="*/ 0 h 31"/>
                <a:gd name="T176" fmla="*/ 19 w 19"/>
                <a:gd name="T177" fmla="*/ 31 h 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 h="31">
                  <a:moveTo>
                    <a:pt x="11" y="0"/>
                  </a:moveTo>
                  <a:lnTo>
                    <a:pt x="11" y="0"/>
                  </a:lnTo>
                  <a:lnTo>
                    <a:pt x="8" y="0"/>
                  </a:lnTo>
                  <a:lnTo>
                    <a:pt x="5" y="1"/>
                  </a:lnTo>
                  <a:lnTo>
                    <a:pt x="3" y="4"/>
                  </a:lnTo>
                  <a:lnTo>
                    <a:pt x="1" y="7"/>
                  </a:lnTo>
                  <a:lnTo>
                    <a:pt x="0" y="9"/>
                  </a:lnTo>
                  <a:lnTo>
                    <a:pt x="0" y="24"/>
                  </a:lnTo>
                  <a:lnTo>
                    <a:pt x="1" y="28"/>
                  </a:lnTo>
                  <a:lnTo>
                    <a:pt x="3" y="29"/>
                  </a:lnTo>
                  <a:lnTo>
                    <a:pt x="5" y="31"/>
                  </a:lnTo>
                  <a:lnTo>
                    <a:pt x="8" y="31"/>
                  </a:lnTo>
                  <a:lnTo>
                    <a:pt x="11" y="31"/>
                  </a:lnTo>
                  <a:lnTo>
                    <a:pt x="13" y="29"/>
                  </a:lnTo>
                  <a:lnTo>
                    <a:pt x="16" y="28"/>
                  </a:lnTo>
                  <a:lnTo>
                    <a:pt x="17" y="25"/>
                  </a:lnTo>
                  <a:lnTo>
                    <a:pt x="19" y="21"/>
                  </a:lnTo>
                  <a:lnTo>
                    <a:pt x="19" y="7"/>
                  </a:lnTo>
                  <a:lnTo>
                    <a:pt x="17" y="4"/>
                  </a:lnTo>
                  <a:lnTo>
                    <a:pt x="16" y="1"/>
                  </a:lnTo>
                  <a:lnTo>
                    <a:pt x="13" y="0"/>
                  </a:lnTo>
                  <a:lnTo>
                    <a:pt x="11" y="0"/>
                  </a:lnTo>
                  <a:close/>
                  <a:moveTo>
                    <a:pt x="11" y="1"/>
                  </a:moveTo>
                  <a:lnTo>
                    <a:pt x="11" y="1"/>
                  </a:lnTo>
                  <a:lnTo>
                    <a:pt x="12" y="1"/>
                  </a:lnTo>
                  <a:lnTo>
                    <a:pt x="15" y="3"/>
                  </a:lnTo>
                  <a:lnTo>
                    <a:pt x="16" y="5"/>
                  </a:lnTo>
                  <a:lnTo>
                    <a:pt x="16" y="7"/>
                  </a:lnTo>
                  <a:lnTo>
                    <a:pt x="16" y="21"/>
                  </a:lnTo>
                  <a:lnTo>
                    <a:pt x="16" y="24"/>
                  </a:lnTo>
                  <a:lnTo>
                    <a:pt x="15" y="27"/>
                  </a:lnTo>
                  <a:lnTo>
                    <a:pt x="12" y="28"/>
                  </a:lnTo>
                  <a:lnTo>
                    <a:pt x="11" y="29"/>
                  </a:lnTo>
                  <a:lnTo>
                    <a:pt x="8" y="29"/>
                  </a:lnTo>
                  <a:lnTo>
                    <a:pt x="7" y="29"/>
                  </a:lnTo>
                  <a:lnTo>
                    <a:pt x="4" y="28"/>
                  </a:lnTo>
                  <a:lnTo>
                    <a:pt x="3" y="27"/>
                  </a:lnTo>
                  <a:lnTo>
                    <a:pt x="3" y="24"/>
                  </a:lnTo>
                  <a:lnTo>
                    <a:pt x="3" y="9"/>
                  </a:lnTo>
                  <a:lnTo>
                    <a:pt x="3" y="7"/>
                  </a:lnTo>
                  <a:lnTo>
                    <a:pt x="4" y="5"/>
                  </a:lnTo>
                  <a:lnTo>
                    <a:pt x="7" y="3"/>
                  </a:lnTo>
                  <a:lnTo>
                    <a:pt x="8" y="3"/>
                  </a:lnTo>
                  <a:lnTo>
                    <a:pt x="11" y="1"/>
                  </a:lnTo>
                  <a:close/>
                </a:path>
              </a:pathLst>
            </a:custGeom>
            <a:solidFill>
              <a:srgbClr val="CCCCCC"/>
            </a:solidFill>
            <a:ln w="9525">
              <a:noFill/>
              <a:round/>
              <a:headEnd/>
              <a:tailEnd/>
            </a:ln>
          </p:spPr>
          <p:txBody>
            <a:bodyPr/>
            <a:lstStyle/>
            <a:p>
              <a:pPr algn="ctr"/>
              <a:endParaRPr lang="fr-FR" sz="2000"/>
            </a:p>
          </p:txBody>
        </p:sp>
        <p:sp>
          <p:nvSpPr>
            <p:cNvPr id="15494" name="Freeform 181"/>
            <p:cNvSpPr>
              <a:spLocks/>
            </p:cNvSpPr>
            <p:nvPr/>
          </p:nvSpPr>
          <p:spPr bwMode="white">
            <a:xfrm flipH="1">
              <a:off x="502" y="3746"/>
              <a:ext cx="11" cy="19"/>
            </a:xfrm>
            <a:custGeom>
              <a:avLst/>
              <a:gdLst>
                <a:gd name="T0" fmla="*/ 1 w 18"/>
                <a:gd name="T1" fmla="*/ 0 h 31"/>
                <a:gd name="T2" fmla="*/ 1 w 18"/>
                <a:gd name="T3" fmla="*/ 0 h 31"/>
                <a:gd name="T4" fmla="*/ 1 w 18"/>
                <a:gd name="T5" fmla="*/ 0 h 31"/>
                <a:gd name="T6" fmla="*/ 1 w 18"/>
                <a:gd name="T7" fmla="*/ 0 h 31"/>
                <a:gd name="T8" fmla="*/ 1 w 18"/>
                <a:gd name="T9" fmla="*/ 1 h 31"/>
                <a:gd name="T10" fmla="*/ 1 w 18"/>
                <a:gd name="T11" fmla="*/ 1 h 31"/>
                <a:gd name="T12" fmla="*/ 0 w 18"/>
                <a:gd name="T13" fmla="*/ 1 h 31"/>
                <a:gd name="T14" fmla="*/ 0 w 18"/>
                <a:gd name="T15" fmla="*/ 3 h 31"/>
                <a:gd name="T16" fmla="*/ 0 w 18"/>
                <a:gd name="T17" fmla="*/ 3 h 31"/>
                <a:gd name="T18" fmla="*/ 1 w 18"/>
                <a:gd name="T19" fmla="*/ 4 h 31"/>
                <a:gd name="T20" fmla="*/ 1 w 18"/>
                <a:gd name="T21" fmla="*/ 4 h 31"/>
                <a:gd name="T22" fmla="*/ 1 w 18"/>
                <a:gd name="T23" fmla="*/ 4 h 31"/>
                <a:gd name="T24" fmla="*/ 1 w 18"/>
                <a:gd name="T25" fmla="*/ 4 h 31"/>
                <a:gd name="T26" fmla="*/ 1 w 18"/>
                <a:gd name="T27" fmla="*/ 4 h 31"/>
                <a:gd name="T28" fmla="*/ 1 w 18"/>
                <a:gd name="T29" fmla="*/ 4 h 31"/>
                <a:gd name="T30" fmla="*/ 2 w 18"/>
                <a:gd name="T31" fmla="*/ 4 h 31"/>
                <a:gd name="T32" fmla="*/ 2 w 18"/>
                <a:gd name="T33" fmla="*/ 4 h 31"/>
                <a:gd name="T34" fmla="*/ 2 w 18"/>
                <a:gd name="T35" fmla="*/ 4 h 31"/>
                <a:gd name="T36" fmla="*/ 2 w 18"/>
                <a:gd name="T37" fmla="*/ 4 h 31"/>
                <a:gd name="T38" fmla="*/ 2 w 18"/>
                <a:gd name="T39" fmla="*/ 1 h 31"/>
                <a:gd name="T40" fmla="*/ 2 w 18"/>
                <a:gd name="T41" fmla="*/ 1 h 31"/>
                <a:gd name="T42" fmla="*/ 2 w 18"/>
                <a:gd name="T43" fmla="*/ 1 h 31"/>
                <a:gd name="T44" fmla="*/ 2 w 18"/>
                <a:gd name="T45" fmla="*/ 1 h 31"/>
                <a:gd name="T46" fmla="*/ 2 w 18"/>
                <a:gd name="T47" fmla="*/ 1 h 31"/>
                <a:gd name="T48" fmla="*/ 1 w 18"/>
                <a:gd name="T49" fmla="*/ 0 h 31"/>
                <a:gd name="T50" fmla="*/ 1 w 18"/>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1"/>
                <a:gd name="T80" fmla="*/ 18 w 1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1">
                  <a:moveTo>
                    <a:pt x="10" y="0"/>
                  </a:moveTo>
                  <a:lnTo>
                    <a:pt x="8" y="0"/>
                  </a:lnTo>
                  <a:lnTo>
                    <a:pt x="6" y="0"/>
                  </a:lnTo>
                  <a:lnTo>
                    <a:pt x="3" y="2"/>
                  </a:lnTo>
                  <a:lnTo>
                    <a:pt x="2" y="4"/>
                  </a:lnTo>
                  <a:lnTo>
                    <a:pt x="0" y="7"/>
                  </a:lnTo>
                  <a:lnTo>
                    <a:pt x="0" y="22"/>
                  </a:lnTo>
                  <a:lnTo>
                    <a:pt x="2" y="25"/>
                  </a:lnTo>
                  <a:lnTo>
                    <a:pt x="3" y="27"/>
                  </a:lnTo>
                  <a:lnTo>
                    <a:pt x="6" y="30"/>
                  </a:lnTo>
                  <a:lnTo>
                    <a:pt x="8" y="31"/>
                  </a:lnTo>
                  <a:lnTo>
                    <a:pt x="10" y="31"/>
                  </a:lnTo>
                  <a:lnTo>
                    <a:pt x="14" y="31"/>
                  </a:lnTo>
                  <a:lnTo>
                    <a:pt x="15" y="30"/>
                  </a:lnTo>
                  <a:lnTo>
                    <a:pt x="16" y="27"/>
                  </a:lnTo>
                  <a:lnTo>
                    <a:pt x="18" y="25"/>
                  </a:lnTo>
                  <a:lnTo>
                    <a:pt x="18" y="10"/>
                  </a:lnTo>
                  <a:lnTo>
                    <a:pt x="16" y="6"/>
                  </a:lnTo>
                  <a:lnTo>
                    <a:pt x="15" y="3"/>
                  </a:lnTo>
                  <a:lnTo>
                    <a:pt x="14" y="2"/>
                  </a:lnTo>
                  <a:lnTo>
                    <a:pt x="10" y="0"/>
                  </a:lnTo>
                  <a:close/>
                </a:path>
              </a:pathLst>
            </a:custGeom>
            <a:solidFill>
              <a:srgbClr val="FFFFFF"/>
            </a:solidFill>
            <a:ln w="9525">
              <a:noFill/>
              <a:round/>
              <a:headEnd/>
              <a:tailEnd/>
            </a:ln>
          </p:spPr>
          <p:txBody>
            <a:bodyPr/>
            <a:lstStyle/>
            <a:p>
              <a:pPr algn="ctr"/>
              <a:endParaRPr lang="fr-FR" sz="2000"/>
            </a:p>
          </p:txBody>
        </p:sp>
        <p:sp>
          <p:nvSpPr>
            <p:cNvPr id="15495" name="Freeform 182"/>
            <p:cNvSpPr>
              <a:spLocks noEditPoints="1"/>
            </p:cNvSpPr>
            <p:nvPr/>
          </p:nvSpPr>
          <p:spPr bwMode="white">
            <a:xfrm flipH="1">
              <a:off x="502" y="3746"/>
              <a:ext cx="11" cy="19"/>
            </a:xfrm>
            <a:custGeom>
              <a:avLst/>
              <a:gdLst>
                <a:gd name="T0" fmla="*/ 1 w 19"/>
                <a:gd name="T1" fmla="*/ 1 h 34"/>
                <a:gd name="T2" fmla="*/ 1 w 19"/>
                <a:gd name="T3" fmla="*/ 1 h 34"/>
                <a:gd name="T4" fmla="*/ 0 w 19"/>
                <a:gd name="T5" fmla="*/ 1 h 34"/>
                <a:gd name="T6" fmla="*/ 0 w 19"/>
                <a:gd name="T7" fmla="*/ 1 h 34"/>
                <a:gd name="T8" fmla="*/ 0 w 19"/>
                <a:gd name="T9" fmla="*/ 2 h 34"/>
                <a:gd name="T10" fmla="*/ 0 w 19"/>
                <a:gd name="T11" fmla="*/ 2 h 34"/>
                <a:gd name="T12" fmla="*/ 0 w 19"/>
                <a:gd name="T13" fmla="*/ 2 h 34"/>
                <a:gd name="T14" fmla="*/ 1 w 19"/>
                <a:gd name="T15" fmla="*/ 3 h 34"/>
                <a:gd name="T16" fmla="*/ 1 w 19"/>
                <a:gd name="T17" fmla="*/ 3 h 34"/>
                <a:gd name="T18" fmla="*/ 1 w 19"/>
                <a:gd name="T19" fmla="*/ 3 h 34"/>
                <a:gd name="T20" fmla="*/ 1 w 19"/>
                <a:gd name="T21" fmla="*/ 3 h 34"/>
                <a:gd name="T22" fmla="*/ 1 w 19"/>
                <a:gd name="T23" fmla="*/ 3 h 34"/>
                <a:gd name="T24" fmla="*/ 2 w 19"/>
                <a:gd name="T25" fmla="*/ 3 h 34"/>
                <a:gd name="T26" fmla="*/ 2 w 19"/>
                <a:gd name="T27" fmla="*/ 3 h 34"/>
                <a:gd name="T28" fmla="*/ 2 w 19"/>
                <a:gd name="T29" fmla="*/ 3 h 34"/>
                <a:gd name="T30" fmla="*/ 2 w 19"/>
                <a:gd name="T31" fmla="*/ 3 h 34"/>
                <a:gd name="T32" fmla="*/ 2 w 19"/>
                <a:gd name="T33" fmla="*/ 2 h 34"/>
                <a:gd name="T34" fmla="*/ 2 w 19"/>
                <a:gd name="T35" fmla="*/ 1 h 34"/>
                <a:gd name="T36" fmla="*/ 2 w 19"/>
                <a:gd name="T37" fmla="*/ 1 h 34"/>
                <a:gd name="T38" fmla="*/ 2 w 19"/>
                <a:gd name="T39" fmla="*/ 1 h 34"/>
                <a:gd name="T40" fmla="*/ 2 w 19"/>
                <a:gd name="T41" fmla="*/ 1 h 34"/>
                <a:gd name="T42" fmla="*/ 2 w 19"/>
                <a:gd name="T43" fmla="*/ 1 h 34"/>
                <a:gd name="T44" fmla="*/ 1 w 19"/>
                <a:gd name="T45" fmla="*/ 0 h 34"/>
                <a:gd name="T46" fmla="*/ 1 w 19"/>
                <a:gd name="T47" fmla="*/ 0 h 34"/>
                <a:gd name="T48" fmla="*/ 1 w 19"/>
                <a:gd name="T49" fmla="*/ 0 h 34"/>
                <a:gd name="T50" fmla="*/ 1 w 19"/>
                <a:gd name="T51" fmla="*/ 0 h 34"/>
                <a:gd name="T52" fmla="*/ 1 w 19"/>
                <a:gd name="T53" fmla="*/ 0 h 34"/>
                <a:gd name="T54" fmla="*/ 1 w 19"/>
                <a:gd name="T55" fmla="*/ 1 h 34"/>
                <a:gd name="T56" fmla="*/ 1 w 19"/>
                <a:gd name="T57" fmla="*/ 1 h 34"/>
                <a:gd name="T58" fmla="*/ 1 w 19"/>
                <a:gd name="T59" fmla="*/ 3 h 34"/>
                <a:gd name="T60" fmla="*/ 1 w 19"/>
                <a:gd name="T61" fmla="*/ 3 h 34"/>
                <a:gd name="T62" fmla="*/ 1 w 19"/>
                <a:gd name="T63" fmla="*/ 3 h 34"/>
                <a:gd name="T64" fmla="*/ 1 w 19"/>
                <a:gd name="T65" fmla="*/ 3 h 34"/>
                <a:gd name="T66" fmla="*/ 1 w 19"/>
                <a:gd name="T67" fmla="*/ 3 h 34"/>
                <a:gd name="T68" fmla="*/ 1 w 19"/>
                <a:gd name="T69" fmla="*/ 2 h 34"/>
                <a:gd name="T70" fmla="*/ 1 w 19"/>
                <a:gd name="T71" fmla="*/ 2 h 34"/>
                <a:gd name="T72" fmla="*/ 1 w 19"/>
                <a:gd name="T73" fmla="*/ 1 h 34"/>
                <a:gd name="T74" fmla="*/ 1 w 19"/>
                <a:gd name="T75" fmla="*/ 1 h 34"/>
                <a:gd name="T76" fmla="*/ 1 w 19"/>
                <a:gd name="T77" fmla="*/ 1 h 34"/>
                <a:gd name="T78" fmla="*/ 1 w 19"/>
                <a:gd name="T79" fmla="*/ 1 h 34"/>
                <a:gd name="T80" fmla="*/ 1 w 19"/>
                <a:gd name="T81" fmla="*/ 1 h 34"/>
                <a:gd name="T82" fmla="*/ 1 w 19"/>
                <a:gd name="T83" fmla="*/ 1 h 34"/>
                <a:gd name="T84" fmla="*/ 1 w 19"/>
                <a:gd name="T85" fmla="*/ 1 h 34"/>
                <a:gd name="T86" fmla="*/ 1 w 19"/>
                <a:gd name="T87" fmla="*/ 1 h 34"/>
                <a:gd name="T88" fmla="*/ 1 w 19"/>
                <a:gd name="T89" fmla="*/ 1 h 34"/>
                <a:gd name="T90" fmla="*/ 1 w 19"/>
                <a:gd name="T91" fmla="*/ 1 h 34"/>
                <a:gd name="T92" fmla="*/ 2 w 19"/>
                <a:gd name="T93" fmla="*/ 1 h 34"/>
                <a:gd name="T94" fmla="*/ 2 w 19"/>
                <a:gd name="T95" fmla="*/ 1 h 34"/>
                <a:gd name="T96" fmla="*/ 2 w 19"/>
                <a:gd name="T97" fmla="*/ 1 h 34"/>
                <a:gd name="T98" fmla="*/ 2 w 19"/>
                <a:gd name="T99" fmla="*/ 2 h 34"/>
                <a:gd name="T100" fmla="*/ 2 w 19"/>
                <a:gd name="T101" fmla="*/ 2 h 34"/>
                <a:gd name="T102" fmla="*/ 2 w 19"/>
                <a:gd name="T103" fmla="*/ 3 h 34"/>
                <a:gd name="T104" fmla="*/ 2 w 19"/>
                <a:gd name="T105" fmla="*/ 3 h 34"/>
                <a:gd name="T106" fmla="*/ 2 w 19"/>
                <a:gd name="T107" fmla="*/ 3 h 34"/>
                <a:gd name="T108" fmla="*/ 1 w 19"/>
                <a:gd name="T109" fmla="*/ 3 h 34"/>
                <a:gd name="T110" fmla="*/ 1 w 19"/>
                <a:gd name="T111" fmla="*/ 3 h 34"/>
                <a:gd name="T112" fmla="*/ 1 w 19"/>
                <a:gd name="T113" fmla="*/ 3 h 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
                <a:gd name="T172" fmla="*/ 0 h 34"/>
                <a:gd name="T173" fmla="*/ 19 w 19"/>
                <a:gd name="T174" fmla="*/ 34 h 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 h="34">
                  <a:moveTo>
                    <a:pt x="3" y="1"/>
                  </a:moveTo>
                  <a:lnTo>
                    <a:pt x="3" y="1"/>
                  </a:lnTo>
                  <a:lnTo>
                    <a:pt x="0" y="4"/>
                  </a:lnTo>
                  <a:lnTo>
                    <a:pt x="0" y="8"/>
                  </a:lnTo>
                  <a:lnTo>
                    <a:pt x="0" y="23"/>
                  </a:lnTo>
                  <a:lnTo>
                    <a:pt x="0" y="27"/>
                  </a:lnTo>
                  <a:lnTo>
                    <a:pt x="2" y="30"/>
                  </a:lnTo>
                  <a:lnTo>
                    <a:pt x="4" y="32"/>
                  </a:lnTo>
                  <a:lnTo>
                    <a:pt x="8" y="32"/>
                  </a:lnTo>
                  <a:lnTo>
                    <a:pt x="10" y="34"/>
                  </a:lnTo>
                  <a:lnTo>
                    <a:pt x="14" y="34"/>
                  </a:lnTo>
                  <a:lnTo>
                    <a:pt x="16" y="31"/>
                  </a:lnTo>
                  <a:lnTo>
                    <a:pt x="18" y="28"/>
                  </a:lnTo>
                  <a:lnTo>
                    <a:pt x="19" y="26"/>
                  </a:lnTo>
                  <a:lnTo>
                    <a:pt x="19" y="11"/>
                  </a:lnTo>
                  <a:lnTo>
                    <a:pt x="18" y="7"/>
                  </a:lnTo>
                  <a:lnTo>
                    <a:pt x="16" y="4"/>
                  </a:lnTo>
                  <a:lnTo>
                    <a:pt x="14" y="1"/>
                  </a:lnTo>
                  <a:lnTo>
                    <a:pt x="11" y="0"/>
                  </a:lnTo>
                  <a:lnTo>
                    <a:pt x="8" y="0"/>
                  </a:lnTo>
                  <a:lnTo>
                    <a:pt x="6" y="0"/>
                  </a:lnTo>
                  <a:lnTo>
                    <a:pt x="3" y="1"/>
                  </a:lnTo>
                  <a:close/>
                  <a:moveTo>
                    <a:pt x="11" y="31"/>
                  </a:moveTo>
                  <a:lnTo>
                    <a:pt x="8" y="31"/>
                  </a:lnTo>
                  <a:lnTo>
                    <a:pt x="6" y="30"/>
                  </a:lnTo>
                  <a:lnTo>
                    <a:pt x="4" y="28"/>
                  </a:lnTo>
                  <a:lnTo>
                    <a:pt x="3" y="26"/>
                  </a:lnTo>
                  <a:lnTo>
                    <a:pt x="2" y="23"/>
                  </a:lnTo>
                  <a:lnTo>
                    <a:pt x="2" y="8"/>
                  </a:lnTo>
                  <a:lnTo>
                    <a:pt x="3" y="5"/>
                  </a:lnTo>
                  <a:lnTo>
                    <a:pt x="4" y="3"/>
                  </a:lnTo>
                  <a:lnTo>
                    <a:pt x="6" y="3"/>
                  </a:lnTo>
                  <a:lnTo>
                    <a:pt x="8" y="3"/>
                  </a:lnTo>
                  <a:lnTo>
                    <a:pt x="10" y="3"/>
                  </a:lnTo>
                  <a:lnTo>
                    <a:pt x="12" y="4"/>
                  </a:lnTo>
                  <a:lnTo>
                    <a:pt x="15" y="5"/>
                  </a:lnTo>
                  <a:lnTo>
                    <a:pt x="16" y="8"/>
                  </a:lnTo>
                  <a:lnTo>
                    <a:pt x="16" y="11"/>
                  </a:lnTo>
                  <a:lnTo>
                    <a:pt x="16" y="26"/>
                  </a:lnTo>
                  <a:lnTo>
                    <a:pt x="16" y="28"/>
                  </a:lnTo>
                  <a:lnTo>
                    <a:pt x="15" y="30"/>
                  </a:lnTo>
                  <a:lnTo>
                    <a:pt x="12" y="31"/>
                  </a:lnTo>
                  <a:lnTo>
                    <a:pt x="11" y="31"/>
                  </a:lnTo>
                  <a:close/>
                </a:path>
              </a:pathLst>
            </a:custGeom>
            <a:solidFill>
              <a:srgbClr val="CCCCCC"/>
            </a:solidFill>
            <a:ln w="9525">
              <a:noFill/>
              <a:round/>
              <a:headEnd/>
              <a:tailEnd/>
            </a:ln>
          </p:spPr>
          <p:txBody>
            <a:bodyPr/>
            <a:lstStyle/>
            <a:p>
              <a:pPr algn="ctr"/>
              <a:endParaRPr lang="fr-FR" sz="2000"/>
            </a:p>
          </p:txBody>
        </p:sp>
        <p:sp>
          <p:nvSpPr>
            <p:cNvPr id="15496" name="Freeform 183"/>
            <p:cNvSpPr>
              <a:spLocks/>
            </p:cNvSpPr>
            <p:nvPr/>
          </p:nvSpPr>
          <p:spPr bwMode="white">
            <a:xfrm flipH="1">
              <a:off x="521" y="3739"/>
              <a:ext cx="8" cy="17"/>
            </a:xfrm>
            <a:custGeom>
              <a:avLst/>
              <a:gdLst>
                <a:gd name="T0" fmla="*/ 1 w 13"/>
                <a:gd name="T1" fmla="*/ 0 h 28"/>
                <a:gd name="T2" fmla="*/ 1 w 13"/>
                <a:gd name="T3" fmla="*/ 0 h 28"/>
                <a:gd name="T4" fmla="*/ 1 w 13"/>
                <a:gd name="T5" fmla="*/ 0 h 28"/>
                <a:gd name="T6" fmla="*/ 1 w 13"/>
                <a:gd name="T7" fmla="*/ 0 h 28"/>
                <a:gd name="T8" fmla="*/ 1 w 13"/>
                <a:gd name="T9" fmla="*/ 1 h 28"/>
                <a:gd name="T10" fmla="*/ 0 w 13"/>
                <a:gd name="T11" fmla="*/ 1 h 28"/>
                <a:gd name="T12" fmla="*/ 0 w 13"/>
                <a:gd name="T13" fmla="*/ 1 h 28"/>
                <a:gd name="T14" fmla="*/ 0 w 13"/>
                <a:gd name="T15" fmla="*/ 2 h 28"/>
                <a:gd name="T16" fmla="*/ 0 w 13"/>
                <a:gd name="T17" fmla="*/ 2 h 28"/>
                <a:gd name="T18" fmla="*/ 0 w 13"/>
                <a:gd name="T19" fmla="*/ 3 h 28"/>
                <a:gd name="T20" fmla="*/ 1 w 13"/>
                <a:gd name="T21" fmla="*/ 3 h 28"/>
                <a:gd name="T22" fmla="*/ 1 w 13"/>
                <a:gd name="T23" fmla="*/ 4 h 28"/>
                <a:gd name="T24" fmla="*/ 1 w 13"/>
                <a:gd name="T25" fmla="*/ 4 h 28"/>
                <a:gd name="T26" fmla="*/ 1 w 13"/>
                <a:gd name="T27" fmla="*/ 4 h 28"/>
                <a:gd name="T28" fmla="*/ 1 w 13"/>
                <a:gd name="T29" fmla="*/ 4 h 28"/>
                <a:gd name="T30" fmla="*/ 1 w 13"/>
                <a:gd name="T31" fmla="*/ 4 h 28"/>
                <a:gd name="T32" fmla="*/ 1 w 13"/>
                <a:gd name="T33" fmla="*/ 4 h 28"/>
                <a:gd name="T34" fmla="*/ 2 w 13"/>
                <a:gd name="T35" fmla="*/ 3 h 28"/>
                <a:gd name="T36" fmla="*/ 2 w 13"/>
                <a:gd name="T37" fmla="*/ 3 h 28"/>
                <a:gd name="T38" fmla="*/ 2 w 13"/>
                <a:gd name="T39" fmla="*/ 1 h 28"/>
                <a:gd name="T40" fmla="*/ 2 w 13"/>
                <a:gd name="T41" fmla="*/ 1 h 28"/>
                <a:gd name="T42" fmla="*/ 2 w 13"/>
                <a:gd name="T43" fmla="*/ 1 h 28"/>
                <a:gd name="T44" fmla="*/ 1 w 13"/>
                <a:gd name="T45" fmla="*/ 1 h 28"/>
                <a:gd name="T46" fmla="*/ 1 w 13"/>
                <a:gd name="T47" fmla="*/ 1 h 28"/>
                <a:gd name="T48" fmla="*/ 1 w 13"/>
                <a:gd name="T49" fmla="*/ 0 h 28"/>
                <a:gd name="T50" fmla="*/ 1 w 13"/>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8"/>
                <a:gd name="T80" fmla="*/ 13 w 13"/>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8">
                  <a:moveTo>
                    <a:pt x="8" y="0"/>
                  </a:moveTo>
                  <a:lnTo>
                    <a:pt x="5" y="0"/>
                  </a:lnTo>
                  <a:lnTo>
                    <a:pt x="4" y="0"/>
                  </a:lnTo>
                  <a:lnTo>
                    <a:pt x="1" y="1"/>
                  </a:lnTo>
                  <a:lnTo>
                    <a:pt x="0" y="3"/>
                  </a:lnTo>
                  <a:lnTo>
                    <a:pt x="0" y="5"/>
                  </a:lnTo>
                  <a:lnTo>
                    <a:pt x="0" y="20"/>
                  </a:lnTo>
                  <a:lnTo>
                    <a:pt x="0" y="23"/>
                  </a:lnTo>
                  <a:lnTo>
                    <a:pt x="1" y="25"/>
                  </a:lnTo>
                  <a:lnTo>
                    <a:pt x="4" y="27"/>
                  </a:lnTo>
                  <a:lnTo>
                    <a:pt x="5" y="28"/>
                  </a:lnTo>
                  <a:lnTo>
                    <a:pt x="8" y="28"/>
                  </a:lnTo>
                  <a:lnTo>
                    <a:pt x="11" y="28"/>
                  </a:lnTo>
                  <a:lnTo>
                    <a:pt x="12" y="27"/>
                  </a:lnTo>
                  <a:lnTo>
                    <a:pt x="13" y="25"/>
                  </a:lnTo>
                  <a:lnTo>
                    <a:pt x="13" y="23"/>
                  </a:lnTo>
                  <a:lnTo>
                    <a:pt x="13" y="8"/>
                  </a:lnTo>
                  <a:lnTo>
                    <a:pt x="13" y="5"/>
                  </a:lnTo>
                  <a:lnTo>
                    <a:pt x="12" y="3"/>
                  </a:lnTo>
                  <a:lnTo>
                    <a:pt x="11" y="1"/>
                  </a:lnTo>
                  <a:lnTo>
                    <a:pt x="8" y="0"/>
                  </a:lnTo>
                  <a:close/>
                </a:path>
              </a:pathLst>
            </a:custGeom>
            <a:solidFill>
              <a:srgbClr val="FFFFFF"/>
            </a:solidFill>
            <a:ln w="9525">
              <a:noFill/>
              <a:round/>
              <a:headEnd/>
              <a:tailEnd/>
            </a:ln>
          </p:spPr>
          <p:txBody>
            <a:bodyPr/>
            <a:lstStyle/>
            <a:p>
              <a:pPr algn="ctr"/>
              <a:endParaRPr lang="fr-FR" sz="2000"/>
            </a:p>
          </p:txBody>
        </p:sp>
        <p:sp>
          <p:nvSpPr>
            <p:cNvPr id="15497" name="Freeform 184"/>
            <p:cNvSpPr>
              <a:spLocks noEditPoints="1"/>
            </p:cNvSpPr>
            <p:nvPr/>
          </p:nvSpPr>
          <p:spPr bwMode="white">
            <a:xfrm flipH="1">
              <a:off x="521" y="3737"/>
              <a:ext cx="9" cy="19"/>
            </a:xfrm>
            <a:custGeom>
              <a:avLst/>
              <a:gdLst>
                <a:gd name="T0" fmla="*/ 1 w 16"/>
                <a:gd name="T1" fmla="*/ 1 h 29"/>
                <a:gd name="T2" fmla="*/ 1 w 16"/>
                <a:gd name="T3" fmla="*/ 1 h 29"/>
                <a:gd name="T4" fmla="*/ 1 w 16"/>
                <a:gd name="T5" fmla="*/ 1 h 29"/>
                <a:gd name="T6" fmla="*/ 0 w 16"/>
                <a:gd name="T7" fmla="*/ 1 h 29"/>
                <a:gd name="T8" fmla="*/ 0 w 16"/>
                <a:gd name="T9" fmla="*/ 4 h 29"/>
                <a:gd name="T10" fmla="*/ 0 w 16"/>
                <a:gd name="T11" fmla="*/ 4 h 29"/>
                <a:gd name="T12" fmla="*/ 0 w 16"/>
                <a:gd name="T13" fmla="*/ 5 h 29"/>
                <a:gd name="T14" fmla="*/ 1 w 16"/>
                <a:gd name="T15" fmla="*/ 5 h 29"/>
                <a:gd name="T16" fmla="*/ 1 w 16"/>
                <a:gd name="T17" fmla="*/ 5 h 29"/>
                <a:gd name="T18" fmla="*/ 1 w 16"/>
                <a:gd name="T19" fmla="*/ 5 h 29"/>
                <a:gd name="T20" fmla="*/ 1 w 16"/>
                <a:gd name="T21" fmla="*/ 5 h 29"/>
                <a:gd name="T22" fmla="*/ 1 w 16"/>
                <a:gd name="T23" fmla="*/ 5 h 29"/>
                <a:gd name="T24" fmla="*/ 1 w 16"/>
                <a:gd name="T25" fmla="*/ 5 h 29"/>
                <a:gd name="T26" fmla="*/ 1 w 16"/>
                <a:gd name="T27" fmla="*/ 5 h 29"/>
                <a:gd name="T28" fmla="*/ 1 w 16"/>
                <a:gd name="T29" fmla="*/ 5 h 29"/>
                <a:gd name="T30" fmla="*/ 2 w 16"/>
                <a:gd name="T31" fmla="*/ 5 h 29"/>
                <a:gd name="T32" fmla="*/ 2 w 16"/>
                <a:gd name="T33" fmla="*/ 5 h 29"/>
                <a:gd name="T34" fmla="*/ 2 w 16"/>
                <a:gd name="T35" fmla="*/ 2 h 29"/>
                <a:gd name="T36" fmla="*/ 2 w 16"/>
                <a:gd name="T37" fmla="*/ 2 h 29"/>
                <a:gd name="T38" fmla="*/ 2 w 16"/>
                <a:gd name="T39" fmla="*/ 1 h 29"/>
                <a:gd name="T40" fmla="*/ 1 w 16"/>
                <a:gd name="T41" fmla="*/ 1 h 29"/>
                <a:gd name="T42" fmla="*/ 1 w 16"/>
                <a:gd name="T43" fmla="*/ 1 h 29"/>
                <a:gd name="T44" fmla="*/ 1 w 16"/>
                <a:gd name="T45" fmla="*/ 1 h 29"/>
                <a:gd name="T46" fmla="*/ 1 w 16"/>
                <a:gd name="T47" fmla="*/ 0 h 29"/>
                <a:gd name="T48" fmla="*/ 1 w 16"/>
                <a:gd name="T49" fmla="*/ 0 h 29"/>
                <a:gd name="T50" fmla="*/ 1 w 16"/>
                <a:gd name="T51" fmla="*/ 1 h 29"/>
                <a:gd name="T52" fmla="*/ 1 w 16"/>
                <a:gd name="T53" fmla="*/ 1 h 29"/>
                <a:gd name="T54" fmla="*/ 1 w 16"/>
                <a:gd name="T55" fmla="*/ 1 h 29"/>
                <a:gd name="T56" fmla="*/ 1 w 16"/>
                <a:gd name="T57" fmla="*/ 5 h 29"/>
                <a:gd name="T58" fmla="*/ 1 w 16"/>
                <a:gd name="T59" fmla="*/ 5 h 29"/>
                <a:gd name="T60" fmla="*/ 1 w 16"/>
                <a:gd name="T61" fmla="*/ 5 h 29"/>
                <a:gd name="T62" fmla="*/ 1 w 16"/>
                <a:gd name="T63" fmla="*/ 5 h 29"/>
                <a:gd name="T64" fmla="*/ 1 w 16"/>
                <a:gd name="T65" fmla="*/ 5 h 29"/>
                <a:gd name="T66" fmla="*/ 1 w 16"/>
                <a:gd name="T67" fmla="*/ 5 h 29"/>
                <a:gd name="T68" fmla="*/ 1 w 16"/>
                <a:gd name="T69" fmla="*/ 4 h 29"/>
                <a:gd name="T70" fmla="*/ 1 w 16"/>
                <a:gd name="T71" fmla="*/ 1 h 29"/>
                <a:gd name="T72" fmla="*/ 1 w 16"/>
                <a:gd name="T73" fmla="*/ 1 h 29"/>
                <a:gd name="T74" fmla="*/ 1 w 16"/>
                <a:gd name="T75" fmla="*/ 1 h 29"/>
                <a:gd name="T76" fmla="*/ 1 w 16"/>
                <a:gd name="T77" fmla="*/ 1 h 29"/>
                <a:gd name="T78" fmla="*/ 1 w 16"/>
                <a:gd name="T79" fmla="*/ 1 h 29"/>
                <a:gd name="T80" fmla="*/ 1 w 16"/>
                <a:gd name="T81" fmla="*/ 1 h 29"/>
                <a:gd name="T82" fmla="*/ 1 w 16"/>
                <a:gd name="T83" fmla="*/ 1 h 29"/>
                <a:gd name="T84" fmla="*/ 1 w 16"/>
                <a:gd name="T85" fmla="*/ 1 h 29"/>
                <a:gd name="T86" fmla="*/ 1 w 16"/>
                <a:gd name="T87" fmla="*/ 1 h 29"/>
                <a:gd name="T88" fmla="*/ 1 w 16"/>
                <a:gd name="T89" fmla="*/ 1 h 29"/>
                <a:gd name="T90" fmla="*/ 1 w 16"/>
                <a:gd name="T91" fmla="*/ 1 h 29"/>
                <a:gd name="T92" fmla="*/ 2 w 16"/>
                <a:gd name="T93" fmla="*/ 1 h 29"/>
                <a:gd name="T94" fmla="*/ 2 w 16"/>
                <a:gd name="T95" fmla="*/ 2 h 29"/>
                <a:gd name="T96" fmla="*/ 2 w 16"/>
                <a:gd name="T97" fmla="*/ 5 h 29"/>
                <a:gd name="T98" fmla="*/ 2 w 16"/>
                <a:gd name="T99" fmla="*/ 5 h 29"/>
                <a:gd name="T100" fmla="*/ 2 w 16"/>
                <a:gd name="T101" fmla="*/ 5 h 29"/>
                <a:gd name="T102" fmla="*/ 1 w 16"/>
                <a:gd name="T103" fmla="*/ 5 h 29"/>
                <a:gd name="T104" fmla="*/ 1 w 16"/>
                <a:gd name="T105" fmla="*/ 5 h 29"/>
                <a:gd name="T106" fmla="*/ 1 w 16"/>
                <a:gd name="T107" fmla="*/ 5 h 29"/>
                <a:gd name="T108" fmla="*/ 1 w 16"/>
                <a:gd name="T109" fmla="*/ 5 h 29"/>
                <a:gd name="T110" fmla="*/ 1 w 16"/>
                <a:gd name="T111" fmla="*/ 5 h 29"/>
                <a:gd name="T112" fmla="*/ 1 w 16"/>
                <a:gd name="T113" fmla="*/ 1 h 29"/>
                <a:gd name="T114" fmla="*/ 1 w 16"/>
                <a:gd name="T115" fmla="*/ 1 h 29"/>
                <a:gd name="T116" fmla="*/ 1 w 16"/>
                <a:gd name="T117" fmla="*/ 1 h 29"/>
                <a:gd name="T118" fmla="*/ 1 w 16"/>
                <a:gd name="T119" fmla="*/ 1 h 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
                <a:gd name="T181" fmla="*/ 0 h 29"/>
                <a:gd name="T182" fmla="*/ 16 w 16"/>
                <a:gd name="T183" fmla="*/ 29 h 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 h="29">
                  <a:moveTo>
                    <a:pt x="2" y="1"/>
                  </a:moveTo>
                  <a:lnTo>
                    <a:pt x="2" y="1"/>
                  </a:lnTo>
                  <a:lnTo>
                    <a:pt x="1" y="4"/>
                  </a:lnTo>
                  <a:lnTo>
                    <a:pt x="0" y="6"/>
                  </a:lnTo>
                  <a:lnTo>
                    <a:pt x="0" y="21"/>
                  </a:lnTo>
                  <a:lnTo>
                    <a:pt x="0" y="24"/>
                  </a:lnTo>
                  <a:lnTo>
                    <a:pt x="2" y="26"/>
                  </a:lnTo>
                  <a:lnTo>
                    <a:pt x="4" y="28"/>
                  </a:lnTo>
                  <a:lnTo>
                    <a:pt x="6" y="29"/>
                  </a:lnTo>
                  <a:lnTo>
                    <a:pt x="9" y="29"/>
                  </a:lnTo>
                  <a:lnTo>
                    <a:pt x="12" y="29"/>
                  </a:lnTo>
                  <a:lnTo>
                    <a:pt x="13" y="28"/>
                  </a:lnTo>
                  <a:lnTo>
                    <a:pt x="16" y="26"/>
                  </a:lnTo>
                  <a:lnTo>
                    <a:pt x="16" y="24"/>
                  </a:lnTo>
                  <a:lnTo>
                    <a:pt x="16" y="9"/>
                  </a:lnTo>
                  <a:lnTo>
                    <a:pt x="16" y="6"/>
                  </a:lnTo>
                  <a:lnTo>
                    <a:pt x="13" y="4"/>
                  </a:lnTo>
                  <a:lnTo>
                    <a:pt x="12" y="1"/>
                  </a:lnTo>
                  <a:lnTo>
                    <a:pt x="9" y="1"/>
                  </a:lnTo>
                  <a:lnTo>
                    <a:pt x="6" y="0"/>
                  </a:lnTo>
                  <a:lnTo>
                    <a:pt x="5" y="1"/>
                  </a:lnTo>
                  <a:lnTo>
                    <a:pt x="2" y="1"/>
                  </a:lnTo>
                  <a:close/>
                  <a:moveTo>
                    <a:pt x="9" y="29"/>
                  </a:moveTo>
                  <a:lnTo>
                    <a:pt x="6" y="28"/>
                  </a:lnTo>
                  <a:lnTo>
                    <a:pt x="5" y="28"/>
                  </a:lnTo>
                  <a:lnTo>
                    <a:pt x="2" y="25"/>
                  </a:lnTo>
                  <a:lnTo>
                    <a:pt x="1" y="24"/>
                  </a:lnTo>
                  <a:lnTo>
                    <a:pt x="1" y="21"/>
                  </a:lnTo>
                  <a:lnTo>
                    <a:pt x="1" y="6"/>
                  </a:lnTo>
                  <a:lnTo>
                    <a:pt x="1" y="5"/>
                  </a:lnTo>
                  <a:lnTo>
                    <a:pt x="2" y="2"/>
                  </a:lnTo>
                  <a:lnTo>
                    <a:pt x="5" y="1"/>
                  </a:lnTo>
                  <a:lnTo>
                    <a:pt x="6" y="1"/>
                  </a:lnTo>
                  <a:lnTo>
                    <a:pt x="9" y="2"/>
                  </a:lnTo>
                  <a:lnTo>
                    <a:pt x="10" y="2"/>
                  </a:lnTo>
                  <a:lnTo>
                    <a:pt x="13" y="5"/>
                  </a:lnTo>
                  <a:lnTo>
                    <a:pt x="14" y="6"/>
                  </a:lnTo>
                  <a:lnTo>
                    <a:pt x="14" y="9"/>
                  </a:lnTo>
                  <a:lnTo>
                    <a:pt x="14" y="24"/>
                  </a:lnTo>
                  <a:lnTo>
                    <a:pt x="14" y="25"/>
                  </a:lnTo>
                  <a:lnTo>
                    <a:pt x="13" y="28"/>
                  </a:lnTo>
                  <a:lnTo>
                    <a:pt x="10" y="28"/>
                  </a:lnTo>
                  <a:lnTo>
                    <a:pt x="9" y="29"/>
                  </a:lnTo>
                  <a:close/>
                  <a:moveTo>
                    <a:pt x="9" y="1"/>
                  </a:moveTo>
                  <a:lnTo>
                    <a:pt x="9" y="1"/>
                  </a:lnTo>
                  <a:close/>
                </a:path>
              </a:pathLst>
            </a:custGeom>
            <a:solidFill>
              <a:srgbClr val="CCCCCC"/>
            </a:solidFill>
            <a:ln w="9525">
              <a:noFill/>
              <a:round/>
              <a:headEnd/>
              <a:tailEnd/>
            </a:ln>
          </p:spPr>
          <p:txBody>
            <a:bodyPr/>
            <a:lstStyle/>
            <a:p>
              <a:pPr algn="ctr"/>
              <a:endParaRPr lang="fr-FR" sz="2000"/>
            </a:p>
          </p:txBody>
        </p:sp>
        <p:sp>
          <p:nvSpPr>
            <p:cNvPr id="15498" name="Freeform 185"/>
            <p:cNvSpPr>
              <a:spLocks/>
            </p:cNvSpPr>
            <p:nvPr/>
          </p:nvSpPr>
          <p:spPr bwMode="white">
            <a:xfrm flipH="1">
              <a:off x="511" y="3742"/>
              <a:ext cx="10" cy="18"/>
            </a:xfrm>
            <a:custGeom>
              <a:avLst/>
              <a:gdLst>
                <a:gd name="T0" fmla="*/ 1 w 15"/>
                <a:gd name="T1" fmla="*/ 0 h 28"/>
                <a:gd name="T2" fmla="*/ 1 w 15"/>
                <a:gd name="T3" fmla="*/ 0 h 28"/>
                <a:gd name="T4" fmla="*/ 1 w 15"/>
                <a:gd name="T5" fmla="*/ 0 h 28"/>
                <a:gd name="T6" fmla="*/ 1 w 15"/>
                <a:gd name="T7" fmla="*/ 0 h 28"/>
                <a:gd name="T8" fmla="*/ 1 w 15"/>
                <a:gd name="T9" fmla="*/ 1 h 28"/>
                <a:gd name="T10" fmla="*/ 0 w 15"/>
                <a:gd name="T11" fmla="*/ 1 h 28"/>
                <a:gd name="T12" fmla="*/ 0 w 15"/>
                <a:gd name="T13" fmla="*/ 1 h 28"/>
                <a:gd name="T14" fmla="*/ 0 w 15"/>
                <a:gd name="T15" fmla="*/ 3 h 28"/>
                <a:gd name="T16" fmla="*/ 0 w 15"/>
                <a:gd name="T17" fmla="*/ 3 h 28"/>
                <a:gd name="T18" fmla="*/ 0 w 15"/>
                <a:gd name="T19" fmla="*/ 4 h 28"/>
                <a:gd name="T20" fmla="*/ 1 w 15"/>
                <a:gd name="T21" fmla="*/ 4 h 28"/>
                <a:gd name="T22" fmla="*/ 1 w 15"/>
                <a:gd name="T23" fmla="*/ 5 h 28"/>
                <a:gd name="T24" fmla="*/ 1 w 15"/>
                <a:gd name="T25" fmla="*/ 5 h 28"/>
                <a:gd name="T26" fmla="*/ 1 w 15"/>
                <a:gd name="T27" fmla="*/ 5 h 28"/>
                <a:gd name="T28" fmla="*/ 1 w 15"/>
                <a:gd name="T29" fmla="*/ 5 h 28"/>
                <a:gd name="T30" fmla="*/ 2 w 15"/>
                <a:gd name="T31" fmla="*/ 5 h 28"/>
                <a:gd name="T32" fmla="*/ 2 w 15"/>
                <a:gd name="T33" fmla="*/ 5 h 28"/>
                <a:gd name="T34" fmla="*/ 3 w 15"/>
                <a:gd name="T35" fmla="*/ 4 h 28"/>
                <a:gd name="T36" fmla="*/ 3 w 15"/>
                <a:gd name="T37" fmla="*/ 4 h 28"/>
                <a:gd name="T38" fmla="*/ 3 w 15"/>
                <a:gd name="T39" fmla="*/ 2 h 28"/>
                <a:gd name="T40" fmla="*/ 3 w 15"/>
                <a:gd name="T41" fmla="*/ 2 h 28"/>
                <a:gd name="T42" fmla="*/ 3 w 15"/>
                <a:gd name="T43" fmla="*/ 1 h 28"/>
                <a:gd name="T44" fmla="*/ 2 w 15"/>
                <a:gd name="T45" fmla="*/ 1 h 28"/>
                <a:gd name="T46" fmla="*/ 2 w 15"/>
                <a:gd name="T47" fmla="*/ 1 h 28"/>
                <a:gd name="T48" fmla="*/ 1 w 15"/>
                <a:gd name="T49" fmla="*/ 0 h 28"/>
                <a:gd name="T50" fmla="*/ 1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8" y="0"/>
                  </a:moveTo>
                  <a:lnTo>
                    <a:pt x="5" y="0"/>
                  </a:lnTo>
                  <a:lnTo>
                    <a:pt x="4" y="0"/>
                  </a:lnTo>
                  <a:lnTo>
                    <a:pt x="1" y="1"/>
                  </a:lnTo>
                  <a:lnTo>
                    <a:pt x="0" y="4"/>
                  </a:lnTo>
                  <a:lnTo>
                    <a:pt x="0" y="6"/>
                  </a:lnTo>
                  <a:lnTo>
                    <a:pt x="0" y="20"/>
                  </a:lnTo>
                  <a:lnTo>
                    <a:pt x="0" y="22"/>
                  </a:lnTo>
                  <a:lnTo>
                    <a:pt x="1" y="25"/>
                  </a:lnTo>
                  <a:lnTo>
                    <a:pt x="4" y="27"/>
                  </a:lnTo>
                  <a:lnTo>
                    <a:pt x="5" y="28"/>
                  </a:lnTo>
                  <a:lnTo>
                    <a:pt x="8" y="28"/>
                  </a:lnTo>
                  <a:lnTo>
                    <a:pt x="11" y="28"/>
                  </a:lnTo>
                  <a:lnTo>
                    <a:pt x="12" y="27"/>
                  </a:lnTo>
                  <a:lnTo>
                    <a:pt x="13" y="25"/>
                  </a:lnTo>
                  <a:lnTo>
                    <a:pt x="15" y="22"/>
                  </a:lnTo>
                  <a:lnTo>
                    <a:pt x="15" y="9"/>
                  </a:lnTo>
                  <a:lnTo>
                    <a:pt x="13" y="5"/>
                  </a:lnTo>
                  <a:lnTo>
                    <a:pt x="12" y="4"/>
                  </a:lnTo>
                  <a:lnTo>
                    <a:pt x="11" y="1"/>
                  </a:lnTo>
                  <a:lnTo>
                    <a:pt x="8" y="0"/>
                  </a:lnTo>
                  <a:close/>
                </a:path>
              </a:pathLst>
            </a:custGeom>
            <a:solidFill>
              <a:srgbClr val="FFFFFF"/>
            </a:solidFill>
            <a:ln w="9525">
              <a:noFill/>
              <a:round/>
              <a:headEnd/>
              <a:tailEnd/>
            </a:ln>
          </p:spPr>
          <p:txBody>
            <a:bodyPr/>
            <a:lstStyle/>
            <a:p>
              <a:pPr algn="ctr"/>
              <a:endParaRPr lang="fr-FR" sz="2000"/>
            </a:p>
          </p:txBody>
        </p:sp>
        <p:sp>
          <p:nvSpPr>
            <p:cNvPr id="15499" name="Freeform 186"/>
            <p:cNvSpPr>
              <a:spLocks noEditPoints="1"/>
            </p:cNvSpPr>
            <p:nvPr/>
          </p:nvSpPr>
          <p:spPr bwMode="white">
            <a:xfrm flipH="1">
              <a:off x="511" y="3742"/>
              <a:ext cx="10" cy="19"/>
            </a:xfrm>
            <a:custGeom>
              <a:avLst/>
              <a:gdLst>
                <a:gd name="T0" fmla="*/ 1 w 17"/>
                <a:gd name="T1" fmla="*/ 1 h 29"/>
                <a:gd name="T2" fmla="*/ 1 w 17"/>
                <a:gd name="T3" fmla="*/ 1 h 29"/>
                <a:gd name="T4" fmla="*/ 1 w 17"/>
                <a:gd name="T5" fmla="*/ 1 h 29"/>
                <a:gd name="T6" fmla="*/ 0 w 17"/>
                <a:gd name="T7" fmla="*/ 1 h 29"/>
                <a:gd name="T8" fmla="*/ 0 w 17"/>
                <a:gd name="T9" fmla="*/ 4 h 29"/>
                <a:gd name="T10" fmla="*/ 0 w 17"/>
                <a:gd name="T11" fmla="*/ 4 h 29"/>
                <a:gd name="T12" fmla="*/ 0 w 17"/>
                <a:gd name="T13" fmla="*/ 4 h 29"/>
                <a:gd name="T14" fmla="*/ 1 w 17"/>
                <a:gd name="T15" fmla="*/ 5 h 29"/>
                <a:gd name="T16" fmla="*/ 1 w 17"/>
                <a:gd name="T17" fmla="*/ 5 h 29"/>
                <a:gd name="T18" fmla="*/ 1 w 17"/>
                <a:gd name="T19" fmla="*/ 5 h 29"/>
                <a:gd name="T20" fmla="*/ 1 w 17"/>
                <a:gd name="T21" fmla="*/ 5 h 29"/>
                <a:gd name="T22" fmla="*/ 1 w 17"/>
                <a:gd name="T23" fmla="*/ 5 h 29"/>
                <a:gd name="T24" fmla="*/ 2 w 17"/>
                <a:gd name="T25" fmla="*/ 5 h 29"/>
                <a:gd name="T26" fmla="*/ 2 w 17"/>
                <a:gd name="T27" fmla="*/ 5 h 29"/>
                <a:gd name="T28" fmla="*/ 2 w 17"/>
                <a:gd name="T29" fmla="*/ 5 h 29"/>
                <a:gd name="T30" fmla="*/ 2 w 17"/>
                <a:gd name="T31" fmla="*/ 5 h 29"/>
                <a:gd name="T32" fmla="*/ 2 w 17"/>
                <a:gd name="T33" fmla="*/ 4 h 29"/>
                <a:gd name="T34" fmla="*/ 2 w 17"/>
                <a:gd name="T35" fmla="*/ 2 h 29"/>
                <a:gd name="T36" fmla="*/ 2 w 17"/>
                <a:gd name="T37" fmla="*/ 2 h 29"/>
                <a:gd name="T38" fmla="*/ 2 w 17"/>
                <a:gd name="T39" fmla="*/ 1 h 29"/>
                <a:gd name="T40" fmla="*/ 2 w 17"/>
                <a:gd name="T41" fmla="*/ 1 h 29"/>
                <a:gd name="T42" fmla="*/ 2 w 17"/>
                <a:gd name="T43" fmla="*/ 1 h 29"/>
                <a:gd name="T44" fmla="*/ 1 w 17"/>
                <a:gd name="T45" fmla="*/ 0 h 29"/>
                <a:gd name="T46" fmla="*/ 1 w 17"/>
                <a:gd name="T47" fmla="*/ 0 h 29"/>
                <a:gd name="T48" fmla="*/ 1 w 17"/>
                <a:gd name="T49" fmla="*/ 0 h 29"/>
                <a:gd name="T50" fmla="*/ 1 w 17"/>
                <a:gd name="T51" fmla="*/ 0 h 29"/>
                <a:gd name="T52" fmla="*/ 1 w 17"/>
                <a:gd name="T53" fmla="*/ 1 h 29"/>
                <a:gd name="T54" fmla="*/ 1 w 17"/>
                <a:gd name="T55" fmla="*/ 1 h 29"/>
                <a:gd name="T56" fmla="*/ 1 w 17"/>
                <a:gd name="T57" fmla="*/ 5 h 29"/>
                <a:gd name="T58" fmla="*/ 1 w 17"/>
                <a:gd name="T59" fmla="*/ 5 h 29"/>
                <a:gd name="T60" fmla="*/ 1 w 17"/>
                <a:gd name="T61" fmla="*/ 5 h 29"/>
                <a:gd name="T62" fmla="*/ 1 w 17"/>
                <a:gd name="T63" fmla="*/ 5 h 29"/>
                <a:gd name="T64" fmla="*/ 1 w 17"/>
                <a:gd name="T65" fmla="*/ 5 h 29"/>
                <a:gd name="T66" fmla="*/ 1 w 17"/>
                <a:gd name="T67" fmla="*/ 4 h 29"/>
                <a:gd name="T68" fmla="*/ 1 w 17"/>
                <a:gd name="T69" fmla="*/ 4 h 29"/>
                <a:gd name="T70" fmla="*/ 1 w 17"/>
                <a:gd name="T71" fmla="*/ 1 h 29"/>
                <a:gd name="T72" fmla="*/ 1 w 17"/>
                <a:gd name="T73" fmla="*/ 1 h 29"/>
                <a:gd name="T74" fmla="*/ 1 w 17"/>
                <a:gd name="T75" fmla="*/ 1 h 29"/>
                <a:gd name="T76" fmla="*/ 1 w 17"/>
                <a:gd name="T77" fmla="*/ 1 h 29"/>
                <a:gd name="T78" fmla="*/ 1 w 17"/>
                <a:gd name="T79" fmla="*/ 1 h 29"/>
                <a:gd name="T80" fmla="*/ 1 w 17"/>
                <a:gd name="T81" fmla="*/ 1 h 29"/>
                <a:gd name="T82" fmla="*/ 1 w 17"/>
                <a:gd name="T83" fmla="*/ 1 h 29"/>
                <a:gd name="T84" fmla="*/ 1 w 17"/>
                <a:gd name="T85" fmla="*/ 1 h 29"/>
                <a:gd name="T86" fmla="*/ 1 w 17"/>
                <a:gd name="T87" fmla="*/ 1 h 29"/>
                <a:gd name="T88" fmla="*/ 1 w 17"/>
                <a:gd name="T89" fmla="*/ 1 h 29"/>
                <a:gd name="T90" fmla="*/ 2 w 17"/>
                <a:gd name="T91" fmla="*/ 1 h 29"/>
                <a:gd name="T92" fmla="*/ 2 w 17"/>
                <a:gd name="T93" fmla="*/ 1 h 29"/>
                <a:gd name="T94" fmla="*/ 2 w 17"/>
                <a:gd name="T95" fmla="*/ 2 h 29"/>
                <a:gd name="T96" fmla="*/ 2 w 17"/>
                <a:gd name="T97" fmla="*/ 4 h 29"/>
                <a:gd name="T98" fmla="*/ 2 w 17"/>
                <a:gd name="T99" fmla="*/ 4 h 29"/>
                <a:gd name="T100" fmla="*/ 2 w 17"/>
                <a:gd name="T101" fmla="*/ 5 h 29"/>
                <a:gd name="T102" fmla="*/ 2 w 17"/>
                <a:gd name="T103" fmla="*/ 5 h 29"/>
                <a:gd name="T104" fmla="*/ 2 w 17"/>
                <a:gd name="T105" fmla="*/ 5 h 29"/>
                <a:gd name="T106" fmla="*/ 1 w 17"/>
                <a:gd name="T107" fmla="*/ 5 h 29"/>
                <a:gd name="T108" fmla="*/ 1 w 17"/>
                <a:gd name="T109" fmla="*/ 5 h 29"/>
                <a:gd name="T110" fmla="*/ 1 w 17"/>
                <a:gd name="T111" fmla="*/ 5 h 2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
                <a:gd name="T169" fmla="*/ 0 h 29"/>
                <a:gd name="T170" fmla="*/ 17 w 17"/>
                <a:gd name="T171" fmla="*/ 29 h 2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 h="29">
                  <a:moveTo>
                    <a:pt x="3" y="1"/>
                  </a:moveTo>
                  <a:lnTo>
                    <a:pt x="3" y="1"/>
                  </a:lnTo>
                  <a:lnTo>
                    <a:pt x="2" y="4"/>
                  </a:lnTo>
                  <a:lnTo>
                    <a:pt x="0" y="6"/>
                  </a:lnTo>
                  <a:lnTo>
                    <a:pt x="0" y="20"/>
                  </a:lnTo>
                  <a:lnTo>
                    <a:pt x="0" y="22"/>
                  </a:lnTo>
                  <a:lnTo>
                    <a:pt x="3" y="25"/>
                  </a:lnTo>
                  <a:lnTo>
                    <a:pt x="4" y="28"/>
                  </a:lnTo>
                  <a:lnTo>
                    <a:pt x="7" y="29"/>
                  </a:lnTo>
                  <a:lnTo>
                    <a:pt x="10" y="29"/>
                  </a:lnTo>
                  <a:lnTo>
                    <a:pt x="13" y="29"/>
                  </a:lnTo>
                  <a:lnTo>
                    <a:pt x="14" y="28"/>
                  </a:lnTo>
                  <a:lnTo>
                    <a:pt x="17" y="25"/>
                  </a:lnTo>
                  <a:lnTo>
                    <a:pt x="17" y="22"/>
                  </a:lnTo>
                  <a:lnTo>
                    <a:pt x="17" y="9"/>
                  </a:lnTo>
                  <a:lnTo>
                    <a:pt x="17" y="5"/>
                  </a:lnTo>
                  <a:lnTo>
                    <a:pt x="14" y="2"/>
                  </a:lnTo>
                  <a:lnTo>
                    <a:pt x="13" y="1"/>
                  </a:lnTo>
                  <a:lnTo>
                    <a:pt x="10" y="0"/>
                  </a:lnTo>
                  <a:lnTo>
                    <a:pt x="7" y="0"/>
                  </a:lnTo>
                  <a:lnTo>
                    <a:pt x="6" y="0"/>
                  </a:lnTo>
                  <a:lnTo>
                    <a:pt x="3" y="1"/>
                  </a:lnTo>
                  <a:close/>
                  <a:moveTo>
                    <a:pt x="10" y="28"/>
                  </a:moveTo>
                  <a:lnTo>
                    <a:pt x="7" y="28"/>
                  </a:lnTo>
                  <a:lnTo>
                    <a:pt x="6" y="27"/>
                  </a:lnTo>
                  <a:lnTo>
                    <a:pt x="3" y="25"/>
                  </a:lnTo>
                  <a:lnTo>
                    <a:pt x="2" y="22"/>
                  </a:lnTo>
                  <a:lnTo>
                    <a:pt x="2" y="20"/>
                  </a:lnTo>
                  <a:lnTo>
                    <a:pt x="2" y="6"/>
                  </a:lnTo>
                  <a:lnTo>
                    <a:pt x="2" y="4"/>
                  </a:lnTo>
                  <a:lnTo>
                    <a:pt x="3" y="2"/>
                  </a:lnTo>
                  <a:lnTo>
                    <a:pt x="6" y="1"/>
                  </a:lnTo>
                  <a:lnTo>
                    <a:pt x="7" y="1"/>
                  </a:lnTo>
                  <a:lnTo>
                    <a:pt x="10" y="1"/>
                  </a:lnTo>
                  <a:lnTo>
                    <a:pt x="11" y="2"/>
                  </a:lnTo>
                  <a:lnTo>
                    <a:pt x="14" y="4"/>
                  </a:lnTo>
                  <a:lnTo>
                    <a:pt x="15" y="6"/>
                  </a:lnTo>
                  <a:lnTo>
                    <a:pt x="15" y="9"/>
                  </a:lnTo>
                  <a:lnTo>
                    <a:pt x="15" y="22"/>
                  </a:lnTo>
                  <a:lnTo>
                    <a:pt x="15" y="25"/>
                  </a:lnTo>
                  <a:lnTo>
                    <a:pt x="14" y="27"/>
                  </a:lnTo>
                  <a:lnTo>
                    <a:pt x="11" y="28"/>
                  </a:lnTo>
                  <a:lnTo>
                    <a:pt x="10" y="28"/>
                  </a:lnTo>
                  <a:close/>
                </a:path>
              </a:pathLst>
            </a:custGeom>
            <a:solidFill>
              <a:srgbClr val="CCCCCC"/>
            </a:solidFill>
            <a:ln w="9525">
              <a:noFill/>
              <a:round/>
              <a:headEnd/>
              <a:tailEnd/>
            </a:ln>
          </p:spPr>
          <p:txBody>
            <a:bodyPr/>
            <a:lstStyle/>
            <a:p>
              <a:pPr algn="ctr"/>
              <a:endParaRPr lang="fr-FR" sz="2000"/>
            </a:p>
          </p:txBody>
        </p:sp>
        <p:sp>
          <p:nvSpPr>
            <p:cNvPr id="15500" name="Freeform 187"/>
            <p:cNvSpPr>
              <a:spLocks/>
            </p:cNvSpPr>
            <p:nvPr/>
          </p:nvSpPr>
          <p:spPr bwMode="white">
            <a:xfrm flipH="1">
              <a:off x="511" y="3761"/>
              <a:ext cx="10" cy="18"/>
            </a:xfrm>
            <a:custGeom>
              <a:avLst/>
              <a:gdLst>
                <a:gd name="T0" fmla="*/ 1 w 17"/>
                <a:gd name="T1" fmla="*/ 0 h 29"/>
                <a:gd name="T2" fmla="*/ 1 w 17"/>
                <a:gd name="T3" fmla="*/ 0 h 29"/>
                <a:gd name="T4" fmla="*/ 1 w 17"/>
                <a:gd name="T5" fmla="*/ 0 h 29"/>
                <a:gd name="T6" fmla="*/ 1 w 17"/>
                <a:gd name="T7" fmla="*/ 0 h 29"/>
                <a:gd name="T8" fmla="*/ 1 w 17"/>
                <a:gd name="T9" fmla="*/ 0 h 29"/>
                <a:gd name="T10" fmla="*/ 0 w 17"/>
                <a:gd name="T11" fmla="*/ 1 h 29"/>
                <a:gd name="T12" fmla="*/ 0 w 17"/>
                <a:gd name="T13" fmla="*/ 1 h 29"/>
                <a:gd name="T14" fmla="*/ 0 w 17"/>
                <a:gd name="T15" fmla="*/ 2 h 29"/>
                <a:gd name="T16" fmla="*/ 0 w 17"/>
                <a:gd name="T17" fmla="*/ 2 h 29"/>
                <a:gd name="T18" fmla="*/ 0 w 17"/>
                <a:gd name="T19" fmla="*/ 3 h 29"/>
                <a:gd name="T20" fmla="*/ 1 w 17"/>
                <a:gd name="T21" fmla="*/ 4 h 29"/>
                <a:gd name="T22" fmla="*/ 1 w 17"/>
                <a:gd name="T23" fmla="*/ 4 h 29"/>
                <a:gd name="T24" fmla="*/ 1 w 17"/>
                <a:gd name="T25" fmla="*/ 4 h 29"/>
                <a:gd name="T26" fmla="*/ 1 w 17"/>
                <a:gd name="T27" fmla="*/ 4 h 29"/>
                <a:gd name="T28" fmla="*/ 1 w 17"/>
                <a:gd name="T29" fmla="*/ 4 h 29"/>
                <a:gd name="T30" fmla="*/ 1 w 17"/>
                <a:gd name="T31" fmla="*/ 4 h 29"/>
                <a:gd name="T32" fmla="*/ 2 w 17"/>
                <a:gd name="T33" fmla="*/ 4 h 29"/>
                <a:gd name="T34" fmla="*/ 2 w 17"/>
                <a:gd name="T35" fmla="*/ 4 h 29"/>
                <a:gd name="T36" fmla="*/ 2 w 17"/>
                <a:gd name="T37" fmla="*/ 4 h 29"/>
                <a:gd name="T38" fmla="*/ 2 w 17"/>
                <a:gd name="T39" fmla="*/ 1 h 29"/>
                <a:gd name="T40" fmla="*/ 2 w 17"/>
                <a:gd name="T41" fmla="*/ 1 h 29"/>
                <a:gd name="T42" fmla="*/ 2 w 17"/>
                <a:gd name="T43" fmla="*/ 1 h 29"/>
                <a:gd name="T44" fmla="*/ 2 w 17"/>
                <a:gd name="T45" fmla="*/ 1 h 29"/>
                <a:gd name="T46" fmla="*/ 1 w 17"/>
                <a:gd name="T47" fmla="*/ 1 h 29"/>
                <a:gd name="T48" fmla="*/ 1 w 17"/>
                <a:gd name="T49" fmla="*/ 0 h 29"/>
                <a:gd name="T50" fmla="*/ 1 w 17"/>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29"/>
                <a:gd name="T80" fmla="*/ 17 w 1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29">
                  <a:moveTo>
                    <a:pt x="8" y="0"/>
                  </a:moveTo>
                  <a:lnTo>
                    <a:pt x="8" y="0"/>
                  </a:lnTo>
                  <a:lnTo>
                    <a:pt x="4" y="0"/>
                  </a:lnTo>
                  <a:lnTo>
                    <a:pt x="2" y="0"/>
                  </a:lnTo>
                  <a:lnTo>
                    <a:pt x="0" y="3"/>
                  </a:lnTo>
                  <a:lnTo>
                    <a:pt x="0" y="5"/>
                  </a:lnTo>
                  <a:lnTo>
                    <a:pt x="0" y="19"/>
                  </a:lnTo>
                  <a:lnTo>
                    <a:pt x="0" y="21"/>
                  </a:lnTo>
                  <a:lnTo>
                    <a:pt x="2" y="25"/>
                  </a:lnTo>
                  <a:lnTo>
                    <a:pt x="4" y="27"/>
                  </a:lnTo>
                  <a:lnTo>
                    <a:pt x="8" y="28"/>
                  </a:lnTo>
                  <a:lnTo>
                    <a:pt x="8" y="29"/>
                  </a:lnTo>
                  <a:lnTo>
                    <a:pt x="11" y="29"/>
                  </a:lnTo>
                  <a:lnTo>
                    <a:pt x="14" y="28"/>
                  </a:lnTo>
                  <a:lnTo>
                    <a:pt x="15" y="25"/>
                  </a:lnTo>
                  <a:lnTo>
                    <a:pt x="17" y="23"/>
                  </a:lnTo>
                  <a:lnTo>
                    <a:pt x="17" y="11"/>
                  </a:lnTo>
                  <a:lnTo>
                    <a:pt x="15" y="7"/>
                  </a:lnTo>
                  <a:lnTo>
                    <a:pt x="14" y="4"/>
                  </a:lnTo>
                  <a:lnTo>
                    <a:pt x="11" y="1"/>
                  </a:lnTo>
                  <a:lnTo>
                    <a:pt x="8" y="0"/>
                  </a:lnTo>
                  <a:close/>
                </a:path>
              </a:pathLst>
            </a:custGeom>
            <a:solidFill>
              <a:srgbClr val="FFFFFF"/>
            </a:solidFill>
            <a:ln w="9525">
              <a:noFill/>
              <a:round/>
              <a:headEnd/>
              <a:tailEnd/>
            </a:ln>
          </p:spPr>
          <p:txBody>
            <a:bodyPr/>
            <a:lstStyle/>
            <a:p>
              <a:pPr algn="ctr"/>
              <a:endParaRPr lang="fr-FR" sz="2000"/>
            </a:p>
          </p:txBody>
        </p:sp>
        <p:sp>
          <p:nvSpPr>
            <p:cNvPr id="15501" name="Freeform 188"/>
            <p:cNvSpPr>
              <a:spLocks noEditPoints="1"/>
            </p:cNvSpPr>
            <p:nvPr/>
          </p:nvSpPr>
          <p:spPr bwMode="white">
            <a:xfrm flipH="1">
              <a:off x="511" y="3761"/>
              <a:ext cx="11" cy="18"/>
            </a:xfrm>
            <a:custGeom>
              <a:avLst/>
              <a:gdLst>
                <a:gd name="T0" fmla="*/ 1 w 18"/>
                <a:gd name="T1" fmla="*/ 1 h 30"/>
                <a:gd name="T2" fmla="*/ 1 w 18"/>
                <a:gd name="T3" fmla="*/ 1 h 30"/>
                <a:gd name="T4" fmla="*/ 1 w 18"/>
                <a:gd name="T5" fmla="*/ 1 h 30"/>
                <a:gd name="T6" fmla="*/ 0 w 18"/>
                <a:gd name="T7" fmla="*/ 1 h 30"/>
                <a:gd name="T8" fmla="*/ 0 w 18"/>
                <a:gd name="T9" fmla="*/ 2 h 30"/>
                <a:gd name="T10" fmla="*/ 0 w 18"/>
                <a:gd name="T11" fmla="*/ 2 h 30"/>
                <a:gd name="T12" fmla="*/ 1 w 18"/>
                <a:gd name="T13" fmla="*/ 3 h 30"/>
                <a:gd name="T14" fmla="*/ 1 w 18"/>
                <a:gd name="T15" fmla="*/ 4 h 30"/>
                <a:gd name="T16" fmla="*/ 1 w 18"/>
                <a:gd name="T17" fmla="*/ 4 h 30"/>
                <a:gd name="T18" fmla="*/ 1 w 18"/>
                <a:gd name="T19" fmla="*/ 4 h 30"/>
                <a:gd name="T20" fmla="*/ 1 w 18"/>
                <a:gd name="T21" fmla="*/ 4 h 30"/>
                <a:gd name="T22" fmla="*/ 1 w 18"/>
                <a:gd name="T23" fmla="*/ 4 h 30"/>
                <a:gd name="T24" fmla="*/ 2 w 18"/>
                <a:gd name="T25" fmla="*/ 4 h 30"/>
                <a:gd name="T26" fmla="*/ 2 w 18"/>
                <a:gd name="T27" fmla="*/ 4 h 30"/>
                <a:gd name="T28" fmla="*/ 2 w 18"/>
                <a:gd name="T29" fmla="*/ 4 h 30"/>
                <a:gd name="T30" fmla="*/ 2 w 18"/>
                <a:gd name="T31" fmla="*/ 3 h 30"/>
                <a:gd name="T32" fmla="*/ 2 w 18"/>
                <a:gd name="T33" fmla="*/ 1 h 30"/>
                <a:gd name="T34" fmla="*/ 2 w 18"/>
                <a:gd name="T35" fmla="*/ 1 h 30"/>
                <a:gd name="T36" fmla="*/ 2 w 18"/>
                <a:gd name="T37" fmla="*/ 1 h 30"/>
                <a:gd name="T38" fmla="*/ 2 w 18"/>
                <a:gd name="T39" fmla="*/ 1 h 30"/>
                <a:gd name="T40" fmla="*/ 1 w 18"/>
                <a:gd name="T41" fmla="*/ 1 h 30"/>
                <a:gd name="T42" fmla="*/ 1 w 18"/>
                <a:gd name="T43" fmla="*/ 0 h 30"/>
                <a:gd name="T44" fmla="*/ 1 w 18"/>
                <a:gd name="T45" fmla="*/ 0 h 30"/>
                <a:gd name="T46" fmla="*/ 1 w 18"/>
                <a:gd name="T47" fmla="*/ 0 h 30"/>
                <a:gd name="T48" fmla="*/ 1 w 18"/>
                <a:gd name="T49" fmla="*/ 0 h 30"/>
                <a:gd name="T50" fmla="*/ 1 w 18"/>
                <a:gd name="T51" fmla="*/ 1 h 30"/>
                <a:gd name="T52" fmla="*/ 1 w 18"/>
                <a:gd name="T53" fmla="*/ 1 h 30"/>
                <a:gd name="T54" fmla="*/ 1 w 18"/>
                <a:gd name="T55" fmla="*/ 4 h 30"/>
                <a:gd name="T56" fmla="*/ 1 w 18"/>
                <a:gd name="T57" fmla="*/ 4 h 30"/>
                <a:gd name="T58" fmla="*/ 1 w 18"/>
                <a:gd name="T59" fmla="*/ 4 h 30"/>
                <a:gd name="T60" fmla="*/ 1 w 18"/>
                <a:gd name="T61" fmla="*/ 3 h 30"/>
                <a:gd name="T62" fmla="*/ 1 w 18"/>
                <a:gd name="T63" fmla="*/ 3 h 30"/>
                <a:gd name="T64" fmla="*/ 1 w 18"/>
                <a:gd name="T65" fmla="*/ 2 h 30"/>
                <a:gd name="T66" fmla="*/ 1 w 18"/>
                <a:gd name="T67" fmla="*/ 1 h 30"/>
                <a:gd name="T68" fmla="*/ 1 w 18"/>
                <a:gd name="T69" fmla="*/ 1 h 30"/>
                <a:gd name="T70" fmla="*/ 1 w 18"/>
                <a:gd name="T71" fmla="*/ 1 h 30"/>
                <a:gd name="T72" fmla="*/ 1 w 18"/>
                <a:gd name="T73" fmla="*/ 1 h 30"/>
                <a:gd name="T74" fmla="*/ 1 w 18"/>
                <a:gd name="T75" fmla="*/ 1 h 30"/>
                <a:gd name="T76" fmla="*/ 1 w 18"/>
                <a:gd name="T77" fmla="*/ 1 h 30"/>
                <a:gd name="T78" fmla="*/ 1 w 18"/>
                <a:gd name="T79" fmla="*/ 1 h 30"/>
                <a:gd name="T80" fmla="*/ 1 w 18"/>
                <a:gd name="T81" fmla="*/ 1 h 30"/>
                <a:gd name="T82" fmla="*/ 1 w 18"/>
                <a:gd name="T83" fmla="*/ 1 h 30"/>
                <a:gd name="T84" fmla="*/ 1 w 18"/>
                <a:gd name="T85" fmla="*/ 1 h 30"/>
                <a:gd name="T86" fmla="*/ 2 w 18"/>
                <a:gd name="T87" fmla="*/ 1 h 30"/>
                <a:gd name="T88" fmla="*/ 2 w 18"/>
                <a:gd name="T89" fmla="*/ 1 h 30"/>
                <a:gd name="T90" fmla="*/ 2 w 18"/>
                <a:gd name="T91" fmla="*/ 1 h 30"/>
                <a:gd name="T92" fmla="*/ 2 w 18"/>
                <a:gd name="T93" fmla="*/ 3 h 30"/>
                <a:gd name="T94" fmla="*/ 2 w 18"/>
                <a:gd name="T95" fmla="*/ 3 h 30"/>
                <a:gd name="T96" fmla="*/ 2 w 18"/>
                <a:gd name="T97" fmla="*/ 4 h 30"/>
                <a:gd name="T98" fmla="*/ 2 w 18"/>
                <a:gd name="T99" fmla="*/ 4 h 30"/>
                <a:gd name="T100" fmla="*/ 2 w 18"/>
                <a:gd name="T101" fmla="*/ 4 h 30"/>
                <a:gd name="T102" fmla="*/ 1 w 18"/>
                <a:gd name="T103" fmla="*/ 4 h 30"/>
                <a:gd name="T104" fmla="*/ 1 w 18"/>
                <a:gd name="T105" fmla="*/ 4 h 30"/>
                <a:gd name="T106" fmla="*/ 1 w 18"/>
                <a:gd name="T107" fmla="*/ 4 h 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
                <a:gd name="T163" fmla="*/ 0 h 30"/>
                <a:gd name="T164" fmla="*/ 18 w 18"/>
                <a:gd name="T165" fmla="*/ 30 h 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 h="30">
                  <a:moveTo>
                    <a:pt x="3" y="1"/>
                  </a:moveTo>
                  <a:lnTo>
                    <a:pt x="3" y="1"/>
                  </a:lnTo>
                  <a:lnTo>
                    <a:pt x="1" y="4"/>
                  </a:lnTo>
                  <a:lnTo>
                    <a:pt x="0" y="6"/>
                  </a:lnTo>
                  <a:lnTo>
                    <a:pt x="0" y="20"/>
                  </a:lnTo>
                  <a:lnTo>
                    <a:pt x="1" y="22"/>
                  </a:lnTo>
                  <a:lnTo>
                    <a:pt x="3" y="26"/>
                  </a:lnTo>
                  <a:lnTo>
                    <a:pt x="5" y="29"/>
                  </a:lnTo>
                  <a:lnTo>
                    <a:pt x="8" y="30"/>
                  </a:lnTo>
                  <a:lnTo>
                    <a:pt x="12" y="30"/>
                  </a:lnTo>
                  <a:lnTo>
                    <a:pt x="15" y="30"/>
                  </a:lnTo>
                  <a:lnTo>
                    <a:pt x="18" y="28"/>
                  </a:lnTo>
                  <a:lnTo>
                    <a:pt x="18" y="24"/>
                  </a:lnTo>
                  <a:lnTo>
                    <a:pt x="18" y="12"/>
                  </a:lnTo>
                  <a:lnTo>
                    <a:pt x="18" y="8"/>
                  </a:lnTo>
                  <a:lnTo>
                    <a:pt x="15" y="4"/>
                  </a:lnTo>
                  <a:lnTo>
                    <a:pt x="12" y="1"/>
                  </a:lnTo>
                  <a:lnTo>
                    <a:pt x="9" y="0"/>
                  </a:lnTo>
                  <a:lnTo>
                    <a:pt x="5" y="0"/>
                  </a:lnTo>
                  <a:lnTo>
                    <a:pt x="3" y="1"/>
                  </a:lnTo>
                  <a:close/>
                  <a:moveTo>
                    <a:pt x="9" y="29"/>
                  </a:moveTo>
                  <a:lnTo>
                    <a:pt x="9" y="29"/>
                  </a:lnTo>
                  <a:lnTo>
                    <a:pt x="7" y="28"/>
                  </a:lnTo>
                  <a:lnTo>
                    <a:pt x="4" y="25"/>
                  </a:lnTo>
                  <a:lnTo>
                    <a:pt x="3" y="22"/>
                  </a:lnTo>
                  <a:lnTo>
                    <a:pt x="1" y="20"/>
                  </a:lnTo>
                  <a:lnTo>
                    <a:pt x="1" y="6"/>
                  </a:lnTo>
                  <a:lnTo>
                    <a:pt x="3" y="4"/>
                  </a:lnTo>
                  <a:lnTo>
                    <a:pt x="4" y="2"/>
                  </a:lnTo>
                  <a:lnTo>
                    <a:pt x="5" y="1"/>
                  </a:lnTo>
                  <a:lnTo>
                    <a:pt x="8" y="1"/>
                  </a:lnTo>
                  <a:lnTo>
                    <a:pt x="9" y="2"/>
                  </a:lnTo>
                  <a:lnTo>
                    <a:pt x="12" y="4"/>
                  </a:lnTo>
                  <a:lnTo>
                    <a:pt x="14" y="5"/>
                  </a:lnTo>
                  <a:lnTo>
                    <a:pt x="16" y="8"/>
                  </a:lnTo>
                  <a:lnTo>
                    <a:pt x="16" y="12"/>
                  </a:lnTo>
                  <a:lnTo>
                    <a:pt x="16" y="24"/>
                  </a:lnTo>
                  <a:lnTo>
                    <a:pt x="16" y="26"/>
                  </a:lnTo>
                  <a:lnTo>
                    <a:pt x="15" y="28"/>
                  </a:lnTo>
                  <a:lnTo>
                    <a:pt x="12" y="29"/>
                  </a:lnTo>
                  <a:lnTo>
                    <a:pt x="9" y="29"/>
                  </a:lnTo>
                  <a:close/>
                </a:path>
              </a:pathLst>
            </a:custGeom>
            <a:solidFill>
              <a:srgbClr val="CCCCCC"/>
            </a:solidFill>
            <a:ln w="9525">
              <a:noFill/>
              <a:round/>
              <a:headEnd/>
              <a:tailEnd/>
            </a:ln>
          </p:spPr>
          <p:txBody>
            <a:bodyPr/>
            <a:lstStyle/>
            <a:p>
              <a:pPr algn="ctr"/>
              <a:endParaRPr lang="fr-FR" sz="2000"/>
            </a:p>
          </p:txBody>
        </p:sp>
        <p:sp>
          <p:nvSpPr>
            <p:cNvPr id="15502" name="Freeform 189"/>
            <p:cNvSpPr>
              <a:spLocks/>
            </p:cNvSpPr>
            <p:nvPr/>
          </p:nvSpPr>
          <p:spPr bwMode="white">
            <a:xfrm flipH="1">
              <a:off x="521" y="3757"/>
              <a:ext cx="8" cy="16"/>
            </a:xfrm>
            <a:custGeom>
              <a:avLst/>
              <a:gdLst>
                <a:gd name="T0" fmla="*/ 1 w 13"/>
                <a:gd name="T1" fmla="*/ 0 h 27"/>
                <a:gd name="T2" fmla="*/ 1 w 13"/>
                <a:gd name="T3" fmla="*/ 0 h 27"/>
                <a:gd name="T4" fmla="*/ 1 w 13"/>
                <a:gd name="T5" fmla="*/ 0 h 27"/>
                <a:gd name="T6" fmla="*/ 1 w 13"/>
                <a:gd name="T7" fmla="*/ 0 h 27"/>
                <a:gd name="T8" fmla="*/ 1 w 13"/>
                <a:gd name="T9" fmla="*/ 1 h 27"/>
                <a:gd name="T10" fmla="*/ 0 w 13"/>
                <a:gd name="T11" fmla="*/ 1 h 27"/>
                <a:gd name="T12" fmla="*/ 0 w 13"/>
                <a:gd name="T13" fmla="*/ 1 h 27"/>
                <a:gd name="T14" fmla="*/ 0 w 13"/>
                <a:gd name="T15" fmla="*/ 2 h 27"/>
                <a:gd name="T16" fmla="*/ 0 w 13"/>
                <a:gd name="T17" fmla="*/ 2 h 27"/>
                <a:gd name="T18" fmla="*/ 0 w 13"/>
                <a:gd name="T19" fmla="*/ 2 h 27"/>
                <a:gd name="T20" fmla="*/ 1 w 13"/>
                <a:gd name="T21" fmla="*/ 3 h 27"/>
                <a:gd name="T22" fmla="*/ 1 w 13"/>
                <a:gd name="T23" fmla="*/ 3 h 27"/>
                <a:gd name="T24" fmla="*/ 1 w 13"/>
                <a:gd name="T25" fmla="*/ 3 h 27"/>
                <a:gd name="T26" fmla="*/ 1 w 13"/>
                <a:gd name="T27" fmla="*/ 3 h 27"/>
                <a:gd name="T28" fmla="*/ 1 w 13"/>
                <a:gd name="T29" fmla="*/ 3 h 27"/>
                <a:gd name="T30" fmla="*/ 1 w 13"/>
                <a:gd name="T31" fmla="*/ 3 h 27"/>
                <a:gd name="T32" fmla="*/ 1 w 13"/>
                <a:gd name="T33" fmla="*/ 3 h 27"/>
                <a:gd name="T34" fmla="*/ 2 w 13"/>
                <a:gd name="T35" fmla="*/ 3 h 27"/>
                <a:gd name="T36" fmla="*/ 2 w 13"/>
                <a:gd name="T37" fmla="*/ 2 h 27"/>
                <a:gd name="T38" fmla="*/ 2 w 13"/>
                <a:gd name="T39" fmla="*/ 1 h 27"/>
                <a:gd name="T40" fmla="*/ 2 w 13"/>
                <a:gd name="T41" fmla="*/ 1 h 27"/>
                <a:gd name="T42" fmla="*/ 2 w 13"/>
                <a:gd name="T43" fmla="*/ 1 h 27"/>
                <a:gd name="T44" fmla="*/ 1 w 13"/>
                <a:gd name="T45" fmla="*/ 1 h 27"/>
                <a:gd name="T46" fmla="*/ 1 w 13"/>
                <a:gd name="T47" fmla="*/ 1 h 27"/>
                <a:gd name="T48" fmla="*/ 1 w 13"/>
                <a:gd name="T49" fmla="*/ 0 h 27"/>
                <a:gd name="T50" fmla="*/ 1 w 13"/>
                <a:gd name="T51" fmla="*/ 0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7"/>
                <a:gd name="T80" fmla="*/ 13 w 13"/>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7">
                  <a:moveTo>
                    <a:pt x="7" y="0"/>
                  </a:moveTo>
                  <a:lnTo>
                    <a:pt x="7" y="0"/>
                  </a:lnTo>
                  <a:lnTo>
                    <a:pt x="4" y="0"/>
                  </a:lnTo>
                  <a:lnTo>
                    <a:pt x="1" y="1"/>
                  </a:lnTo>
                  <a:lnTo>
                    <a:pt x="0" y="3"/>
                  </a:lnTo>
                  <a:lnTo>
                    <a:pt x="0" y="5"/>
                  </a:lnTo>
                  <a:lnTo>
                    <a:pt x="0" y="17"/>
                  </a:lnTo>
                  <a:lnTo>
                    <a:pt x="0" y="20"/>
                  </a:lnTo>
                  <a:lnTo>
                    <a:pt x="1" y="23"/>
                  </a:lnTo>
                  <a:lnTo>
                    <a:pt x="4" y="24"/>
                  </a:lnTo>
                  <a:lnTo>
                    <a:pt x="7" y="25"/>
                  </a:lnTo>
                  <a:lnTo>
                    <a:pt x="9" y="27"/>
                  </a:lnTo>
                  <a:lnTo>
                    <a:pt x="12" y="25"/>
                  </a:lnTo>
                  <a:lnTo>
                    <a:pt x="13" y="24"/>
                  </a:lnTo>
                  <a:lnTo>
                    <a:pt x="13" y="21"/>
                  </a:lnTo>
                  <a:lnTo>
                    <a:pt x="13" y="9"/>
                  </a:lnTo>
                  <a:lnTo>
                    <a:pt x="13" y="7"/>
                  </a:lnTo>
                  <a:lnTo>
                    <a:pt x="12" y="4"/>
                  </a:lnTo>
                  <a:lnTo>
                    <a:pt x="9" y="1"/>
                  </a:lnTo>
                  <a:lnTo>
                    <a:pt x="7" y="0"/>
                  </a:lnTo>
                  <a:close/>
                </a:path>
              </a:pathLst>
            </a:custGeom>
            <a:solidFill>
              <a:srgbClr val="FFFFFF"/>
            </a:solidFill>
            <a:ln w="9525">
              <a:noFill/>
              <a:round/>
              <a:headEnd/>
              <a:tailEnd/>
            </a:ln>
          </p:spPr>
          <p:txBody>
            <a:bodyPr/>
            <a:lstStyle/>
            <a:p>
              <a:pPr algn="ctr"/>
              <a:endParaRPr lang="fr-FR" sz="2000"/>
            </a:p>
          </p:txBody>
        </p:sp>
        <p:sp>
          <p:nvSpPr>
            <p:cNvPr id="15503" name="Freeform 190"/>
            <p:cNvSpPr>
              <a:spLocks noEditPoints="1"/>
            </p:cNvSpPr>
            <p:nvPr/>
          </p:nvSpPr>
          <p:spPr bwMode="white">
            <a:xfrm flipH="1">
              <a:off x="521" y="3756"/>
              <a:ext cx="9" cy="17"/>
            </a:xfrm>
            <a:custGeom>
              <a:avLst/>
              <a:gdLst>
                <a:gd name="T0" fmla="*/ 1 w 16"/>
                <a:gd name="T1" fmla="*/ 1 h 29"/>
                <a:gd name="T2" fmla="*/ 1 w 16"/>
                <a:gd name="T3" fmla="*/ 1 h 29"/>
                <a:gd name="T4" fmla="*/ 0 w 16"/>
                <a:gd name="T5" fmla="*/ 1 h 29"/>
                <a:gd name="T6" fmla="*/ 0 w 16"/>
                <a:gd name="T7" fmla="*/ 1 h 29"/>
                <a:gd name="T8" fmla="*/ 0 w 16"/>
                <a:gd name="T9" fmla="*/ 2 h 29"/>
                <a:gd name="T10" fmla="*/ 0 w 16"/>
                <a:gd name="T11" fmla="*/ 2 h 29"/>
                <a:gd name="T12" fmla="*/ 0 w 16"/>
                <a:gd name="T13" fmla="*/ 3 h 29"/>
                <a:gd name="T14" fmla="*/ 1 w 16"/>
                <a:gd name="T15" fmla="*/ 3 h 29"/>
                <a:gd name="T16" fmla="*/ 1 w 16"/>
                <a:gd name="T17" fmla="*/ 3 h 29"/>
                <a:gd name="T18" fmla="*/ 1 w 16"/>
                <a:gd name="T19" fmla="*/ 4 h 29"/>
                <a:gd name="T20" fmla="*/ 1 w 16"/>
                <a:gd name="T21" fmla="*/ 4 h 29"/>
                <a:gd name="T22" fmla="*/ 1 w 16"/>
                <a:gd name="T23" fmla="*/ 4 h 29"/>
                <a:gd name="T24" fmla="*/ 1 w 16"/>
                <a:gd name="T25" fmla="*/ 3 h 29"/>
                <a:gd name="T26" fmla="*/ 1 w 16"/>
                <a:gd name="T27" fmla="*/ 3 h 29"/>
                <a:gd name="T28" fmla="*/ 2 w 16"/>
                <a:gd name="T29" fmla="*/ 3 h 29"/>
                <a:gd name="T30" fmla="*/ 2 w 16"/>
                <a:gd name="T31" fmla="*/ 3 h 29"/>
                <a:gd name="T32" fmla="*/ 2 w 16"/>
                <a:gd name="T33" fmla="*/ 1 h 29"/>
                <a:gd name="T34" fmla="*/ 2 w 16"/>
                <a:gd name="T35" fmla="*/ 1 h 29"/>
                <a:gd name="T36" fmla="*/ 2 w 16"/>
                <a:gd name="T37" fmla="*/ 1 h 29"/>
                <a:gd name="T38" fmla="*/ 1 w 16"/>
                <a:gd name="T39" fmla="*/ 1 h 29"/>
                <a:gd name="T40" fmla="*/ 1 w 16"/>
                <a:gd name="T41" fmla="*/ 1 h 29"/>
                <a:gd name="T42" fmla="*/ 1 w 16"/>
                <a:gd name="T43" fmla="*/ 1 h 29"/>
                <a:gd name="T44" fmla="*/ 1 w 16"/>
                <a:gd name="T45" fmla="*/ 1 h 29"/>
                <a:gd name="T46" fmla="*/ 1 w 16"/>
                <a:gd name="T47" fmla="*/ 1 h 29"/>
                <a:gd name="T48" fmla="*/ 1 w 16"/>
                <a:gd name="T49" fmla="*/ 0 h 29"/>
                <a:gd name="T50" fmla="*/ 1 w 16"/>
                <a:gd name="T51" fmla="*/ 1 h 29"/>
                <a:gd name="T52" fmla="*/ 1 w 16"/>
                <a:gd name="T53" fmla="*/ 1 h 29"/>
                <a:gd name="T54" fmla="*/ 1 w 16"/>
                <a:gd name="T55" fmla="*/ 3 h 29"/>
                <a:gd name="T56" fmla="*/ 1 w 16"/>
                <a:gd name="T57" fmla="*/ 3 h 29"/>
                <a:gd name="T58" fmla="*/ 1 w 16"/>
                <a:gd name="T59" fmla="*/ 3 h 29"/>
                <a:gd name="T60" fmla="*/ 1 w 16"/>
                <a:gd name="T61" fmla="*/ 3 h 29"/>
                <a:gd name="T62" fmla="*/ 1 w 16"/>
                <a:gd name="T63" fmla="*/ 2 h 29"/>
                <a:gd name="T64" fmla="*/ 1 w 16"/>
                <a:gd name="T65" fmla="*/ 2 h 29"/>
                <a:gd name="T66" fmla="*/ 1 w 16"/>
                <a:gd name="T67" fmla="*/ 1 h 29"/>
                <a:gd name="T68" fmla="*/ 1 w 16"/>
                <a:gd name="T69" fmla="*/ 1 h 29"/>
                <a:gd name="T70" fmla="*/ 1 w 16"/>
                <a:gd name="T71" fmla="*/ 1 h 29"/>
                <a:gd name="T72" fmla="*/ 1 w 16"/>
                <a:gd name="T73" fmla="*/ 1 h 29"/>
                <a:gd name="T74" fmla="*/ 1 w 16"/>
                <a:gd name="T75" fmla="*/ 1 h 29"/>
                <a:gd name="T76" fmla="*/ 1 w 16"/>
                <a:gd name="T77" fmla="*/ 1 h 29"/>
                <a:gd name="T78" fmla="*/ 1 w 16"/>
                <a:gd name="T79" fmla="*/ 1 h 29"/>
                <a:gd name="T80" fmla="*/ 1 w 16"/>
                <a:gd name="T81" fmla="*/ 1 h 29"/>
                <a:gd name="T82" fmla="*/ 1 w 16"/>
                <a:gd name="T83" fmla="*/ 1 h 29"/>
                <a:gd name="T84" fmla="*/ 1 w 16"/>
                <a:gd name="T85" fmla="*/ 1 h 29"/>
                <a:gd name="T86" fmla="*/ 1 w 16"/>
                <a:gd name="T87" fmla="*/ 1 h 29"/>
                <a:gd name="T88" fmla="*/ 1 w 16"/>
                <a:gd name="T89" fmla="*/ 1 h 29"/>
                <a:gd name="T90" fmla="*/ 1 w 16"/>
                <a:gd name="T91" fmla="*/ 1 h 29"/>
                <a:gd name="T92" fmla="*/ 1 w 16"/>
                <a:gd name="T93" fmla="*/ 3 h 29"/>
                <a:gd name="T94" fmla="*/ 1 w 16"/>
                <a:gd name="T95" fmla="*/ 3 h 29"/>
                <a:gd name="T96" fmla="*/ 1 w 16"/>
                <a:gd name="T97" fmla="*/ 3 h 29"/>
                <a:gd name="T98" fmla="*/ 1 w 16"/>
                <a:gd name="T99" fmla="*/ 3 h 29"/>
                <a:gd name="T100" fmla="*/ 1 w 16"/>
                <a:gd name="T101" fmla="*/ 3 h 29"/>
                <a:gd name="T102" fmla="*/ 1 w 16"/>
                <a:gd name="T103" fmla="*/ 3 h 29"/>
                <a:gd name="T104" fmla="*/ 1 w 16"/>
                <a:gd name="T105" fmla="*/ 3 h 29"/>
                <a:gd name="T106" fmla="*/ 1 w 16"/>
                <a:gd name="T107" fmla="*/ 3 h 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
                <a:gd name="T163" fmla="*/ 0 h 29"/>
                <a:gd name="T164" fmla="*/ 16 w 16"/>
                <a:gd name="T165" fmla="*/ 29 h 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 h="29">
                  <a:moveTo>
                    <a:pt x="2" y="2"/>
                  </a:moveTo>
                  <a:lnTo>
                    <a:pt x="2" y="2"/>
                  </a:lnTo>
                  <a:lnTo>
                    <a:pt x="0" y="5"/>
                  </a:lnTo>
                  <a:lnTo>
                    <a:pt x="0" y="7"/>
                  </a:lnTo>
                  <a:lnTo>
                    <a:pt x="0" y="19"/>
                  </a:lnTo>
                  <a:lnTo>
                    <a:pt x="0" y="22"/>
                  </a:lnTo>
                  <a:lnTo>
                    <a:pt x="2" y="25"/>
                  </a:lnTo>
                  <a:lnTo>
                    <a:pt x="4" y="27"/>
                  </a:lnTo>
                  <a:lnTo>
                    <a:pt x="8" y="29"/>
                  </a:lnTo>
                  <a:lnTo>
                    <a:pt x="10" y="29"/>
                  </a:lnTo>
                  <a:lnTo>
                    <a:pt x="13" y="27"/>
                  </a:lnTo>
                  <a:lnTo>
                    <a:pt x="14" y="26"/>
                  </a:lnTo>
                  <a:lnTo>
                    <a:pt x="16" y="23"/>
                  </a:lnTo>
                  <a:lnTo>
                    <a:pt x="16" y="11"/>
                  </a:lnTo>
                  <a:lnTo>
                    <a:pt x="14" y="9"/>
                  </a:lnTo>
                  <a:lnTo>
                    <a:pt x="13" y="5"/>
                  </a:lnTo>
                  <a:lnTo>
                    <a:pt x="10" y="3"/>
                  </a:lnTo>
                  <a:lnTo>
                    <a:pt x="8" y="2"/>
                  </a:lnTo>
                  <a:lnTo>
                    <a:pt x="5" y="0"/>
                  </a:lnTo>
                  <a:lnTo>
                    <a:pt x="2" y="2"/>
                  </a:lnTo>
                  <a:close/>
                  <a:moveTo>
                    <a:pt x="8" y="27"/>
                  </a:moveTo>
                  <a:lnTo>
                    <a:pt x="8" y="27"/>
                  </a:lnTo>
                  <a:lnTo>
                    <a:pt x="5" y="26"/>
                  </a:lnTo>
                  <a:lnTo>
                    <a:pt x="4" y="23"/>
                  </a:lnTo>
                  <a:lnTo>
                    <a:pt x="2" y="21"/>
                  </a:lnTo>
                  <a:lnTo>
                    <a:pt x="1" y="19"/>
                  </a:lnTo>
                  <a:lnTo>
                    <a:pt x="1" y="7"/>
                  </a:lnTo>
                  <a:lnTo>
                    <a:pt x="2" y="5"/>
                  </a:lnTo>
                  <a:lnTo>
                    <a:pt x="4" y="3"/>
                  </a:lnTo>
                  <a:lnTo>
                    <a:pt x="5" y="3"/>
                  </a:lnTo>
                  <a:lnTo>
                    <a:pt x="8" y="3"/>
                  </a:lnTo>
                  <a:lnTo>
                    <a:pt x="10" y="5"/>
                  </a:lnTo>
                  <a:lnTo>
                    <a:pt x="12" y="6"/>
                  </a:lnTo>
                  <a:lnTo>
                    <a:pt x="13" y="9"/>
                  </a:lnTo>
                  <a:lnTo>
                    <a:pt x="13" y="11"/>
                  </a:lnTo>
                  <a:lnTo>
                    <a:pt x="13" y="23"/>
                  </a:lnTo>
                  <a:lnTo>
                    <a:pt x="13" y="25"/>
                  </a:lnTo>
                  <a:lnTo>
                    <a:pt x="12" y="26"/>
                  </a:lnTo>
                  <a:lnTo>
                    <a:pt x="10" y="27"/>
                  </a:lnTo>
                  <a:lnTo>
                    <a:pt x="8" y="27"/>
                  </a:lnTo>
                  <a:close/>
                </a:path>
              </a:pathLst>
            </a:custGeom>
            <a:solidFill>
              <a:srgbClr val="CCCCCC"/>
            </a:solidFill>
            <a:ln w="9525">
              <a:noFill/>
              <a:round/>
              <a:headEnd/>
              <a:tailEnd/>
            </a:ln>
          </p:spPr>
          <p:txBody>
            <a:bodyPr/>
            <a:lstStyle/>
            <a:p>
              <a:pPr algn="ctr"/>
              <a:endParaRPr lang="fr-FR" sz="2000"/>
            </a:p>
          </p:txBody>
        </p:sp>
        <p:sp>
          <p:nvSpPr>
            <p:cNvPr id="15504" name="Freeform 191"/>
            <p:cNvSpPr>
              <a:spLocks/>
            </p:cNvSpPr>
            <p:nvPr/>
          </p:nvSpPr>
          <p:spPr bwMode="white">
            <a:xfrm flipH="1">
              <a:off x="535" y="3748"/>
              <a:ext cx="5" cy="9"/>
            </a:xfrm>
            <a:custGeom>
              <a:avLst/>
              <a:gdLst>
                <a:gd name="T0" fmla="*/ 3 w 6"/>
                <a:gd name="T1" fmla="*/ 0 h 16"/>
                <a:gd name="T2" fmla="*/ 3 w 6"/>
                <a:gd name="T3" fmla="*/ 0 h 16"/>
                <a:gd name="T4" fmla="*/ 3 w 6"/>
                <a:gd name="T5" fmla="*/ 0 h 16"/>
                <a:gd name="T6" fmla="*/ 1 w 6"/>
                <a:gd name="T7" fmla="*/ 0 h 16"/>
                <a:gd name="T8" fmla="*/ 0 w 6"/>
                <a:gd name="T9" fmla="*/ 1 h 16"/>
                <a:gd name="T10" fmla="*/ 0 w 6"/>
                <a:gd name="T11" fmla="*/ 1 h 16"/>
                <a:gd name="T12" fmla="*/ 0 w 6"/>
                <a:gd name="T13" fmla="*/ 1 h 16"/>
                <a:gd name="T14" fmla="*/ 1 w 6"/>
                <a:gd name="T15" fmla="*/ 1 h 16"/>
                <a:gd name="T16" fmla="*/ 3 w 6"/>
                <a:gd name="T17" fmla="*/ 2 h 16"/>
                <a:gd name="T18" fmla="*/ 3 w 6"/>
                <a:gd name="T19" fmla="*/ 2 h 16"/>
                <a:gd name="T20" fmla="*/ 3 w 6"/>
                <a:gd name="T21" fmla="*/ 2 h 16"/>
                <a:gd name="T22" fmla="*/ 3 w 6"/>
                <a:gd name="T23" fmla="*/ 2 h 16"/>
                <a:gd name="T24" fmla="*/ 3 w 6"/>
                <a:gd name="T25" fmla="*/ 1 h 16"/>
                <a:gd name="T26" fmla="*/ 3 w 6"/>
                <a:gd name="T27" fmla="*/ 1 h 16"/>
                <a:gd name="T28" fmla="*/ 3 w 6"/>
                <a:gd name="T29" fmla="*/ 1 h 16"/>
                <a:gd name="T30" fmla="*/ 3 w 6"/>
                <a:gd name="T31" fmla="*/ 1 h 16"/>
                <a:gd name="T32" fmla="*/ 3 w 6"/>
                <a:gd name="T33" fmla="*/ 0 h 16"/>
                <a:gd name="T34" fmla="*/ 3 w 6"/>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
                <a:gd name="T55" fmla="*/ 0 h 16"/>
                <a:gd name="T56" fmla="*/ 6 w 6"/>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 h="16">
                  <a:moveTo>
                    <a:pt x="4" y="0"/>
                  </a:moveTo>
                  <a:lnTo>
                    <a:pt x="4" y="0"/>
                  </a:lnTo>
                  <a:lnTo>
                    <a:pt x="1" y="0"/>
                  </a:lnTo>
                  <a:lnTo>
                    <a:pt x="0" y="2"/>
                  </a:lnTo>
                  <a:lnTo>
                    <a:pt x="0" y="10"/>
                  </a:lnTo>
                  <a:lnTo>
                    <a:pt x="1" y="13"/>
                  </a:lnTo>
                  <a:lnTo>
                    <a:pt x="4" y="16"/>
                  </a:lnTo>
                  <a:lnTo>
                    <a:pt x="5" y="16"/>
                  </a:lnTo>
                  <a:lnTo>
                    <a:pt x="6" y="13"/>
                  </a:lnTo>
                  <a:lnTo>
                    <a:pt x="6" y="5"/>
                  </a:lnTo>
                  <a:lnTo>
                    <a:pt x="5" y="2"/>
                  </a:lnTo>
                  <a:lnTo>
                    <a:pt x="4" y="0"/>
                  </a:lnTo>
                  <a:close/>
                </a:path>
              </a:pathLst>
            </a:custGeom>
            <a:solidFill>
              <a:srgbClr val="FFFFFF"/>
            </a:solidFill>
            <a:ln w="9525">
              <a:noFill/>
              <a:round/>
              <a:headEnd/>
              <a:tailEnd/>
            </a:ln>
          </p:spPr>
          <p:txBody>
            <a:bodyPr/>
            <a:lstStyle/>
            <a:p>
              <a:pPr algn="ctr"/>
              <a:endParaRPr lang="fr-FR" sz="2000"/>
            </a:p>
          </p:txBody>
        </p:sp>
        <p:sp>
          <p:nvSpPr>
            <p:cNvPr id="15505" name="Freeform 192"/>
            <p:cNvSpPr>
              <a:spLocks noEditPoints="1"/>
            </p:cNvSpPr>
            <p:nvPr/>
          </p:nvSpPr>
          <p:spPr bwMode="white">
            <a:xfrm flipH="1">
              <a:off x="535" y="3746"/>
              <a:ext cx="5" cy="12"/>
            </a:xfrm>
            <a:custGeom>
              <a:avLst/>
              <a:gdLst>
                <a:gd name="T0" fmla="*/ 1 w 8"/>
                <a:gd name="T1" fmla="*/ 1 h 19"/>
                <a:gd name="T2" fmla="*/ 1 w 8"/>
                <a:gd name="T3" fmla="*/ 1 h 19"/>
                <a:gd name="T4" fmla="*/ 0 w 8"/>
                <a:gd name="T5" fmla="*/ 1 h 19"/>
                <a:gd name="T6" fmla="*/ 0 w 8"/>
                <a:gd name="T7" fmla="*/ 1 h 19"/>
                <a:gd name="T8" fmla="*/ 0 w 8"/>
                <a:gd name="T9" fmla="*/ 2 h 19"/>
                <a:gd name="T10" fmla="*/ 0 w 8"/>
                <a:gd name="T11" fmla="*/ 2 h 19"/>
                <a:gd name="T12" fmla="*/ 0 w 8"/>
                <a:gd name="T13" fmla="*/ 3 h 19"/>
                <a:gd name="T14" fmla="*/ 1 w 8"/>
                <a:gd name="T15" fmla="*/ 3 h 19"/>
                <a:gd name="T16" fmla="*/ 1 w 8"/>
                <a:gd name="T17" fmla="*/ 3 h 19"/>
                <a:gd name="T18" fmla="*/ 1 w 8"/>
                <a:gd name="T19" fmla="*/ 3 h 19"/>
                <a:gd name="T20" fmla="*/ 1 w 8"/>
                <a:gd name="T21" fmla="*/ 3 h 19"/>
                <a:gd name="T22" fmla="*/ 1 w 8"/>
                <a:gd name="T23" fmla="*/ 3 h 19"/>
                <a:gd name="T24" fmla="*/ 1 w 8"/>
                <a:gd name="T25" fmla="*/ 3 h 19"/>
                <a:gd name="T26" fmla="*/ 1 w 8"/>
                <a:gd name="T27" fmla="*/ 1 h 19"/>
                <a:gd name="T28" fmla="*/ 1 w 8"/>
                <a:gd name="T29" fmla="*/ 1 h 19"/>
                <a:gd name="T30" fmla="*/ 1 w 8"/>
                <a:gd name="T31" fmla="*/ 1 h 19"/>
                <a:gd name="T32" fmla="*/ 1 w 8"/>
                <a:gd name="T33" fmla="*/ 0 h 19"/>
                <a:gd name="T34" fmla="*/ 1 w 8"/>
                <a:gd name="T35" fmla="*/ 0 h 19"/>
                <a:gd name="T36" fmla="*/ 1 w 8"/>
                <a:gd name="T37" fmla="*/ 0 h 19"/>
                <a:gd name="T38" fmla="*/ 1 w 8"/>
                <a:gd name="T39" fmla="*/ 1 h 19"/>
                <a:gd name="T40" fmla="*/ 1 w 8"/>
                <a:gd name="T41" fmla="*/ 1 h 19"/>
                <a:gd name="T42" fmla="*/ 1 w 8"/>
                <a:gd name="T43" fmla="*/ 3 h 19"/>
                <a:gd name="T44" fmla="*/ 1 w 8"/>
                <a:gd name="T45" fmla="*/ 3 h 19"/>
                <a:gd name="T46" fmla="*/ 1 w 8"/>
                <a:gd name="T47" fmla="*/ 3 h 19"/>
                <a:gd name="T48" fmla="*/ 1 w 8"/>
                <a:gd name="T49" fmla="*/ 2 h 19"/>
                <a:gd name="T50" fmla="*/ 1 w 8"/>
                <a:gd name="T51" fmla="*/ 1 h 19"/>
                <a:gd name="T52" fmla="*/ 1 w 8"/>
                <a:gd name="T53" fmla="*/ 1 h 19"/>
                <a:gd name="T54" fmla="*/ 1 w 8"/>
                <a:gd name="T55" fmla="*/ 1 h 19"/>
                <a:gd name="T56" fmla="*/ 1 w 8"/>
                <a:gd name="T57" fmla="*/ 1 h 19"/>
                <a:gd name="T58" fmla="*/ 1 w 8"/>
                <a:gd name="T59" fmla="*/ 1 h 19"/>
                <a:gd name="T60" fmla="*/ 1 w 8"/>
                <a:gd name="T61" fmla="*/ 1 h 19"/>
                <a:gd name="T62" fmla="*/ 1 w 8"/>
                <a:gd name="T63" fmla="*/ 1 h 19"/>
                <a:gd name="T64" fmla="*/ 1 w 8"/>
                <a:gd name="T65" fmla="*/ 1 h 19"/>
                <a:gd name="T66" fmla="*/ 1 w 8"/>
                <a:gd name="T67" fmla="*/ 1 h 19"/>
                <a:gd name="T68" fmla="*/ 1 w 8"/>
                <a:gd name="T69" fmla="*/ 3 h 19"/>
                <a:gd name="T70" fmla="*/ 1 w 8"/>
                <a:gd name="T71" fmla="*/ 3 h 19"/>
                <a:gd name="T72" fmla="*/ 1 w 8"/>
                <a:gd name="T73" fmla="*/ 3 h 19"/>
                <a:gd name="T74" fmla="*/ 1 w 8"/>
                <a:gd name="T75" fmla="*/ 3 h 19"/>
                <a:gd name="T76" fmla="*/ 1 w 8"/>
                <a:gd name="T77" fmla="*/ 3 h 19"/>
                <a:gd name="T78" fmla="*/ 1 w 8"/>
                <a:gd name="T79" fmla="*/ 3 h 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
                <a:gd name="T121" fmla="*/ 0 h 19"/>
                <a:gd name="T122" fmla="*/ 8 w 8"/>
                <a:gd name="T123" fmla="*/ 19 h 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 h="19">
                  <a:moveTo>
                    <a:pt x="1" y="2"/>
                  </a:moveTo>
                  <a:lnTo>
                    <a:pt x="1" y="2"/>
                  </a:lnTo>
                  <a:lnTo>
                    <a:pt x="0" y="3"/>
                  </a:lnTo>
                  <a:lnTo>
                    <a:pt x="0" y="4"/>
                  </a:lnTo>
                  <a:lnTo>
                    <a:pt x="0" y="12"/>
                  </a:lnTo>
                  <a:lnTo>
                    <a:pt x="0" y="16"/>
                  </a:lnTo>
                  <a:lnTo>
                    <a:pt x="2" y="19"/>
                  </a:lnTo>
                  <a:lnTo>
                    <a:pt x="6" y="18"/>
                  </a:lnTo>
                  <a:lnTo>
                    <a:pt x="6" y="16"/>
                  </a:lnTo>
                  <a:lnTo>
                    <a:pt x="8" y="15"/>
                  </a:lnTo>
                  <a:lnTo>
                    <a:pt x="8" y="7"/>
                  </a:lnTo>
                  <a:lnTo>
                    <a:pt x="6" y="3"/>
                  </a:lnTo>
                  <a:lnTo>
                    <a:pt x="4" y="0"/>
                  </a:lnTo>
                  <a:lnTo>
                    <a:pt x="1" y="2"/>
                  </a:lnTo>
                  <a:close/>
                  <a:moveTo>
                    <a:pt x="4" y="18"/>
                  </a:moveTo>
                  <a:lnTo>
                    <a:pt x="4" y="18"/>
                  </a:lnTo>
                  <a:lnTo>
                    <a:pt x="1" y="15"/>
                  </a:lnTo>
                  <a:lnTo>
                    <a:pt x="1" y="12"/>
                  </a:lnTo>
                  <a:lnTo>
                    <a:pt x="1" y="4"/>
                  </a:lnTo>
                  <a:lnTo>
                    <a:pt x="1" y="2"/>
                  </a:lnTo>
                  <a:lnTo>
                    <a:pt x="2" y="2"/>
                  </a:lnTo>
                  <a:lnTo>
                    <a:pt x="4" y="2"/>
                  </a:lnTo>
                  <a:lnTo>
                    <a:pt x="5" y="4"/>
                  </a:lnTo>
                  <a:lnTo>
                    <a:pt x="6" y="7"/>
                  </a:lnTo>
                  <a:lnTo>
                    <a:pt x="6" y="15"/>
                  </a:lnTo>
                  <a:lnTo>
                    <a:pt x="5" y="18"/>
                  </a:lnTo>
                  <a:lnTo>
                    <a:pt x="4" y="18"/>
                  </a:lnTo>
                  <a:close/>
                </a:path>
              </a:pathLst>
            </a:custGeom>
            <a:solidFill>
              <a:srgbClr val="CCCCCC"/>
            </a:solidFill>
            <a:ln w="9525">
              <a:noFill/>
              <a:round/>
              <a:headEnd/>
              <a:tailEnd/>
            </a:ln>
          </p:spPr>
          <p:txBody>
            <a:bodyPr/>
            <a:lstStyle/>
            <a:p>
              <a:pPr algn="ctr"/>
              <a:endParaRPr lang="fr-FR" sz="2000"/>
            </a:p>
          </p:txBody>
        </p:sp>
        <p:sp>
          <p:nvSpPr>
            <p:cNvPr id="15506" name="Freeform 193"/>
            <p:cNvSpPr>
              <a:spLocks/>
            </p:cNvSpPr>
            <p:nvPr/>
          </p:nvSpPr>
          <p:spPr bwMode="white">
            <a:xfrm flipH="1">
              <a:off x="529" y="3750"/>
              <a:ext cx="6" cy="13"/>
            </a:xfrm>
            <a:custGeom>
              <a:avLst/>
              <a:gdLst>
                <a:gd name="T0" fmla="*/ 1 w 11"/>
                <a:gd name="T1" fmla="*/ 0 h 21"/>
                <a:gd name="T2" fmla="*/ 1 w 11"/>
                <a:gd name="T3" fmla="*/ 0 h 21"/>
                <a:gd name="T4" fmla="*/ 1 w 11"/>
                <a:gd name="T5" fmla="*/ 0 h 21"/>
                <a:gd name="T6" fmla="*/ 1 w 11"/>
                <a:gd name="T7" fmla="*/ 0 h 21"/>
                <a:gd name="T8" fmla="*/ 1 w 11"/>
                <a:gd name="T9" fmla="*/ 1 h 21"/>
                <a:gd name="T10" fmla="*/ 0 w 11"/>
                <a:gd name="T11" fmla="*/ 1 h 21"/>
                <a:gd name="T12" fmla="*/ 0 w 11"/>
                <a:gd name="T13" fmla="*/ 1 h 21"/>
                <a:gd name="T14" fmla="*/ 0 w 11"/>
                <a:gd name="T15" fmla="*/ 2 h 21"/>
                <a:gd name="T16" fmla="*/ 0 w 11"/>
                <a:gd name="T17" fmla="*/ 2 h 21"/>
                <a:gd name="T18" fmla="*/ 1 w 11"/>
                <a:gd name="T19" fmla="*/ 2 h 21"/>
                <a:gd name="T20" fmla="*/ 1 w 11"/>
                <a:gd name="T21" fmla="*/ 3 h 21"/>
                <a:gd name="T22" fmla="*/ 1 w 11"/>
                <a:gd name="T23" fmla="*/ 3 h 21"/>
                <a:gd name="T24" fmla="*/ 1 w 11"/>
                <a:gd name="T25" fmla="*/ 3 h 21"/>
                <a:gd name="T26" fmla="*/ 1 w 11"/>
                <a:gd name="T27" fmla="*/ 3 h 21"/>
                <a:gd name="T28" fmla="*/ 1 w 11"/>
                <a:gd name="T29" fmla="*/ 3 h 21"/>
                <a:gd name="T30" fmla="*/ 1 w 11"/>
                <a:gd name="T31" fmla="*/ 2 h 21"/>
                <a:gd name="T32" fmla="*/ 1 w 11"/>
                <a:gd name="T33" fmla="*/ 2 h 21"/>
                <a:gd name="T34" fmla="*/ 1 w 11"/>
                <a:gd name="T35" fmla="*/ 1 h 21"/>
                <a:gd name="T36" fmla="*/ 1 w 11"/>
                <a:gd name="T37" fmla="*/ 1 h 21"/>
                <a:gd name="T38" fmla="*/ 1 w 11"/>
                <a:gd name="T39" fmla="*/ 1 h 21"/>
                <a:gd name="T40" fmla="*/ 1 w 11"/>
                <a:gd name="T41" fmla="*/ 0 h 21"/>
                <a:gd name="T42" fmla="*/ 1 w 11"/>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
                <a:gd name="T67" fmla="*/ 0 h 21"/>
                <a:gd name="T68" fmla="*/ 11 w 11"/>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 h="21">
                  <a:moveTo>
                    <a:pt x="6" y="0"/>
                  </a:moveTo>
                  <a:lnTo>
                    <a:pt x="6" y="0"/>
                  </a:lnTo>
                  <a:lnTo>
                    <a:pt x="3" y="0"/>
                  </a:lnTo>
                  <a:lnTo>
                    <a:pt x="2" y="2"/>
                  </a:lnTo>
                  <a:lnTo>
                    <a:pt x="0" y="3"/>
                  </a:lnTo>
                  <a:lnTo>
                    <a:pt x="0" y="4"/>
                  </a:lnTo>
                  <a:lnTo>
                    <a:pt x="0" y="14"/>
                  </a:lnTo>
                  <a:lnTo>
                    <a:pt x="2" y="18"/>
                  </a:lnTo>
                  <a:lnTo>
                    <a:pt x="6" y="21"/>
                  </a:lnTo>
                  <a:lnTo>
                    <a:pt x="7" y="21"/>
                  </a:lnTo>
                  <a:lnTo>
                    <a:pt x="10" y="21"/>
                  </a:lnTo>
                  <a:lnTo>
                    <a:pt x="10" y="19"/>
                  </a:lnTo>
                  <a:lnTo>
                    <a:pt x="11" y="17"/>
                  </a:lnTo>
                  <a:lnTo>
                    <a:pt x="11" y="8"/>
                  </a:lnTo>
                  <a:lnTo>
                    <a:pt x="10" y="3"/>
                  </a:lnTo>
                  <a:lnTo>
                    <a:pt x="6" y="0"/>
                  </a:lnTo>
                  <a:close/>
                </a:path>
              </a:pathLst>
            </a:custGeom>
            <a:solidFill>
              <a:srgbClr val="FFFFFF"/>
            </a:solidFill>
            <a:ln w="9525">
              <a:noFill/>
              <a:round/>
              <a:headEnd/>
              <a:tailEnd/>
            </a:ln>
          </p:spPr>
          <p:txBody>
            <a:bodyPr/>
            <a:lstStyle/>
            <a:p>
              <a:pPr algn="ctr"/>
              <a:endParaRPr lang="fr-FR" sz="2000"/>
            </a:p>
          </p:txBody>
        </p:sp>
        <p:sp>
          <p:nvSpPr>
            <p:cNvPr id="15507" name="Freeform 194"/>
            <p:cNvSpPr>
              <a:spLocks noEditPoints="1"/>
            </p:cNvSpPr>
            <p:nvPr/>
          </p:nvSpPr>
          <p:spPr bwMode="white">
            <a:xfrm flipH="1">
              <a:off x="529" y="3750"/>
              <a:ext cx="7" cy="14"/>
            </a:xfrm>
            <a:custGeom>
              <a:avLst/>
              <a:gdLst>
                <a:gd name="T0" fmla="*/ 1 w 12"/>
                <a:gd name="T1" fmla="*/ 0 h 22"/>
                <a:gd name="T2" fmla="*/ 1 w 12"/>
                <a:gd name="T3" fmla="*/ 0 h 22"/>
                <a:gd name="T4" fmla="*/ 1 w 12"/>
                <a:gd name="T5" fmla="*/ 1 h 22"/>
                <a:gd name="T6" fmla="*/ 0 w 12"/>
                <a:gd name="T7" fmla="*/ 1 h 22"/>
                <a:gd name="T8" fmla="*/ 0 w 12"/>
                <a:gd name="T9" fmla="*/ 3 h 22"/>
                <a:gd name="T10" fmla="*/ 0 w 12"/>
                <a:gd name="T11" fmla="*/ 3 h 22"/>
                <a:gd name="T12" fmla="*/ 1 w 12"/>
                <a:gd name="T13" fmla="*/ 3 h 22"/>
                <a:gd name="T14" fmla="*/ 1 w 12"/>
                <a:gd name="T15" fmla="*/ 3 h 22"/>
                <a:gd name="T16" fmla="*/ 1 w 12"/>
                <a:gd name="T17" fmla="*/ 3 h 22"/>
                <a:gd name="T18" fmla="*/ 1 w 12"/>
                <a:gd name="T19" fmla="*/ 4 h 22"/>
                <a:gd name="T20" fmla="*/ 1 w 12"/>
                <a:gd name="T21" fmla="*/ 4 h 22"/>
                <a:gd name="T22" fmla="*/ 1 w 12"/>
                <a:gd name="T23" fmla="*/ 4 h 22"/>
                <a:gd name="T24" fmla="*/ 1 w 12"/>
                <a:gd name="T25" fmla="*/ 3 h 22"/>
                <a:gd name="T26" fmla="*/ 1 w 12"/>
                <a:gd name="T27" fmla="*/ 3 h 22"/>
                <a:gd name="T28" fmla="*/ 1 w 12"/>
                <a:gd name="T29" fmla="*/ 3 h 22"/>
                <a:gd name="T30" fmla="*/ 1 w 12"/>
                <a:gd name="T31" fmla="*/ 3 h 22"/>
                <a:gd name="T32" fmla="*/ 1 w 12"/>
                <a:gd name="T33" fmla="*/ 1 h 22"/>
                <a:gd name="T34" fmla="*/ 1 w 12"/>
                <a:gd name="T35" fmla="*/ 1 h 22"/>
                <a:gd name="T36" fmla="*/ 1 w 12"/>
                <a:gd name="T37" fmla="*/ 1 h 22"/>
                <a:gd name="T38" fmla="*/ 1 w 12"/>
                <a:gd name="T39" fmla="*/ 1 h 22"/>
                <a:gd name="T40" fmla="*/ 1 w 12"/>
                <a:gd name="T41" fmla="*/ 1 h 22"/>
                <a:gd name="T42" fmla="*/ 1 w 12"/>
                <a:gd name="T43" fmla="*/ 0 h 22"/>
                <a:gd name="T44" fmla="*/ 1 w 12"/>
                <a:gd name="T45" fmla="*/ 0 h 22"/>
                <a:gd name="T46" fmla="*/ 1 w 12"/>
                <a:gd name="T47" fmla="*/ 0 h 22"/>
                <a:gd name="T48" fmla="*/ 1 w 12"/>
                <a:gd name="T49" fmla="*/ 0 h 22"/>
                <a:gd name="T50" fmla="*/ 1 w 12"/>
                <a:gd name="T51" fmla="*/ 0 h 22"/>
                <a:gd name="T52" fmla="*/ 1 w 12"/>
                <a:gd name="T53" fmla="*/ 0 h 22"/>
                <a:gd name="T54" fmla="*/ 1 w 12"/>
                <a:gd name="T55" fmla="*/ 3 h 22"/>
                <a:gd name="T56" fmla="*/ 1 w 12"/>
                <a:gd name="T57" fmla="*/ 3 h 22"/>
                <a:gd name="T58" fmla="*/ 1 w 12"/>
                <a:gd name="T59" fmla="*/ 3 h 22"/>
                <a:gd name="T60" fmla="*/ 1 w 12"/>
                <a:gd name="T61" fmla="*/ 3 h 22"/>
                <a:gd name="T62" fmla="*/ 1 w 12"/>
                <a:gd name="T63" fmla="*/ 1 h 22"/>
                <a:gd name="T64" fmla="*/ 1 w 12"/>
                <a:gd name="T65" fmla="*/ 1 h 22"/>
                <a:gd name="T66" fmla="*/ 1 w 12"/>
                <a:gd name="T67" fmla="*/ 1 h 22"/>
                <a:gd name="T68" fmla="*/ 1 w 12"/>
                <a:gd name="T69" fmla="*/ 1 h 22"/>
                <a:gd name="T70" fmla="*/ 1 w 12"/>
                <a:gd name="T71" fmla="*/ 1 h 22"/>
                <a:gd name="T72" fmla="*/ 1 w 12"/>
                <a:gd name="T73" fmla="*/ 1 h 22"/>
                <a:gd name="T74" fmla="*/ 1 w 12"/>
                <a:gd name="T75" fmla="*/ 1 h 22"/>
                <a:gd name="T76" fmla="*/ 1 w 12"/>
                <a:gd name="T77" fmla="*/ 1 h 22"/>
                <a:gd name="T78" fmla="*/ 1 w 12"/>
                <a:gd name="T79" fmla="*/ 1 h 22"/>
                <a:gd name="T80" fmla="*/ 1 w 12"/>
                <a:gd name="T81" fmla="*/ 3 h 22"/>
                <a:gd name="T82" fmla="*/ 1 w 12"/>
                <a:gd name="T83" fmla="*/ 3 h 22"/>
                <a:gd name="T84" fmla="*/ 1 w 12"/>
                <a:gd name="T85" fmla="*/ 3 h 22"/>
                <a:gd name="T86" fmla="*/ 1 w 12"/>
                <a:gd name="T87" fmla="*/ 3 h 22"/>
                <a:gd name="T88" fmla="*/ 1 w 12"/>
                <a:gd name="T89" fmla="*/ 3 h 22"/>
                <a:gd name="T90" fmla="*/ 1 w 12"/>
                <a:gd name="T91" fmla="*/ 3 h 2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
                <a:gd name="T139" fmla="*/ 0 h 22"/>
                <a:gd name="T140" fmla="*/ 12 w 12"/>
                <a:gd name="T141" fmla="*/ 22 h 2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 h="22">
                  <a:moveTo>
                    <a:pt x="3" y="0"/>
                  </a:moveTo>
                  <a:lnTo>
                    <a:pt x="3" y="0"/>
                  </a:lnTo>
                  <a:lnTo>
                    <a:pt x="1" y="3"/>
                  </a:lnTo>
                  <a:lnTo>
                    <a:pt x="0" y="4"/>
                  </a:lnTo>
                  <a:lnTo>
                    <a:pt x="0" y="14"/>
                  </a:lnTo>
                  <a:lnTo>
                    <a:pt x="1" y="17"/>
                  </a:lnTo>
                  <a:lnTo>
                    <a:pt x="3" y="18"/>
                  </a:lnTo>
                  <a:lnTo>
                    <a:pt x="4" y="21"/>
                  </a:lnTo>
                  <a:lnTo>
                    <a:pt x="7" y="22"/>
                  </a:lnTo>
                  <a:lnTo>
                    <a:pt x="8" y="22"/>
                  </a:lnTo>
                  <a:lnTo>
                    <a:pt x="11" y="21"/>
                  </a:lnTo>
                  <a:lnTo>
                    <a:pt x="12" y="19"/>
                  </a:lnTo>
                  <a:lnTo>
                    <a:pt x="12" y="17"/>
                  </a:lnTo>
                  <a:lnTo>
                    <a:pt x="12" y="8"/>
                  </a:lnTo>
                  <a:lnTo>
                    <a:pt x="12" y="6"/>
                  </a:lnTo>
                  <a:lnTo>
                    <a:pt x="11" y="3"/>
                  </a:lnTo>
                  <a:lnTo>
                    <a:pt x="9" y="2"/>
                  </a:lnTo>
                  <a:lnTo>
                    <a:pt x="7" y="0"/>
                  </a:lnTo>
                  <a:lnTo>
                    <a:pt x="4" y="0"/>
                  </a:lnTo>
                  <a:lnTo>
                    <a:pt x="3" y="0"/>
                  </a:lnTo>
                  <a:close/>
                  <a:moveTo>
                    <a:pt x="7" y="21"/>
                  </a:moveTo>
                  <a:lnTo>
                    <a:pt x="7" y="21"/>
                  </a:lnTo>
                  <a:lnTo>
                    <a:pt x="3" y="18"/>
                  </a:lnTo>
                  <a:lnTo>
                    <a:pt x="1" y="14"/>
                  </a:lnTo>
                  <a:lnTo>
                    <a:pt x="1" y="4"/>
                  </a:lnTo>
                  <a:lnTo>
                    <a:pt x="3" y="2"/>
                  </a:lnTo>
                  <a:lnTo>
                    <a:pt x="7" y="2"/>
                  </a:lnTo>
                  <a:lnTo>
                    <a:pt x="9" y="4"/>
                  </a:lnTo>
                  <a:lnTo>
                    <a:pt x="11" y="8"/>
                  </a:lnTo>
                  <a:lnTo>
                    <a:pt x="11" y="17"/>
                  </a:lnTo>
                  <a:lnTo>
                    <a:pt x="9" y="19"/>
                  </a:lnTo>
                  <a:lnTo>
                    <a:pt x="7" y="21"/>
                  </a:lnTo>
                  <a:close/>
                </a:path>
              </a:pathLst>
            </a:custGeom>
            <a:solidFill>
              <a:srgbClr val="CCCCCC"/>
            </a:solidFill>
            <a:ln w="9525">
              <a:noFill/>
              <a:round/>
              <a:headEnd/>
              <a:tailEnd/>
            </a:ln>
          </p:spPr>
          <p:txBody>
            <a:bodyPr/>
            <a:lstStyle/>
            <a:p>
              <a:pPr algn="ctr"/>
              <a:endParaRPr lang="fr-FR" sz="2000"/>
            </a:p>
          </p:txBody>
        </p:sp>
        <p:sp>
          <p:nvSpPr>
            <p:cNvPr id="15508" name="Freeform 195"/>
            <p:cNvSpPr>
              <a:spLocks/>
            </p:cNvSpPr>
            <p:nvPr/>
          </p:nvSpPr>
          <p:spPr bwMode="white">
            <a:xfrm flipH="1">
              <a:off x="502" y="3765"/>
              <a:ext cx="9" cy="18"/>
            </a:xfrm>
            <a:custGeom>
              <a:avLst/>
              <a:gdLst>
                <a:gd name="T0" fmla="*/ 1 w 17"/>
                <a:gd name="T1" fmla="*/ 1 h 31"/>
                <a:gd name="T2" fmla="*/ 1 w 17"/>
                <a:gd name="T3" fmla="*/ 1 h 31"/>
                <a:gd name="T4" fmla="*/ 1 w 17"/>
                <a:gd name="T5" fmla="*/ 1 h 31"/>
                <a:gd name="T6" fmla="*/ 1 w 17"/>
                <a:gd name="T7" fmla="*/ 0 h 31"/>
                <a:gd name="T8" fmla="*/ 1 w 17"/>
                <a:gd name="T9" fmla="*/ 1 h 31"/>
                <a:gd name="T10" fmla="*/ 0 w 17"/>
                <a:gd name="T11" fmla="*/ 1 h 31"/>
                <a:gd name="T12" fmla="*/ 0 w 17"/>
                <a:gd name="T13" fmla="*/ 1 h 31"/>
                <a:gd name="T14" fmla="*/ 0 w 17"/>
                <a:gd name="T15" fmla="*/ 2 h 31"/>
                <a:gd name="T16" fmla="*/ 0 w 17"/>
                <a:gd name="T17" fmla="*/ 2 h 31"/>
                <a:gd name="T18" fmla="*/ 0 w 17"/>
                <a:gd name="T19" fmla="*/ 3 h 31"/>
                <a:gd name="T20" fmla="*/ 1 w 17"/>
                <a:gd name="T21" fmla="*/ 3 h 31"/>
                <a:gd name="T22" fmla="*/ 1 w 17"/>
                <a:gd name="T23" fmla="*/ 3 h 31"/>
                <a:gd name="T24" fmla="*/ 1 w 17"/>
                <a:gd name="T25" fmla="*/ 3 h 31"/>
                <a:gd name="T26" fmla="*/ 1 w 17"/>
                <a:gd name="T27" fmla="*/ 3 h 31"/>
                <a:gd name="T28" fmla="*/ 1 w 17"/>
                <a:gd name="T29" fmla="*/ 3 h 31"/>
                <a:gd name="T30" fmla="*/ 1 w 17"/>
                <a:gd name="T31" fmla="*/ 3 h 31"/>
                <a:gd name="T32" fmla="*/ 1 w 17"/>
                <a:gd name="T33" fmla="*/ 3 h 31"/>
                <a:gd name="T34" fmla="*/ 1 w 17"/>
                <a:gd name="T35" fmla="*/ 3 h 31"/>
                <a:gd name="T36" fmla="*/ 2 w 17"/>
                <a:gd name="T37" fmla="*/ 3 h 31"/>
                <a:gd name="T38" fmla="*/ 2 w 17"/>
                <a:gd name="T39" fmla="*/ 1 h 31"/>
                <a:gd name="T40" fmla="*/ 2 w 17"/>
                <a:gd name="T41" fmla="*/ 1 h 31"/>
                <a:gd name="T42" fmla="*/ 1 w 17"/>
                <a:gd name="T43" fmla="*/ 1 h 31"/>
                <a:gd name="T44" fmla="*/ 1 w 17"/>
                <a:gd name="T45" fmla="*/ 1 h 31"/>
                <a:gd name="T46" fmla="*/ 1 w 17"/>
                <a:gd name="T47" fmla="*/ 1 h 31"/>
                <a:gd name="T48" fmla="*/ 1 w 17"/>
                <a:gd name="T49" fmla="*/ 1 h 31"/>
                <a:gd name="T50" fmla="*/ 1 w 17"/>
                <a:gd name="T51" fmla="*/ 1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31"/>
                <a:gd name="T80" fmla="*/ 17 w 17"/>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31">
                  <a:moveTo>
                    <a:pt x="8" y="2"/>
                  </a:moveTo>
                  <a:lnTo>
                    <a:pt x="8" y="2"/>
                  </a:lnTo>
                  <a:lnTo>
                    <a:pt x="4" y="0"/>
                  </a:lnTo>
                  <a:lnTo>
                    <a:pt x="1" y="2"/>
                  </a:lnTo>
                  <a:lnTo>
                    <a:pt x="0" y="4"/>
                  </a:lnTo>
                  <a:lnTo>
                    <a:pt x="0" y="7"/>
                  </a:lnTo>
                  <a:lnTo>
                    <a:pt x="0" y="20"/>
                  </a:lnTo>
                  <a:lnTo>
                    <a:pt x="0" y="23"/>
                  </a:lnTo>
                  <a:lnTo>
                    <a:pt x="1" y="26"/>
                  </a:lnTo>
                  <a:lnTo>
                    <a:pt x="4" y="28"/>
                  </a:lnTo>
                  <a:lnTo>
                    <a:pt x="8" y="30"/>
                  </a:lnTo>
                  <a:lnTo>
                    <a:pt x="12" y="31"/>
                  </a:lnTo>
                  <a:lnTo>
                    <a:pt x="14" y="30"/>
                  </a:lnTo>
                  <a:lnTo>
                    <a:pt x="16" y="27"/>
                  </a:lnTo>
                  <a:lnTo>
                    <a:pt x="17" y="24"/>
                  </a:lnTo>
                  <a:lnTo>
                    <a:pt x="17" y="11"/>
                  </a:lnTo>
                  <a:lnTo>
                    <a:pt x="16" y="8"/>
                  </a:lnTo>
                  <a:lnTo>
                    <a:pt x="14" y="6"/>
                  </a:lnTo>
                  <a:lnTo>
                    <a:pt x="12" y="3"/>
                  </a:lnTo>
                  <a:lnTo>
                    <a:pt x="8" y="2"/>
                  </a:lnTo>
                  <a:close/>
                </a:path>
              </a:pathLst>
            </a:custGeom>
            <a:solidFill>
              <a:srgbClr val="FFFFFF"/>
            </a:solidFill>
            <a:ln w="9525">
              <a:noFill/>
              <a:round/>
              <a:headEnd/>
              <a:tailEnd/>
            </a:ln>
          </p:spPr>
          <p:txBody>
            <a:bodyPr/>
            <a:lstStyle/>
            <a:p>
              <a:pPr algn="ctr"/>
              <a:endParaRPr lang="fr-FR" sz="2000"/>
            </a:p>
          </p:txBody>
        </p:sp>
        <p:sp>
          <p:nvSpPr>
            <p:cNvPr id="15509" name="Freeform 196"/>
            <p:cNvSpPr>
              <a:spLocks noEditPoints="1"/>
            </p:cNvSpPr>
            <p:nvPr/>
          </p:nvSpPr>
          <p:spPr bwMode="white">
            <a:xfrm flipH="1">
              <a:off x="502" y="3765"/>
              <a:ext cx="11" cy="18"/>
            </a:xfrm>
            <a:custGeom>
              <a:avLst/>
              <a:gdLst>
                <a:gd name="T0" fmla="*/ 1 w 19"/>
                <a:gd name="T1" fmla="*/ 1 h 31"/>
                <a:gd name="T2" fmla="*/ 1 w 19"/>
                <a:gd name="T3" fmla="*/ 1 h 31"/>
                <a:gd name="T4" fmla="*/ 0 w 19"/>
                <a:gd name="T5" fmla="*/ 1 h 31"/>
                <a:gd name="T6" fmla="*/ 0 w 19"/>
                <a:gd name="T7" fmla="*/ 1 h 31"/>
                <a:gd name="T8" fmla="*/ 0 w 19"/>
                <a:gd name="T9" fmla="*/ 2 h 31"/>
                <a:gd name="T10" fmla="*/ 0 w 19"/>
                <a:gd name="T11" fmla="*/ 2 h 31"/>
                <a:gd name="T12" fmla="*/ 0 w 19"/>
                <a:gd name="T13" fmla="*/ 3 h 31"/>
                <a:gd name="T14" fmla="*/ 1 w 19"/>
                <a:gd name="T15" fmla="*/ 3 h 31"/>
                <a:gd name="T16" fmla="*/ 1 w 19"/>
                <a:gd name="T17" fmla="*/ 3 h 31"/>
                <a:gd name="T18" fmla="*/ 1 w 19"/>
                <a:gd name="T19" fmla="*/ 3 h 31"/>
                <a:gd name="T20" fmla="*/ 1 w 19"/>
                <a:gd name="T21" fmla="*/ 3 h 31"/>
                <a:gd name="T22" fmla="*/ 1 w 19"/>
                <a:gd name="T23" fmla="*/ 3 h 31"/>
                <a:gd name="T24" fmla="*/ 1 w 19"/>
                <a:gd name="T25" fmla="*/ 3 h 31"/>
                <a:gd name="T26" fmla="*/ 2 w 19"/>
                <a:gd name="T27" fmla="*/ 3 h 31"/>
                <a:gd name="T28" fmla="*/ 2 w 19"/>
                <a:gd name="T29" fmla="*/ 3 h 31"/>
                <a:gd name="T30" fmla="*/ 2 w 19"/>
                <a:gd name="T31" fmla="*/ 3 h 31"/>
                <a:gd name="T32" fmla="*/ 2 w 19"/>
                <a:gd name="T33" fmla="*/ 3 h 31"/>
                <a:gd name="T34" fmla="*/ 2 w 19"/>
                <a:gd name="T35" fmla="*/ 3 h 31"/>
                <a:gd name="T36" fmla="*/ 2 w 19"/>
                <a:gd name="T37" fmla="*/ 1 h 31"/>
                <a:gd name="T38" fmla="*/ 2 w 19"/>
                <a:gd name="T39" fmla="*/ 1 h 31"/>
                <a:gd name="T40" fmla="*/ 2 w 19"/>
                <a:gd name="T41" fmla="*/ 1 h 31"/>
                <a:gd name="T42" fmla="*/ 2 w 19"/>
                <a:gd name="T43" fmla="*/ 1 h 31"/>
                <a:gd name="T44" fmla="*/ 2 w 19"/>
                <a:gd name="T45" fmla="*/ 1 h 31"/>
                <a:gd name="T46" fmla="*/ 1 w 19"/>
                <a:gd name="T47" fmla="*/ 0 h 31"/>
                <a:gd name="T48" fmla="*/ 1 w 19"/>
                <a:gd name="T49" fmla="*/ 0 h 31"/>
                <a:gd name="T50" fmla="*/ 1 w 19"/>
                <a:gd name="T51" fmla="*/ 0 h 31"/>
                <a:gd name="T52" fmla="*/ 1 w 19"/>
                <a:gd name="T53" fmla="*/ 0 h 31"/>
                <a:gd name="T54" fmla="*/ 1 w 19"/>
                <a:gd name="T55" fmla="*/ 1 h 31"/>
                <a:gd name="T56" fmla="*/ 1 w 19"/>
                <a:gd name="T57" fmla="*/ 1 h 31"/>
                <a:gd name="T58" fmla="*/ 1 w 19"/>
                <a:gd name="T59" fmla="*/ 3 h 31"/>
                <a:gd name="T60" fmla="*/ 1 w 19"/>
                <a:gd name="T61" fmla="*/ 3 h 31"/>
                <a:gd name="T62" fmla="*/ 1 w 19"/>
                <a:gd name="T63" fmla="*/ 3 h 31"/>
                <a:gd name="T64" fmla="*/ 1 w 19"/>
                <a:gd name="T65" fmla="*/ 3 h 31"/>
                <a:gd name="T66" fmla="*/ 1 w 19"/>
                <a:gd name="T67" fmla="*/ 3 h 31"/>
                <a:gd name="T68" fmla="*/ 1 w 19"/>
                <a:gd name="T69" fmla="*/ 3 h 31"/>
                <a:gd name="T70" fmla="*/ 1 w 19"/>
                <a:gd name="T71" fmla="*/ 3 h 31"/>
                <a:gd name="T72" fmla="*/ 1 w 19"/>
                <a:gd name="T73" fmla="*/ 2 h 31"/>
                <a:gd name="T74" fmla="*/ 1 w 19"/>
                <a:gd name="T75" fmla="*/ 1 h 31"/>
                <a:gd name="T76" fmla="*/ 1 w 19"/>
                <a:gd name="T77" fmla="*/ 1 h 31"/>
                <a:gd name="T78" fmla="*/ 1 w 19"/>
                <a:gd name="T79" fmla="*/ 1 h 31"/>
                <a:gd name="T80" fmla="*/ 1 w 19"/>
                <a:gd name="T81" fmla="*/ 1 h 31"/>
                <a:gd name="T82" fmla="*/ 1 w 19"/>
                <a:gd name="T83" fmla="*/ 1 h 31"/>
                <a:gd name="T84" fmla="*/ 1 w 19"/>
                <a:gd name="T85" fmla="*/ 1 h 31"/>
                <a:gd name="T86" fmla="*/ 1 w 19"/>
                <a:gd name="T87" fmla="*/ 1 h 31"/>
                <a:gd name="T88" fmla="*/ 1 w 19"/>
                <a:gd name="T89" fmla="*/ 1 h 31"/>
                <a:gd name="T90" fmla="*/ 1 w 19"/>
                <a:gd name="T91" fmla="*/ 1 h 31"/>
                <a:gd name="T92" fmla="*/ 1 w 19"/>
                <a:gd name="T93" fmla="*/ 1 h 31"/>
                <a:gd name="T94" fmla="*/ 1 w 19"/>
                <a:gd name="T95" fmla="*/ 1 h 31"/>
                <a:gd name="T96" fmla="*/ 2 w 19"/>
                <a:gd name="T97" fmla="*/ 1 h 31"/>
                <a:gd name="T98" fmla="*/ 2 w 19"/>
                <a:gd name="T99" fmla="*/ 1 h 31"/>
                <a:gd name="T100" fmla="*/ 2 w 19"/>
                <a:gd name="T101" fmla="*/ 1 h 31"/>
                <a:gd name="T102" fmla="*/ 2 w 19"/>
                <a:gd name="T103" fmla="*/ 3 h 31"/>
                <a:gd name="T104" fmla="*/ 2 w 19"/>
                <a:gd name="T105" fmla="*/ 3 h 31"/>
                <a:gd name="T106" fmla="*/ 2 w 19"/>
                <a:gd name="T107" fmla="*/ 3 h 31"/>
                <a:gd name="T108" fmla="*/ 2 w 19"/>
                <a:gd name="T109" fmla="*/ 3 h 31"/>
                <a:gd name="T110" fmla="*/ 2 w 19"/>
                <a:gd name="T111" fmla="*/ 3 h 31"/>
                <a:gd name="T112" fmla="*/ 2 w 19"/>
                <a:gd name="T113" fmla="*/ 3 h 31"/>
                <a:gd name="T114" fmla="*/ 1 w 19"/>
                <a:gd name="T115" fmla="*/ 3 h 31"/>
                <a:gd name="T116" fmla="*/ 1 w 19"/>
                <a:gd name="T117" fmla="*/ 3 h 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
                <a:gd name="T178" fmla="*/ 0 h 31"/>
                <a:gd name="T179" fmla="*/ 19 w 19"/>
                <a:gd name="T180" fmla="*/ 31 h 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 h="31">
                  <a:moveTo>
                    <a:pt x="3" y="2"/>
                  </a:moveTo>
                  <a:lnTo>
                    <a:pt x="3" y="2"/>
                  </a:lnTo>
                  <a:lnTo>
                    <a:pt x="0" y="4"/>
                  </a:lnTo>
                  <a:lnTo>
                    <a:pt x="0" y="7"/>
                  </a:lnTo>
                  <a:lnTo>
                    <a:pt x="0" y="20"/>
                  </a:lnTo>
                  <a:lnTo>
                    <a:pt x="0" y="23"/>
                  </a:lnTo>
                  <a:lnTo>
                    <a:pt x="3" y="27"/>
                  </a:lnTo>
                  <a:lnTo>
                    <a:pt x="6" y="30"/>
                  </a:lnTo>
                  <a:lnTo>
                    <a:pt x="10" y="31"/>
                  </a:lnTo>
                  <a:lnTo>
                    <a:pt x="14" y="31"/>
                  </a:lnTo>
                  <a:lnTo>
                    <a:pt x="16" y="30"/>
                  </a:lnTo>
                  <a:lnTo>
                    <a:pt x="19" y="27"/>
                  </a:lnTo>
                  <a:lnTo>
                    <a:pt x="19" y="24"/>
                  </a:lnTo>
                  <a:lnTo>
                    <a:pt x="19" y="11"/>
                  </a:lnTo>
                  <a:lnTo>
                    <a:pt x="19" y="8"/>
                  </a:lnTo>
                  <a:lnTo>
                    <a:pt x="16" y="4"/>
                  </a:lnTo>
                  <a:lnTo>
                    <a:pt x="14" y="2"/>
                  </a:lnTo>
                  <a:lnTo>
                    <a:pt x="10" y="0"/>
                  </a:lnTo>
                  <a:lnTo>
                    <a:pt x="6" y="0"/>
                  </a:lnTo>
                  <a:lnTo>
                    <a:pt x="3" y="2"/>
                  </a:lnTo>
                  <a:close/>
                  <a:moveTo>
                    <a:pt x="10" y="30"/>
                  </a:moveTo>
                  <a:lnTo>
                    <a:pt x="10" y="30"/>
                  </a:lnTo>
                  <a:lnTo>
                    <a:pt x="7" y="28"/>
                  </a:lnTo>
                  <a:lnTo>
                    <a:pt x="4" y="26"/>
                  </a:lnTo>
                  <a:lnTo>
                    <a:pt x="3" y="23"/>
                  </a:lnTo>
                  <a:lnTo>
                    <a:pt x="2" y="20"/>
                  </a:lnTo>
                  <a:lnTo>
                    <a:pt x="2" y="7"/>
                  </a:lnTo>
                  <a:lnTo>
                    <a:pt x="3" y="4"/>
                  </a:lnTo>
                  <a:lnTo>
                    <a:pt x="4" y="3"/>
                  </a:lnTo>
                  <a:lnTo>
                    <a:pt x="7" y="2"/>
                  </a:lnTo>
                  <a:lnTo>
                    <a:pt x="10" y="2"/>
                  </a:lnTo>
                  <a:lnTo>
                    <a:pt x="12" y="3"/>
                  </a:lnTo>
                  <a:lnTo>
                    <a:pt x="15" y="6"/>
                  </a:lnTo>
                  <a:lnTo>
                    <a:pt x="16" y="8"/>
                  </a:lnTo>
                  <a:lnTo>
                    <a:pt x="18" y="11"/>
                  </a:lnTo>
                  <a:lnTo>
                    <a:pt x="18" y="24"/>
                  </a:lnTo>
                  <a:lnTo>
                    <a:pt x="18" y="27"/>
                  </a:lnTo>
                  <a:lnTo>
                    <a:pt x="16" y="28"/>
                  </a:lnTo>
                  <a:lnTo>
                    <a:pt x="14" y="30"/>
                  </a:lnTo>
                  <a:lnTo>
                    <a:pt x="10" y="30"/>
                  </a:lnTo>
                  <a:close/>
                </a:path>
              </a:pathLst>
            </a:custGeom>
            <a:solidFill>
              <a:srgbClr val="CCCCCC"/>
            </a:solidFill>
            <a:ln w="9525">
              <a:noFill/>
              <a:round/>
              <a:headEnd/>
              <a:tailEnd/>
            </a:ln>
          </p:spPr>
          <p:txBody>
            <a:bodyPr/>
            <a:lstStyle/>
            <a:p>
              <a:pPr algn="ctr"/>
              <a:endParaRPr lang="fr-FR" sz="2000"/>
            </a:p>
          </p:txBody>
        </p:sp>
        <p:sp>
          <p:nvSpPr>
            <p:cNvPr id="15510" name="Freeform 197"/>
            <p:cNvSpPr>
              <a:spLocks/>
            </p:cNvSpPr>
            <p:nvPr/>
          </p:nvSpPr>
          <p:spPr bwMode="white">
            <a:xfrm flipH="1">
              <a:off x="437" y="3742"/>
              <a:ext cx="7" cy="16"/>
            </a:xfrm>
            <a:custGeom>
              <a:avLst/>
              <a:gdLst>
                <a:gd name="T0" fmla="*/ 1 w 10"/>
                <a:gd name="T1" fmla="*/ 1 h 25"/>
                <a:gd name="T2" fmla="*/ 2 w 10"/>
                <a:gd name="T3" fmla="*/ 0 h 25"/>
                <a:gd name="T4" fmla="*/ 2 w 10"/>
                <a:gd name="T5" fmla="*/ 0 h 25"/>
                <a:gd name="T6" fmla="*/ 2 w 10"/>
                <a:gd name="T7" fmla="*/ 0 h 25"/>
                <a:gd name="T8" fmla="*/ 3 w 10"/>
                <a:gd name="T9" fmla="*/ 1 h 25"/>
                <a:gd name="T10" fmla="*/ 2 w 10"/>
                <a:gd name="T11" fmla="*/ 2 h 25"/>
                <a:gd name="T12" fmla="*/ 2 w 10"/>
                <a:gd name="T13" fmla="*/ 2 h 25"/>
                <a:gd name="T14" fmla="*/ 2 w 10"/>
                <a:gd name="T15" fmla="*/ 3 h 25"/>
                <a:gd name="T16" fmla="*/ 1 w 10"/>
                <a:gd name="T17" fmla="*/ 3 h 25"/>
                <a:gd name="T18" fmla="*/ 0 w 10"/>
                <a:gd name="T19" fmla="*/ 4 h 25"/>
                <a:gd name="T20" fmla="*/ 0 w 10"/>
                <a:gd name="T21" fmla="*/ 1 h 25"/>
                <a:gd name="T22" fmla="*/ 0 w 10"/>
                <a:gd name="T23" fmla="*/ 1 h 25"/>
                <a:gd name="T24" fmla="*/ 1 w 10"/>
                <a:gd name="T25" fmla="*/ 1 h 25"/>
                <a:gd name="T26" fmla="*/ 1 w 10"/>
                <a:gd name="T27" fmla="*/ 1 h 25"/>
                <a:gd name="T28" fmla="*/ 1 w 10"/>
                <a:gd name="T29" fmla="*/ 1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
                <a:gd name="T46" fmla="*/ 0 h 25"/>
                <a:gd name="T47" fmla="*/ 10 w 10"/>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 h="25">
                  <a:moveTo>
                    <a:pt x="3" y="2"/>
                  </a:moveTo>
                  <a:lnTo>
                    <a:pt x="7" y="0"/>
                  </a:lnTo>
                  <a:lnTo>
                    <a:pt x="8" y="0"/>
                  </a:lnTo>
                  <a:lnTo>
                    <a:pt x="10" y="1"/>
                  </a:lnTo>
                  <a:lnTo>
                    <a:pt x="8" y="12"/>
                  </a:lnTo>
                  <a:lnTo>
                    <a:pt x="7" y="14"/>
                  </a:lnTo>
                  <a:lnTo>
                    <a:pt x="4" y="20"/>
                  </a:lnTo>
                  <a:lnTo>
                    <a:pt x="0" y="25"/>
                  </a:lnTo>
                  <a:lnTo>
                    <a:pt x="0" y="6"/>
                  </a:lnTo>
                  <a:lnTo>
                    <a:pt x="1" y="4"/>
                  </a:lnTo>
                  <a:lnTo>
                    <a:pt x="3" y="2"/>
                  </a:lnTo>
                  <a:close/>
                </a:path>
              </a:pathLst>
            </a:custGeom>
            <a:solidFill>
              <a:srgbClr val="FCFCFC"/>
            </a:solidFill>
            <a:ln w="9525">
              <a:noFill/>
              <a:round/>
              <a:headEnd/>
              <a:tailEnd/>
            </a:ln>
          </p:spPr>
          <p:txBody>
            <a:bodyPr/>
            <a:lstStyle/>
            <a:p>
              <a:pPr algn="ctr"/>
              <a:endParaRPr lang="fr-FR" sz="2000"/>
            </a:p>
          </p:txBody>
        </p:sp>
        <p:sp>
          <p:nvSpPr>
            <p:cNvPr id="15511" name="Freeform 198"/>
            <p:cNvSpPr>
              <a:spLocks noEditPoints="1"/>
            </p:cNvSpPr>
            <p:nvPr/>
          </p:nvSpPr>
          <p:spPr bwMode="white">
            <a:xfrm flipH="1">
              <a:off x="437" y="3735"/>
              <a:ext cx="20" cy="23"/>
            </a:xfrm>
            <a:custGeom>
              <a:avLst/>
              <a:gdLst>
                <a:gd name="T0" fmla="*/ 4 w 33"/>
                <a:gd name="T1" fmla="*/ 2 h 36"/>
                <a:gd name="T2" fmla="*/ 3 w 33"/>
                <a:gd name="T3" fmla="*/ 2 h 36"/>
                <a:gd name="T4" fmla="*/ 3 w 33"/>
                <a:gd name="T5" fmla="*/ 2 h 36"/>
                <a:gd name="T6" fmla="*/ 3 w 33"/>
                <a:gd name="T7" fmla="*/ 3 h 36"/>
                <a:gd name="T8" fmla="*/ 3 w 33"/>
                <a:gd name="T9" fmla="*/ 3 h 36"/>
                <a:gd name="T10" fmla="*/ 3 w 33"/>
                <a:gd name="T11" fmla="*/ 6 h 36"/>
                <a:gd name="T12" fmla="*/ 3 w 33"/>
                <a:gd name="T13" fmla="*/ 6 h 36"/>
                <a:gd name="T14" fmla="*/ 3 w 33"/>
                <a:gd name="T15" fmla="*/ 6 h 36"/>
                <a:gd name="T16" fmla="*/ 4 w 33"/>
                <a:gd name="T17" fmla="*/ 6 h 36"/>
                <a:gd name="T18" fmla="*/ 4 w 33"/>
                <a:gd name="T19" fmla="*/ 5 h 36"/>
                <a:gd name="T20" fmla="*/ 4 w 33"/>
                <a:gd name="T21" fmla="*/ 4 h 36"/>
                <a:gd name="T22" fmla="*/ 4 w 33"/>
                <a:gd name="T23" fmla="*/ 2 h 36"/>
                <a:gd name="T24" fmla="*/ 4 w 33"/>
                <a:gd name="T25" fmla="*/ 2 h 36"/>
                <a:gd name="T26" fmla="*/ 4 w 33"/>
                <a:gd name="T27" fmla="*/ 2 h 36"/>
                <a:gd name="T28" fmla="*/ 4 w 33"/>
                <a:gd name="T29" fmla="*/ 2 h 36"/>
                <a:gd name="T30" fmla="*/ 4 w 33"/>
                <a:gd name="T31" fmla="*/ 2 h 36"/>
                <a:gd name="T32" fmla="*/ 4 w 33"/>
                <a:gd name="T33" fmla="*/ 2 h 36"/>
                <a:gd name="T34" fmla="*/ 4 w 33"/>
                <a:gd name="T35" fmla="*/ 2 h 36"/>
                <a:gd name="T36" fmla="*/ 3 w 33"/>
                <a:gd name="T37" fmla="*/ 3 h 36"/>
                <a:gd name="T38" fmla="*/ 3 w 33"/>
                <a:gd name="T39" fmla="*/ 3 h 36"/>
                <a:gd name="T40" fmla="*/ 4 w 33"/>
                <a:gd name="T41" fmla="*/ 3 h 36"/>
                <a:gd name="T42" fmla="*/ 4 w 33"/>
                <a:gd name="T43" fmla="*/ 2 h 36"/>
                <a:gd name="T44" fmla="*/ 4 w 33"/>
                <a:gd name="T45" fmla="*/ 2 h 36"/>
                <a:gd name="T46" fmla="*/ 4 w 33"/>
                <a:gd name="T47" fmla="*/ 2 h 36"/>
                <a:gd name="T48" fmla="*/ 4 w 33"/>
                <a:gd name="T49" fmla="*/ 4 h 36"/>
                <a:gd name="T50" fmla="*/ 4 w 33"/>
                <a:gd name="T51" fmla="*/ 4 h 36"/>
                <a:gd name="T52" fmla="*/ 4 w 33"/>
                <a:gd name="T53" fmla="*/ 4 h 36"/>
                <a:gd name="T54" fmla="*/ 3 w 33"/>
                <a:gd name="T55" fmla="*/ 5 h 36"/>
                <a:gd name="T56" fmla="*/ 3 w 33"/>
                <a:gd name="T57" fmla="*/ 5 h 36"/>
                <a:gd name="T58" fmla="*/ 3 w 33"/>
                <a:gd name="T59" fmla="*/ 3 h 36"/>
                <a:gd name="T60" fmla="*/ 3 w 33"/>
                <a:gd name="T61" fmla="*/ 3 h 36"/>
                <a:gd name="T62" fmla="*/ 0 w 33"/>
                <a:gd name="T63" fmla="*/ 0 h 36"/>
                <a:gd name="T64" fmla="*/ 0 w 33"/>
                <a:gd name="T65" fmla="*/ 0 h 36"/>
                <a:gd name="T66" fmla="*/ 0 w 33"/>
                <a:gd name="T67" fmla="*/ 0 h 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
                <a:gd name="T103" fmla="*/ 0 h 36"/>
                <a:gd name="T104" fmla="*/ 33 w 33"/>
                <a:gd name="T105" fmla="*/ 36 h 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 h="36">
                  <a:moveTo>
                    <a:pt x="30" y="9"/>
                  </a:moveTo>
                  <a:lnTo>
                    <a:pt x="24" y="12"/>
                  </a:lnTo>
                  <a:lnTo>
                    <a:pt x="23" y="15"/>
                  </a:lnTo>
                  <a:lnTo>
                    <a:pt x="22" y="17"/>
                  </a:lnTo>
                  <a:lnTo>
                    <a:pt x="22" y="36"/>
                  </a:lnTo>
                  <a:lnTo>
                    <a:pt x="23" y="36"/>
                  </a:lnTo>
                  <a:lnTo>
                    <a:pt x="26" y="35"/>
                  </a:lnTo>
                  <a:lnTo>
                    <a:pt x="29" y="31"/>
                  </a:lnTo>
                  <a:lnTo>
                    <a:pt x="33" y="23"/>
                  </a:lnTo>
                  <a:lnTo>
                    <a:pt x="33" y="12"/>
                  </a:lnTo>
                  <a:lnTo>
                    <a:pt x="33" y="11"/>
                  </a:lnTo>
                  <a:lnTo>
                    <a:pt x="31" y="9"/>
                  </a:lnTo>
                  <a:lnTo>
                    <a:pt x="30" y="9"/>
                  </a:lnTo>
                  <a:close/>
                  <a:moveTo>
                    <a:pt x="24" y="17"/>
                  </a:moveTo>
                  <a:lnTo>
                    <a:pt x="24" y="17"/>
                  </a:lnTo>
                  <a:lnTo>
                    <a:pt x="26" y="15"/>
                  </a:lnTo>
                  <a:lnTo>
                    <a:pt x="30" y="12"/>
                  </a:lnTo>
                  <a:lnTo>
                    <a:pt x="31" y="12"/>
                  </a:lnTo>
                  <a:lnTo>
                    <a:pt x="31" y="23"/>
                  </a:lnTo>
                  <a:lnTo>
                    <a:pt x="29" y="27"/>
                  </a:lnTo>
                  <a:lnTo>
                    <a:pt x="24" y="32"/>
                  </a:lnTo>
                  <a:lnTo>
                    <a:pt x="24" y="17"/>
                  </a:lnTo>
                  <a:close/>
                  <a:moveTo>
                    <a:pt x="0" y="0"/>
                  </a:moveTo>
                  <a:lnTo>
                    <a:pt x="0" y="0"/>
                  </a:lnTo>
                  <a:close/>
                </a:path>
              </a:pathLst>
            </a:custGeom>
            <a:solidFill>
              <a:srgbClr val="CCCCCC"/>
            </a:solidFill>
            <a:ln w="9525">
              <a:noFill/>
              <a:round/>
              <a:headEnd/>
              <a:tailEnd/>
            </a:ln>
          </p:spPr>
          <p:txBody>
            <a:bodyPr/>
            <a:lstStyle/>
            <a:p>
              <a:pPr algn="ctr"/>
              <a:endParaRPr lang="fr-FR" sz="2000"/>
            </a:p>
          </p:txBody>
        </p:sp>
        <p:sp>
          <p:nvSpPr>
            <p:cNvPr id="15512" name="Freeform 199"/>
            <p:cNvSpPr>
              <a:spLocks/>
            </p:cNvSpPr>
            <p:nvPr/>
          </p:nvSpPr>
          <p:spPr bwMode="white">
            <a:xfrm flipH="1">
              <a:off x="488" y="3749"/>
              <a:ext cx="14" cy="18"/>
            </a:xfrm>
            <a:custGeom>
              <a:avLst/>
              <a:gdLst>
                <a:gd name="T0" fmla="*/ 2 w 21"/>
                <a:gd name="T1" fmla="*/ 0 h 31"/>
                <a:gd name="T2" fmla="*/ 2 w 21"/>
                <a:gd name="T3" fmla="*/ 0 h 31"/>
                <a:gd name="T4" fmla="*/ 2 w 21"/>
                <a:gd name="T5" fmla="*/ 0 h 31"/>
                <a:gd name="T6" fmla="*/ 3 w 21"/>
                <a:gd name="T7" fmla="*/ 0 h 31"/>
                <a:gd name="T8" fmla="*/ 3 w 21"/>
                <a:gd name="T9" fmla="*/ 1 h 31"/>
                <a:gd name="T10" fmla="*/ 4 w 21"/>
                <a:gd name="T11" fmla="*/ 1 h 31"/>
                <a:gd name="T12" fmla="*/ 4 w 21"/>
                <a:gd name="T13" fmla="*/ 1 h 31"/>
                <a:gd name="T14" fmla="*/ 4 w 21"/>
                <a:gd name="T15" fmla="*/ 3 h 31"/>
                <a:gd name="T16" fmla="*/ 4 w 21"/>
                <a:gd name="T17" fmla="*/ 3 h 31"/>
                <a:gd name="T18" fmla="*/ 4 w 21"/>
                <a:gd name="T19" fmla="*/ 3 h 31"/>
                <a:gd name="T20" fmla="*/ 3 w 21"/>
                <a:gd name="T21" fmla="*/ 3 h 31"/>
                <a:gd name="T22" fmla="*/ 3 w 21"/>
                <a:gd name="T23" fmla="*/ 3 h 31"/>
                <a:gd name="T24" fmla="*/ 2 w 21"/>
                <a:gd name="T25" fmla="*/ 3 h 31"/>
                <a:gd name="T26" fmla="*/ 2 w 21"/>
                <a:gd name="T27" fmla="*/ 3 h 31"/>
                <a:gd name="T28" fmla="*/ 2 w 21"/>
                <a:gd name="T29" fmla="*/ 3 h 31"/>
                <a:gd name="T30" fmla="*/ 1 w 21"/>
                <a:gd name="T31" fmla="*/ 3 h 31"/>
                <a:gd name="T32" fmla="*/ 1 w 21"/>
                <a:gd name="T33" fmla="*/ 3 h 31"/>
                <a:gd name="T34" fmla="*/ 1 w 21"/>
                <a:gd name="T35" fmla="*/ 3 h 31"/>
                <a:gd name="T36" fmla="*/ 0 w 21"/>
                <a:gd name="T37" fmla="*/ 3 h 31"/>
                <a:gd name="T38" fmla="*/ 0 w 21"/>
                <a:gd name="T39" fmla="*/ 1 h 31"/>
                <a:gd name="T40" fmla="*/ 0 w 21"/>
                <a:gd name="T41" fmla="*/ 1 h 31"/>
                <a:gd name="T42" fmla="*/ 1 w 21"/>
                <a:gd name="T43" fmla="*/ 1 h 31"/>
                <a:gd name="T44" fmla="*/ 1 w 21"/>
                <a:gd name="T45" fmla="*/ 1 h 31"/>
                <a:gd name="T46" fmla="*/ 1 w 21"/>
                <a:gd name="T47" fmla="*/ 0 h 31"/>
                <a:gd name="T48" fmla="*/ 2 w 21"/>
                <a:gd name="T49" fmla="*/ 0 h 31"/>
                <a:gd name="T50" fmla="*/ 2 w 21"/>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31"/>
                <a:gd name="T80" fmla="*/ 21 w 21"/>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31">
                  <a:moveTo>
                    <a:pt x="9" y="0"/>
                  </a:moveTo>
                  <a:lnTo>
                    <a:pt x="12" y="0"/>
                  </a:lnTo>
                  <a:lnTo>
                    <a:pt x="16" y="0"/>
                  </a:lnTo>
                  <a:lnTo>
                    <a:pt x="18" y="1"/>
                  </a:lnTo>
                  <a:lnTo>
                    <a:pt x="20" y="4"/>
                  </a:lnTo>
                  <a:lnTo>
                    <a:pt x="21" y="7"/>
                  </a:lnTo>
                  <a:lnTo>
                    <a:pt x="21" y="23"/>
                  </a:lnTo>
                  <a:lnTo>
                    <a:pt x="20" y="26"/>
                  </a:lnTo>
                  <a:lnTo>
                    <a:pt x="18" y="28"/>
                  </a:lnTo>
                  <a:lnTo>
                    <a:pt x="16" y="30"/>
                  </a:lnTo>
                  <a:lnTo>
                    <a:pt x="12" y="31"/>
                  </a:lnTo>
                  <a:lnTo>
                    <a:pt x="9" y="31"/>
                  </a:lnTo>
                  <a:lnTo>
                    <a:pt x="5" y="30"/>
                  </a:lnTo>
                  <a:lnTo>
                    <a:pt x="2" y="28"/>
                  </a:lnTo>
                  <a:lnTo>
                    <a:pt x="1" y="26"/>
                  </a:lnTo>
                  <a:lnTo>
                    <a:pt x="0" y="23"/>
                  </a:lnTo>
                  <a:lnTo>
                    <a:pt x="0" y="7"/>
                  </a:lnTo>
                  <a:lnTo>
                    <a:pt x="1" y="4"/>
                  </a:lnTo>
                  <a:lnTo>
                    <a:pt x="2" y="1"/>
                  </a:lnTo>
                  <a:lnTo>
                    <a:pt x="5" y="0"/>
                  </a:lnTo>
                  <a:lnTo>
                    <a:pt x="9" y="0"/>
                  </a:lnTo>
                  <a:close/>
                </a:path>
              </a:pathLst>
            </a:custGeom>
            <a:solidFill>
              <a:srgbClr val="FFFFFF"/>
            </a:solidFill>
            <a:ln w="9525">
              <a:noFill/>
              <a:round/>
              <a:headEnd/>
              <a:tailEnd/>
            </a:ln>
          </p:spPr>
          <p:txBody>
            <a:bodyPr/>
            <a:lstStyle/>
            <a:p>
              <a:pPr algn="ctr"/>
              <a:endParaRPr lang="fr-FR" sz="2000"/>
            </a:p>
          </p:txBody>
        </p:sp>
        <p:sp>
          <p:nvSpPr>
            <p:cNvPr id="15513" name="Freeform 200"/>
            <p:cNvSpPr>
              <a:spLocks noEditPoints="1"/>
            </p:cNvSpPr>
            <p:nvPr/>
          </p:nvSpPr>
          <p:spPr bwMode="white">
            <a:xfrm flipH="1">
              <a:off x="488" y="3748"/>
              <a:ext cx="14" cy="20"/>
            </a:xfrm>
            <a:custGeom>
              <a:avLst/>
              <a:gdLst>
                <a:gd name="T0" fmla="*/ 1 w 24"/>
                <a:gd name="T1" fmla="*/ 0 h 33"/>
                <a:gd name="T2" fmla="*/ 1 w 24"/>
                <a:gd name="T3" fmla="*/ 0 h 33"/>
                <a:gd name="T4" fmla="*/ 1 w 24"/>
                <a:gd name="T5" fmla="*/ 0 h 33"/>
                <a:gd name="T6" fmla="*/ 1 w 24"/>
                <a:gd name="T7" fmla="*/ 1 h 33"/>
                <a:gd name="T8" fmla="*/ 1 w 24"/>
                <a:gd name="T9" fmla="*/ 1 h 33"/>
                <a:gd name="T10" fmla="*/ 0 w 24"/>
                <a:gd name="T11" fmla="*/ 1 h 33"/>
                <a:gd name="T12" fmla="*/ 0 w 24"/>
                <a:gd name="T13" fmla="*/ 3 h 33"/>
                <a:gd name="T14" fmla="*/ 0 w 24"/>
                <a:gd name="T15" fmla="*/ 3 h 33"/>
                <a:gd name="T16" fmla="*/ 1 w 24"/>
                <a:gd name="T17" fmla="*/ 4 h 33"/>
                <a:gd name="T18" fmla="*/ 1 w 24"/>
                <a:gd name="T19" fmla="*/ 4 h 33"/>
                <a:gd name="T20" fmla="*/ 1 w 24"/>
                <a:gd name="T21" fmla="*/ 4 h 33"/>
                <a:gd name="T22" fmla="*/ 1 w 24"/>
                <a:gd name="T23" fmla="*/ 4 h 33"/>
                <a:gd name="T24" fmla="*/ 2 w 24"/>
                <a:gd name="T25" fmla="*/ 4 h 33"/>
                <a:gd name="T26" fmla="*/ 2 w 24"/>
                <a:gd name="T27" fmla="*/ 4 h 33"/>
                <a:gd name="T28" fmla="*/ 2 w 24"/>
                <a:gd name="T29" fmla="*/ 4 h 33"/>
                <a:gd name="T30" fmla="*/ 2 w 24"/>
                <a:gd name="T31" fmla="*/ 4 h 33"/>
                <a:gd name="T32" fmla="*/ 3 w 24"/>
                <a:gd name="T33" fmla="*/ 4 h 33"/>
                <a:gd name="T34" fmla="*/ 3 w 24"/>
                <a:gd name="T35" fmla="*/ 3 h 33"/>
                <a:gd name="T36" fmla="*/ 3 w 24"/>
                <a:gd name="T37" fmla="*/ 1 h 33"/>
                <a:gd name="T38" fmla="*/ 3 w 24"/>
                <a:gd name="T39" fmla="*/ 1 h 33"/>
                <a:gd name="T40" fmla="*/ 3 w 24"/>
                <a:gd name="T41" fmla="*/ 1 h 33"/>
                <a:gd name="T42" fmla="*/ 2 w 24"/>
                <a:gd name="T43" fmla="*/ 1 h 33"/>
                <a:gd name="T44" fmla="*/ 2 w 24"/>
                <a:gd name="T45" fmla="*/ 0 h 33"/>
                <a:gd name="T46" fmla="*/ 2 w 24"/>
                <a:gd name="T47" fmla="*/ 0 h 33"/>
                <a:gd name="T48" fmla="*/ 1 w 24"/>
                <a:gd name="T49" fmla="*/ 0 h 33"/>
                <a:gd name="T50" fmla="*/ 1 w 24"/>
                <a:gd name="T51" fmla="*/ 3 h 33"/>
                <a:gd name="T52" fmla="*/ 1 w 24"/>
                <a:gd name="T53" fmla="*/ 1 h 33"/>
                <a:gd name="T54" fmla="*/ 1 w 24"/>
                <a:gd name="T55" fmla="*/ 1 h 33"/>
                <a:gd name="T56" fmla="*/ 1 w 24"/>
                <a:gd name="T57" fmla="*/ 1 h 33"/>
                <a:gd name="T58" fmla="*/ 1 w 24"/>
                <a:gd name="T59" fmla="*/ 1 h 33"/>
                <a:gd name="T60" fmla="*/ 1 w 24"/>
                <a:gd name="T61" fmla="*/ 1 h 33"/>
                <a:gd name="T62" fmla="*/ 1 w 24"/>
                <a:gd name="T63" fmla="*/ 1 h 33"/>
                <a:gd name="T64" fmla="*/ 2 w 24"/>
                <a:gd name="T65" fmla="*/ 1 h 33"/>
                <a:gd name="T66" fmla="*/ 2 w 24"/>
                <a:gd name="T67" fmla="*/ 1 h 33"/>
                <a:gd name="T68" fmla="*/ 2 w 24"/>
                <a:gd name="T69" fmla="*/ 1 h 33"/>
                <a:gd name="T70" fmla="*/ 2 w 24"/>
                <a:gd name="T71" fmla="*/ 1 h 33"/>
                <a:gd name="T72" fmla="*/ 2 w 24"/>
                <a:gd name="T73" fmla="*/ 1 h 33"/>
                <a:gd name="T74" fmla="*/ 3 w 24"/>
                <a:gd name="T75" fmla="*/ 1 h 33"/>
                <a:gd name="T76" fmla="*/ 3 w 24"/>
                <a:gd name="T77" fmla="*/ 3 h 33"/>
                <a:gd name="T78" fmla="*/ 3 w 24"/>
                <a:gd name="T79" fmla="*/ 3 h 33"/>
                <a:gd name="T80" fmla="*/ 2 w 24"/>
                <a:gd name="T81" fmla="*/ 4 h 33"/>
                <a:gd name="T82" fmla="*/ 2 w 24"/>
                <a:gd name="T83" fmla="*/ 4 h 33"/>
                <a:gd name="T84" fmla="*/ 2 w 24"/>
                <a:gd name="T85" fmla="*/ 4 h 33"/>
                <a:gd name="T86" fmla="*/ 2 w 24"/>
                <a:gd name="T87" fmla="*/ 4 h 33"/>
                <a:gd name="T88" fmla="*/ 1 w 24"/>
                <a:gd name="T89" fmla="*/ 4 h 33"/>
                <a:gd name="T90" fmla="*/ 1 w 24"/>
                <a:gd name="T91" fmla="*/ 4 h 33"/>
                <a:gd name="T92" fmla="*/ 1 w 24"/>
                <a:gd name="T93" fmla="*/ 4 h 33"/>
                <a:gd name="T94" fmla="*/ 1 w 24"/>
                <a:gd name="T95" fmla="*/ 4 h 33"/>
                <a:gd name="T96" fmla="*/ 1 w 24"/>
                <a:gd name="T97" fmla="*/ 4 h 33"/>
                <a:gd name="T98" fmla="*/ 1 w 24"/>
                <a:gd name="T99" fmla="*/ 3 h 33"/>
                <a:gd name="T100" fmla="*/ 1 w 24"/>
                <a:gd name="T101" fmla="*/ 3 h 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
                <a:gd name="T154" fmla="*/ 0 h 33"/>
                <a:gd name="T155" fmla="*/ 24 w 24"/>
                <a:gd name="T156" fmla="*/ 33 h 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 h="33">
                  <a:moveTo>
                    <a:pt x="11" y="0"/>
                  </a:moveTo>
                  <a:lnTo>
                    <a:pt x="11" y="0"/>
                  </a:lnTo>
                  <a:lnTo>
                    <a:pt x="7" y="0"/>
                  </a:lnTo>
                  <a:lnTo>
                    <a:pt x="4" y="2"/>
                  </a:lnTo>
                  <a:lnTo>
                    <a:pt x="2" y="5"/>
                  </a:lnTo>
                  <a:lnTo>
                    <a:pt x="0" y="8"/>
                  </a:lnTo>
                  <a:lnTo>
                    <a:pt x="0" y="24"/>
                  </a:lnTo>
                  <a:lnTo>
                    <a:pt x="2" y="28"/>
                  </a:lnTo>
                  <a:lnTo>
                    <a:pt x="4" y="31"/>
                  </a:lnTo>
                  <a:lnTo>
                    <a:pt x="7" y="32"/>
                  </a:lnTo>
                  <a:lnTo>
                    <a:pt x="11" y="33"/>
                  </a:lnTo>
                  <a:lnTo>
                    <a:pt x="14" y="33"/>
                  </a:lnTo>
                  <a:lnTo>
                    <a:pt x="18" y="32"/>
                  </a:lnTo>
                  <a:lnTo>
                    <a:pt x="20" y="31"/>
                  </a:lnTo>
                  <a:lnTo>
                    <a:pt x="23" y="28"/>
                  </a:lnTo>
                  <a:lnTo>
                    <a:pt x="24" y="24"/>
                  </a:lnTo>
                  <a:lnTo>
                    <a:pt x="24" y="8"/>
                  </a:lnTo>
                  <a:lnTo>
                    <a:pt x="23" y="5"/>
                  </a:lnTo>
                  <a:lnTo>
                    <a:pt x="20" y="2"/>
                  </a:lnTo>
                  <a:lnTo>
                    <a:pt x="18" y="0"/>
                  </a:lnTo>
                  <a:lnTo>
                    <a:pt x="14" y="0"/>
                  </a:lnTo>
                  <a:lnTo>
                    <a:pt x="11" y="0"/>
                  </a:lnTo>
                  <a:close/>
                  <a:moveTo>
                    <a:pt x="3" y="24"/>
                  </a:moveTo>
                  <a:lnTo>
                    <a:pt x="3" y="8"/>
                  </a:lnTo>
                  <a:lnTo>
                    <a:pt x="4" y="5"/>
                  </a:lnTo>
                  <a:lnTo>
                    <a:pt x="6" y="4"/>
                  </a:lnTo>
                  <a:lnTo>
                    <a:pt x="8" y="2"/>
                  </a:lnTo>
                  <a:lnTo>
                    <a:pt x="11" y="2"/>
                  </a:lnTo>
                  <a:lnTo>
                    <a:pt x="14" y="2"/>
                  </a:lnTo>
                  <a:lnTo>
                    <a:pt x="16" y="2"/>
                  </a:lnTo>
                  <a:lnTo>
                    <a:pt x="19" y="4"/>
                  </a:lnTo>
                  <a:lnTo>
                    <a:pt x="20" y="5"/>
                  </a:lnTo>
                  <a:lnTo>
                    <a:pt x="22" y="8"/>
                  </a:lnTo>
                  <a:lnTo>
                    <a:pt x="22" y="24"/>
                  </a:lnTo>
                  <a:lnTo>
                    <a:pt x="20" y="27"/>
                  </a:lnTo>
                  <a:lnTo>
                    <a:pt x="19" y="29"/>
                  </a:lnTo>
                  <a:lnTo>
                    <a:pt x="16" y="31"/>
                  </a:lnTo>
                  <a:lnTo>
                    <a:pt x="14" y="31"/>
                  </a:lnTo>
                  <a:lnTo>
                    <a:pt x="11" y="31"/>
                  </a:lnTo>
                  <a:lnTo>
                    <a:pt x="8" y="31"/>
                  </a:lnTo>
                  <a:lnTo>
                    <a:pt x="6" y="29"/>
                  </a:lnTo>
                  <a:lnTo>
                    <a:pt x="4" y="27"/>
                  </a:lnTo>
                  <a:lnTo>
                    <a:pt x="3" y="24"/>
                  </a:lnTo>
                  <a:close/>
                </a:path>
              </a:pathLst>
            </a:custGeom>
            <a:solidFill>
              <a:srgbClr val="CCCCCC"/>
            </a:solidFill>
            <a:ln w="9525">
              <a:noFill/>
              <a:round/>
              <a:headEnd/>
              <a:tailEnd/>
            </a:ln>
          </p:spPr>
          <p:txBody>
            <a:bodyPr/>
            <a:lstStyle/>
            <a:p>
              <a:pPr algn="ctr"/>
              <a:endParaRPr lang="fr-FR" sz="2000"/>
            </a:p>
          </p:txBody>
        </p:sp>
        <p:sp>
          <p:nvSpPr>
            <p:cNvPr id="15514" name="Freeform 201"/>
            <p:cNvSpPr>
              <a:spLocks/>
            </p:cNvSpPr>
            <p:nvPr/>
          </p:nvSpPr>
          <p:spPr bwMode="white">
            <a:xfrm flipH="1">
              <a:off x="466" y="3746"/>
              <a:ext cx="10" cy="18"/>
            </a:xfrm>
            <a:custGeom>
              <a:avLst/>
              <a:gdLst>
                <a:gd name="T0" fmla="*/ 1 w 18"/>
                <a:gd name="T1" fmla="*/ 0 h 30"/>
                <a:gd name="T2" fmla="*/ 1 w 18"/>
                <a:gd name="T3" fmla="*/ 0 h 30"/>
                <a:gd name="T4" fmla="*/ 1 w 18"/>
                <a:gd name="T5" fmla="*/ 0 h 30"/>
                <a:gd name="T6" fmla="*/ 1 w 18"/>
                <a:gd name="T7" fmla="*/ 0 h 30"/>
                <a:gd name="T8" fmla="*/ 1 w 18"/>
                <a:gd name="T9" fmla="*/ 1 h 30"/>
                <a:gd name="T10" fmla="*/ 2 w 18"/>
                <a:gd name="T11" fmla="*/ 1 h 30"/>
                <a:gd name="T12" fmla="*/ 2 w 18"/>
                <a:gd name="T13" fmla="*/ 1 h 30"/>
                <a:gd name="T14" fmla="*/ 2 w 18"/>
                <a:gd name="T15" fmla="*/ 3 h 30"/>
                <a:gd name="T16" fmla="*/ 2 w 18"/>
                <a:gd name="T17" fmla="*/ 3 h 30"/>
                <a:gd name="T18" fmla="*/ 2 w 18"/>
                <a:gd name="T19" fmla="*/ 3 h 30"/>
                <a:gd name="T20" fmla="*/ 1 w 18"/>
                <a:gd name="T21" fmla="*/ 4 h 30"/>
                <a:gd name="T22" fmla="*/ 1 w 18"/>
                <a:gd name="T23" fmla="*/ 4 h 30"/>
                <a:gd name="T24" fmla="*/ 1 w 18"/>
                <a:gd name="T25" fmla="*/ 4 h 30"/>
                <a:gd name="T26" fmla="*/ 1 w 18"/>
                <a:gd name="T27" fmla="*/ 4 h 30"/>
                <a:gd name="T28" fmla="*/ 1 w 18"/>
                <a:gd name="T29" fmla="*/ 4 h 30"/>
                <a:gd name="T30" fmla="*/ 1 w 18"/>
                <a:gd name="T31" fmla="*/ 4 h 30"/>
                <a:gd name="T32" fmla="*/ 1 w 18"/>
                <a:gd name="T33" fmla="*/ 4 h 30"/>
                <a:gd name="T34" fmla="*/ 1 w 18"/>
                <a:gd name="T35" fmla="*/ 4 h 30"/>
                <a:gd name="T36" fmla="*/ 0 w 18"/>
                <a:gd name="T37" fmla="*/ 3 h 30"/>
                <a:gd name="T38" fmla="*/ 0 w 18"/>
                <a:gd name="T39" fmla="*/ 1 h 30"/>
                <a:gd name="T40" fmla="*/ 0 w 18"/>
                <a:gd name="T41" fmla="*/ 1 h 30"/>
                <a:gd name="T42" fmla="*/ 1 w 18"/>
                <a:gd name="T43" fmla="*/ 1 h 30"/>
                <a:gd name="T44" fmla="*/ 1 w 18"/>
                <a:gd name="T45" fmla="*/ 1 h 30"/>
                <a:gd name="T46" fmla="*/ 1 w 18"/>
                <a:gd name="T47" fmla="*/ 1 h 30"/>
                <a:gd name="T48" fmla="*/ 1 w 18"/>
                <a:gd name="T49" fmla="*/ 0 h 30"/>
                <a:gd name="T50" fmla="*/ 1 w 18"/>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0"/>
                <a:gd name="T80" fmla="*/ 18 w 18"/>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0">
                  <a:moveTo>
                    <a:pt x="8" y="0"/>
                  </a:moveTo>
                  <a:lnTo>
                    <a:pt x="10" y="0"/>
                  </a:lnTo>
                  <a:lnTo>
                    <a:pt x="12" y="0"/>
                  </a:lnTo>
                  <a:lnTo>
                    <a:pt x="15" y="2"/>
                  </a:lnTo>
                  <a:lnTo>
                    <a:pt x="16" y="3"/>
                  </a:lnTo>
                  <a:lnTo>
                    <a:pt x="18" y="6"/>
                  </a:lnTo>
                  <a:lnTo>
                    <a:pt x="18" y="21"/>
                  </a:lnTo>
                  <a:lnTo>
                    <a:pt x="16" y="25"/>
                  </a:lnTo>
                  <a:lnTo>
                    <a:pt x="15" y="26"/>
                  </a:lnTo>
                  <a:lnTo>
                    <a:pt x="12" y="29"/>
                  </a:lnTo>
                  <a:lnTo>
                    <a:pt x="10" y="30"/>
                  </a:lnTo>
                  <a:lnTo>
                    <a:pt x="8" y="30"/>
                  </a:lnTo>
                  <a:lnTo>
                    <a:pt x="6" y="30"/>
                  </a:lnTo>
                  <a:lnTo>
                    <a:pt x="3" y="29"/>
                  </a:lnTo>
                  <a:lnTo>
                    <a:pt x="2" y="26"/>
                  </a:lnTo>
                  <a:lnTo>
                    <a:pt x="0" y="23"/>
                  </a:lnTo>
                  <a:lnTo>
                    <a:pt x="0" y="8"/>
                  </a:lnTo>
                  <a:lnTo>
                    <a:pt x="2" y="6"/>
                  </a:lnTo>
                  <a:lnTo>
                    <a:pt x="3" y="3"/>
                  </a:lnTo>
                  <a:lnTo>
                    <a:pt x="4" y="2"/>
                  </a:lnTo>
                  <a:lnTo>
                    <a:pt x="8" y="0"/>
                  </a:lnTo>
                  <a:close/>
                </a:path>
              </a:pathLst>
            </a:custGeom>
            <a:solidFill>
              <a:srgbClr val="FFFFFF"/>
            </a:solidFill>
            <a:ln w="9525">
              <a:noFill/>
              <a:round/>
              <a:headEnd/>
              <a:tailEnd/>
            </a:ln>
          </p:spPr>
          <p:txBody>
            <a:bodyPr/>
            <a:lstStyle/>
            <a:p>
              <a:pPr algn="ctr"/>
              <a:endParaRPr lang="fr-FR" sz="2000"/>
            </a:p>
          </p:txBody>
        </p:sp>
        <p:sp>
          <p:nvSpPr>
            <p:cNvPr id="15515" name="Freeform 202"/>
            <p:cNvSpPr>
              <a:spLocks noEditPoints="1"/>
            </p:cNvSpPr>
            <p:nvPr/>
          </p:nvSpPr>
          <p:spPr bwMode="white">
            <a:xfrm flipH="1">
              <a:off x="466" y="3746"/>
              <a:ext cx="12" cy="19"/>
            </a:xfrm>
            <a:custGeom>
              <a:avLst/>
              <a:gdLst>
                <a:gd name="T0" fmla="*/ 1 w 20"/>
                <a:gd name="T1" fmla="*/ 0 h 32"/>
                <a:gd name="T2" fmla="*/ 1 w 20"/>
                <a:gd name="T3" fmla="*/ 0 h 32"/>
                <a:gd name="T4" fmla="*/ 1 w 20"/>
                <a:gd name="T5" fmla="*/ 0 h 32"/>
                <a:gd name="T6" fmla="*/ 1 w 20"/>
                <a:gd name="T7" fmla="*/ 1 h 32"/>
                <a:gd name="T8" fmla="*/ 1 w 20"/>
                <a:gd name="T9" fmla="*/ 1 h 32"/>
                <a:gd name="T10" fmla="*/ 1 w 20"/>
                <a:gd name="T11" fmla="*/ 1 h 32"/>
                <a:gd name="T12" fmla="*/ 0 w 20"/>
                <a:gd name="T13" fmla="*/ 1 h 32"/>
                <a:gd name="T14" fmla="*/ 0 w 20"/>
                <a:gd name="T15" fmla="*/ 3 h 32"/>
                <a:gd name="T16" fmla="*/ 0 w 20"/>
                <a:gd name="T17" fmla="*/ 3 h 32"/>
                <a:gd name="T18" fmla="*/ 1 w 20"/>
                <a:gd name="T19" fmla="*/ 4 h 32"/>
                <a:gd name="T20" fmla="*/ 1 w 20"/>
                <a:gd name="T21" fmla="*/ 4 h 32"/>
                <a:gd name="T22" fmla="*/ 1 w 20"/>
                <a:gd name="T23" fmla="*/ 4 h 32"/>
                <a:gd name="T24" fmla="*/ 1 w 20"/>
                <a:gd name="T25" fmla="*/ 4 h 32"/>
                <a:gd name="T26" fmla="*/ 1 w 20"/>
                <a:gd name="T27" fmla="*/ 4 h 32"/>
                <a:gd name="T28" fmla="*/ 1 w 20"/>
                <a:gd name="T29" fmla="*/ 4 h 32"/>
                <a:gd name="T30" fmla="*/ 1 w 20"/>
                <a:gd name="T31" fmla="*/ 4 h 32"/>
                <a:gd name="T32" fmla="*/ 2 w 20"/>
                <a:gd name="T33" fmla="*/ 4 h 32"/>
                <a:gd name="T34" fmla="*/ 2 w 20"/>
                <a:gd name="T35" fmla="*/ 4 h 32"/>
                <a:gd name="T36" fmla="*/ 2 w 20"/>
                <a:gd name="T37" fmla="*/ 3 h 32"/>
                <a:gd name="T38" fmla="*/ 2 w 20"/>
                <a:gd name="T39" fmla="*/ 3 h 32"/>
                <a:gd name="T40" fmla="*/ 2 w 20"/>
                <a:gd name="T41" fmla="*/ 1 h 32"/>
                <a:gd name="T42" fmla="*/ 2 w 20"/>
                <a:gd name="T43" fmla="*/ 1 h 32"/>
                <a:gd name="T44" fmla="*/ 2 w 20"/>
                <a:gd name="T45" fmla="*/ 1 h 32"/>
                <a:gd name="T46" fmla="*/ 2 w 20"/>
                <a:gd name="T47" fmla="*/ 1 h 32"/>
                <a:gd name="T48" fmla="*/ 2 w 20"/>
                <a:gd name="T49" fmla="*/ 1 h 32"/>
                <a:gd name="T50" fmla="*/ 2 w 20"/>
                <a:gd name="T51" fmla="*/ 0 h 32"/>
                <a:gd name="T52" fmla="*/ 1 w 20"/>
                <a:gd name="T53" fmla="*/ 0 h 32"/>
                <a:gd name="T54" fmla="*/ 1 w 20"/>
                <a:gd name="T55" fmla="*/ 0 h 32"/>
                <a:gd name="T56" fmla="*/ 1 w 20"/>
                <a:gd name="T57" fmla="*/ 1 h 32"/>
                <a:gd name="T58" fmla="*/ 1 w 20"/>
                <a:gd name="T59" fmla="*/ 1 h 32"/>
                <a:gd name="T60" fmla="*/ 2 w 20"/>
                <a:gd name="T61" fmla="*/ 1 h 32"/>
                <a:gd name="T62" fmla="*/ 2 w 20"/>
                <a:gd name="T63" fmla="*/ 1 h 32"/>
                <a:gd name="T64" fmla="*/ 2 w 20"/>
                <a:gd name="T65" fmla="*/ 1 h 32"/>
                <a:gd name="T66" fmla="*/ 2 w 20"/>
                <a:gd name="T67" fmla="*/ 1 h 32"/>
                <a:gd name="T68" fmla="*/ 2 w 20"/>
                <a:gd name="T69" fmla="*/ 1 h 32"/>
                <a:gd name="T70" fmla="*/ 2 w 20"/>
                <a:gd name="T71" fmla="*/ 3 h 32"/>
                <a:gd name="T72" fmla="*/ 2 w 20"/>
                <a:gd name="T73" fmla="*/ 3 h 32"/>
                <a:gd name="T74" fmla="*/ 2 w 20"/>
                <a:gd name="T75" fmla="*/ 3 h 32"/>
                <a:gd name="T76" fmla="*/ 2 w 20"/>
                <a:gd name="T77" fmla="*/ 4 h 32"/>
                <a:gd name="T78" fmla="*/ 2 w 20"/>
                <a:gd name="T79" fmla="*/ 4 h 32"/>
                <a:gd name="T80" fmla="*/ 1 w 20"/>
                <a:gd name="T81" fmla="*/ 4 h 32"/>
                <a:gd name="T82" fmla="*/ 1 w 20"/>
                <a:gd name="T83" fmla="*/ 4 h 32"/>
                <a:gd name="T84" fmla="*/ 1 w 20"/>
                <a:gd name="T85" fmla="*/ 4 h 32"/>
                <a:gd name="T86" fmla="*/ 1 w 20"/>
                <a:gd name="T87" fmla="*/ 4 h 32"/>
                <a:gd name="T88" fmla="*/ 1 w 20"/>
                <a:gd name="T89" fmla="*/ 4 h 32"/>
                <a:gd name="T90" fmla="*/ 1 w 20"/>
                <a:gd name="T91" fmla="*/ 4 h 32"/>
                <a:gd name="T92" fmla="*/ 1 w 20"/>
                <a:gd name="T93" fmla="*/ 4 h 32"/>
                <a:gd name="T94" fmla="*/ 1 w 20"/>
                <a:gd name="T95" fmla="*/ 4 h 32"/>
                <a:gd name="T96" fmla="*/ 1 w 20"/>
                <a:gd name="T97" fmla="*/ 3 h 32"/>
                <a:gd name="T98" fmla="*/ 1 w 20"/>
                <a:gd name="T99" fmla="*/ 1 h 32"/>
                <a:gd name="T100" fmla="*/ 1 w 20"/>
                <a:gd name="T101" fmla="*/ 1 h 32"/>
                <a:gd name="T102" fmla="*/ 1 w 20"/>
                <a:gd name="T103" fmla="*/ 1 h 32"/>
                <a:gd name="T104" fmla="*/ 1 w 20"/>
                <a:gd name="T105" fmla="*/ 1 h 32"/>
                <a:gd name="T106" fmla="*/ 1 w 20"/>
                <a:gd name="T107" fmla="*/ 1 h 32"/>
                <a:gd name="T108" fmla="*/ 1 w 20"/>
                <a:gd name="T109" fmla="*/ 1 h 32"/>
                <a:gd name="T110" fmla="*/ 1 w 20"/>
                <a:gd name="T111" fmla="*/ 1 h 32"/>
                <a:gd name="T112" fmla="*/ 1 w 20"/>
                <a:gd name="T113" fmla="*/ 1 h 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
                <a:gd name="T172" fmla="*/ 0 h 32"/>
                <a:gd name="T173" fmla="*/ 20 w 20"/>
                <a:gd name="T174" fmla="*/ 32 h 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 h="32">
                  <a:moveTo>
                    <a:pt x="11" y="0"/>
                  </a:moveTo>
                  <a:lnTo>
                    <a:pt x="8" y="0"/>
                  </a:lnTo>
                  <a:lnTo>
                    <a:pt x="5" y="1"/>
                  </a:lnTo>
                  <a:lnTo>
                    <a:pt x="3" y="4"/>
                  </a:lnTo>
                  <a:lnTo>
                    <a:pt x="1" y="7"/>
                  </a:lnTo>
                  <a:lnTo>
                    <a:pt x="0" y="9"/>
                  </a:lnTo>
                  <a:lnTo>
                    <a:pt x="0" y="24"/>
                  </a:lnTo>
                  <a:lnTo>
                    <a:pt x="1" y="28"/>
                  </a:lnTo>
                  <a:lnTo>
                    <a:pt x="3" y="31"/>
                  </a:lnTo>
                  <a:lnTo>
                    <a:pt x="7" y="32"/>
                  </a:lnTo>
                  <a:lnTo>
                    <a:pt x="9" y="32"/>
                  </a:lnTo>
                  <a:lnTo>
                    <a:pt x="11" y="32"/>
                  </a:lnTo>
                  <a:lnTo>
                    <a:pt x="15" y="31"/>
                  </a:lnTo>
                  <a:lnTo>
                    <a:pt x="17" y="28"/>
                  </a:lnTo>
                  <a:lnTo>
                    <a:pt x="19" y="26"/>
                  </a:lnTo>
                  <a:lnTo>
                    <a:pt x="20" y="22"/>
                  </a:lnTo>
                  <a:lnTo>
                    <a:pt x="19" y="7"/>
                  </a:lnTo>
                  <a:lnTo>
                    <a:pt x="19" y="4"/>
                  </a:lnTo>
                  <a:lnTo>
                    <a:pt x="16" y="1"/>
                  </a:lnTo>
                  <a:lnTo>
                    <a:pt x="13" y="0"/>
                  </a:lnTo>
                  <a:lnTo>
                    <a:pt x="11" y="0"/>
                  </a:lnTo>
                  <a:close/>
                  <a:moveTo>
                    <a:pt x="11" y="1"/>
                  </a:moveTo>
                  <a:lnTo>
                    <a:pt x="11" y="1"/>
                  </a:lnTo>
                  <a:lnTo>
                    <a:pt x="13" y="1"/>
                  </a:lnTo>
                  <a:lnTo>
                    <a:pt x="15" y="3"/>
                  </a:lnTo>
                  <a:lnTo>
                    <a:pt x="16" y="5"/>
                  </a:lnTo>
                  <a:lnTo>
                    <a:pt x="17" y="7"/>
                  </a:lnTo>
                  <a:lnTo>
                    <a:pt x="17" y="22"/>
                  </a:lnTo>
                  <a:lnTo>
                    <a:pt x="17" y="24"/>
                  </a:lnTo>
                  <a:lnTo>
                    <a:pt x="16" y="27"/>
                  </a:lnTo>
                  <a:lnTo>
                    <a:pt x="13" y="28"/>
                  </a:lnTo>
                  <a:lnTo>
                    <a:pt x="11" y="30"/>
                  </a:lnTo>
                  <a:lnTo>
                    <a:pt x="9" y="30"/>
                  </a:lnTo>
                  <a:lnTo>
                    <a:pt x="7" y="30"/>
                  </a:lnTo>
                  <a:lnTo>
                    <a:pt x="5" y="28"/>
                  </a:lnTo>
                  <a:lnTo>
                    <a:pt x="4" y="27"/>
                  </a:lnTo>
                  <a:lnTo>
                    <a:pt x="3" y="24"/>
                  </a:lnTo>
                  <a:lnTo>
                    <a:pt x="3" y="9"/>
                  </a:lnTo>
                  <a:lnTo>
                    <a:pt x="3" y="7"/>
                  </a:lnTo>
                  <a:lnTo>
                    <a:pt x="4" y="5"/>
                  </a:lnTo>
                  <a:lnTo>
                    <a:pt x="7" y="3"/>
                  </a:lnTo>
                  <a:lnTo>
                    <a:pt x="9" y="3"/>
                  </a:lnTo>
                  <a:lnTo>
                    <a:pt x="11" y="1"/>
                  </a:lnTo>
                  <a:close/>
                </a:path>
              </a:pathLst>
            </a:custGeom>
            <a:solidFill>
              <a:srgbClr val="CCCCCC"/>
            </a:solidFill>
            <a:ln w="9525">
              <a:noFill/>
              <a:round/>
              <a:headEnd/>
              <a:tailEnd/>
            </a:ln>
          </p:spPr>
          <p:txBody>
            <a:bodyPr/>
            <a:lstStyle/>
            <a:p>
              <a:pPr algn="ctr"/>
              <a:endParaRPr lang="fr-FR" sz="2000"/>
            </a:p>
          </p:txBody>
        </p:sp>
        <p:sp>
          <p:nvSpPr>
            <p:cNvPr id="15516" name="Freeform 203"/>
            <p:cNvSpPr>
              <a:spLocks/>
            </p:cNvSpPr>
            <p:nvPr/>
          </p:nvSpPr>
          <p:spPr bwMode="white">
            <a:xfrm flipH="1">
              <a:off x="450" y="3737"/>
              <a:ext cx="8" cy="18"/>
            </a:xfrm>
            <a:custGeom>
              <a:avLst/>
              <a:gdLst>
                <a:gd name="T0" fmla="*/ 1 w 15"/>
                <a:gd name="T1" fmla="*/ 0 h 28"/>
                <a:gd name="T2" fmla="*/ 1 w 15"/>
                <a:gd name="T3" fmla="*/ 0 h 28"/>
                <a:gd name="T4" fmla="*/ 1 w 15"/>
                <a:gd name="T5" fmla="*/ 0 h 28"/>
                <a:gd name="T6" fmla="*/ 1 w 15"/>
                <a:gd name="T7" fmla="*/ 0 h 28"/>
                <a:gd name="T8" fmla="*/ 1 w 15"/>
                <a:gd name="T9" fmla="*/ 1 h 28"/>
                <a:gd name="T10" fmla="*/ 1 w 15"/>
                <a:gd name="T11" fmla="*/ 1 h 28"/>
                <a:gd name="T12" fmla="*/ 1 w 15"/>
                <a:gd name="T13" fmla="*/ 1 h 28"/>
                <a:gd name="T14" fmla="*/ 1 w 15"/>
                <a:gd name="T15" fmla="*/ 3 h 28"/>
                <a:gd name="T16" fmla="*/ 1 w 15"/>
                <a:gd name="T17" fmla="*/ 3 h 28"/>
                <a:gd name="T18" fmla="*/ 1 w 15"/>
                <a:gd name="T19" fmla="*/ 4 h 28"/>
                <a:gd name="T20" fmla="*/ 1 w 15"/>
                <a:gd name="T21" fmla="*/ 4 h 28"/>
                <a:gd name="T22" fmla="*/ 1 w 15"/>
                <a:gd name="T23" fmla="*/ 5 h 28"/>
                <a:gd name="T24" fmla="*/ 1 w 15"/>
                <a:gd name="T25" fmla="*/ 5 h 28"/>
                <a:gd name="T26" fmla="*/ 1 w 15"/>
                <a:gd name="T27" fmla="*/ 5 h 28"/>
                <a:gd name="T28" fmla="*/ 1 w 15"/>
                <a:gd name="T29" fmla="*/ 5 h 28"/>
                <a:gd name="T30" fmla="*/ 1 w 15"/>
                <a:gd name="T31" fmla="*/ 5 h 28"/>
                <a:gd name="T32" fmla="*/ 1 w 15"/>
                <a:gd name="T33" fmla="*/ 5 h 28"/>
                <a:gd name="T34" fmla="*/ 1 w 15"/>
                <a:gd name="T35" fmla="*/ 4 h 28"/>
                <a:gd name="T36" fmla="*/ 1 w 15"/>
                <a:gd name="T37" fmla="*/ 4 h 28"/>
                <a:gd name="T38" fmla="*/ 0 w 15"/>
                <a:gd name="T39" fmla="*/ 1 h 28"/>
                <a:gd name="T40" fmla="*/ 0 w 15"/>
                <a:gd name="T41" fmla="*/ 1 h 28"/>
                <a:gd name="T42" fmla="*/ 1 w 15"/>
                <a:gd name="T43" fmla="*/ 1 h 28"/>
                <a:gd name="T44" fmla="*/ 1 w 15"/>
                <a:gd name="T45" fmla="*/ 1 h 28"/>
                <a:gd name="T46" fmla="*/ 1 w 15"/>
                <a:gd name="T47" fmla="*/ 1 h 28"/>
                <a:gd name="T48" fmla="*/ 1 w 15"/>
                <a:gd name="T49" fmla="*/ 0 h 28"/>
                <a:gd name="T50" fmla="*/ 1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7" y="0"/>
                  </a:moveTo>
                  <a:lnTo>
                    <a:pt x="8" y="0"/>
                  </a:lnTo>
                  <a:lnTo>
                    <a:pt x="11" y="0"/>
                  </a:lnTo>
                  <a:lnTo>
                    <a:pt x="13" y="1"/>
                  </a:lnTo>
                  <a:lnTo>
                    <a:pt x="15" y="2"/>
                  </a:lnTo>
                  <a:lnTo>
                    <a:pt x="15" y="5"/>
                  </a:lnTo>
                  <a:lnTo>
                    <a:pt x="15" y="18"/>
                  </a:lnTo>
                  <a:lnTo>
                    <a:pt x="15" y="22"/>
                  </a:lnTo>
                  <a:lnTo>
                    <a:pt x="13" y="24"/>
                  </a:lnTo>
                  <a:lnTo>
                    <a:pt x="12" y="26"/>
                  </a:lnTo>
                  <a:lnTo>
                    <a:pt x="9" y="28"/>
                  </a:lnTo>
                  <a:lnTo>
                    <a:pt x="7" y="28"/>
                  </a:lnTo>
                  <a:lnTo>
                    <a:pt x="5" y="28"/>
                  </a:lnTo>
                  <a:lnTo>
                    <a:pt x="3" y="26"/>
                  </a:lnTo>
                  <a:lnTo>
                    <a:pt x="1" y="24"/>
                  </a:lnTo>
                  <a:lnTo>
                    <a:pt x="1" y="21"/>
                  </a:lnTo>
                  <a:lnTo>
                    <a:pt x="0" y="8"/>
                  </a:lnTo>
                  <a:lnTo>
                    <a:pt x="1" y="5"/>
                  </a:lnTo>
                  <a:lnTo>
                    <a:pt x="3" y="2"/>
                  </a:lnTo>
                  <a:lnTo>
                    <a:pt x="4" y="1"/>
                  </a:lnTo>
                  <a:lnTo>
                    <a:pt x="7" y="0"/>
                  </a:lnTo>
                  <a:close/>
                </a:path>
              </a:pathLst>
            </a:custGeom>
            <a:solidFill>
              <a:srgbClr val="FFFFFF"/>
            </a:solidFill>
            <a:ln w="9525">
              <a:noFill/>
              <a:round/>
              <a:headEnd/>
              <a:tailEnd/>
            </a:ln>
          </p:spPr>
          <p:txBody>
            <a:bodyPr/>
            <a:lstStyle/>
            <a:p>
              <a:pPr algn="ctr"/>
              <a:endParaRPr lang="fr-FR" sz="2000"/>
            </a:p>
          </p:txBody>
        </p:sp>
        <p:sp>
          <p:nvSpPr>
            <p:cNvPr id="15517" name="Freeform 204"/>
            <p:cNvSpPr>
              <a:spLocks noEditPoints="1"/>
            </p:cNvSpPr>
            <p:nvPr/>
          </p:nvSpPr>
          <p:spPr bwMode="white">
            <a:xfrm flipH="1">
              <a:off x="449" y="3737"/>
              <a:ext cx="9" cy="18"/>
            </a:xfrm>
            <a:custGeom>
              <a:avLst/>
              <a:gdLst>
                <a:gd name="T0" fmla="*/ 1 w 16"/>
                <a:gd name="T1" fmla="*/ 0 h 30"/>
                <a:gd name="T2" fmla="*/ 1 w 16"/>
                <a:gd name="T3" fmla="*/ 0 h 30"/>
                <a:gd name="T4" fmla="*/ 1 w 16"/>
                <a:gd name="T5" fmla="*/ 0 h 30"/>
                <a:gd name="T6" fmla="*/ 1 w 16"/>
                <a:gd name="T7" fmla="*/ 1 h 30"/>
                <a:gd name="T8" fmla="*/ 1 w 16"/>
                <a:gd name="T9" fmla="*/ 1 h 30"/>
                <a:gd name="T10" fmla="*/ 0 w 16"/>
                <a:gd name="T11" fmla="*/ 1 h 30"/>
                <a:gd name="T12" fmla="*/ 0 w 16"/>
                <a:gd name="T13" fmla="*/ 1 h 30"/>
                <a:gd name="T14" fmla="*/ 0 w 16"/>
                <a:gd name="T15" fmla="*/ 3 h 30"/>
                <a:gd name="T16" fmla="*/ 0 w 16"/>
                <a:gd name="T17" fmla="*/ 3 h 30"/>
                <a:gd name="T18" fmla="*/ 1 w 16"/>
                <a:gd name="T19" fmla="*/ 4 h 30"/>
                <a:gd name="T20" fmla="*/ 1 w 16"/>
                <a:gd name="T21" fmla="*/ 4 h 30"/>
                <a:gd name="T22" fmla="*/ 1 w 16"/>
                <a:gd name="T23" fmla="*/ 4 h 30"/>
                <a:gd name="T24" fmla="*/ 1 w 16"/>
                <a:gd name="T25" fmla="*/ 4 h 30"/>
                <a:gd name="T26" fmla="*/ 1 w 16"/>
                <a:gd name="T27" fmla="*/ 4 h 30"/>
                <a:gd name="T28" fmla="*/ 1 w 16"/>
                <a:gd name="T29" fmla="*/ 4 h 30"/>
                <a:gd name="T30" fmla="*/ 1 w 16"/>
                <a:gd name="T31" fmla="*/ 4 h 30"/>
                <a:gd name="T32" fmla="*/ 1 w 16"/>
                <a:gd name="T33" fmla="*/ 4 h 30"/>
                <a:gd name="T34" fmla="*/ 1 w 16"/>
                <a:gd name="T35" fmla="*/ 4 h 30"/>
                <a:gd name="T36" fmla="*/ 1 w 16"/>
                <a:gd name="T37" fmla="*/ 4 h 30"/>
                <a:gd name="T38" fmla="*/ 2 w 16"/>
                <a:gd name="T39" fmla="*/ 3 h 30"/>
                <a:gd name="T40" fmla="*/ 2 w 16"/>
                <a:gd name="T41" fmla="*/ 2 h 30"/>
                <a:gd name="T42" fmla="*/ 2 w 16"/>
                <a:gd name="T43" fmla="*/ 1 h 30"/>
                <a:gd name="T44" fmla="*/ 2 w 16"/>
                <a:gd name="T45" fmla="*/ 1 h 30"/>
                <a:gd name="T46" fmla="*/ 2 w 16"/>
                <a:gd name="T47" fmla="*/ 1 h 30"/>
                <a:gd name="T48" fmla="*/ 1 w 16"/>
                <a:gd name="T49" fmla="*/ 1 h 30"/>
                <a:gd name="T50" fmla="*/ 1 w 16"/>
                <a:gd name="T51" fmla="*/ 1 h 30"/>
                <a:gd name="T52" fmla="*/ 1 w 16"/>
                <a:gd name="T53" fmla="*/ 0 h 30"/>
                <a:gd name="T54" fmla="*/ 1 w 16"/>
                <a:gd name="T55" fmla="*/ 0 h 30"/>
                <a:gd name="T56" fmla="*/ 1 w 16"/>
                <a:gd name="T57" fmla="*/ 0 h 30"/>
                <a:gd name="T58" fmla="*/ 1 w 16"/>
                <a:gd name="T59" fmla="*/ 1 h 30"/>
                <a:gd name="T60" fmla="*/ 1 w 16"/>
                <a:gd name="T61" fmla="*/ 1 h 30"/>
                <a:gd name="T62" fmla="*/ 1 w 16"/>
                <a:gd name="T63" fmla="*/ 1 h 30"/>
                <a:gd name="T64" fmla="*/ 1 w 16"/>
                <a:gd name="T65" fmla="*/ 1 h 30"/>
                <a:gd name="T66" fmla="*/ 1 w 16"/>
                <a:gd name="T67" fmla="*/ 1 h 30"/>
                <a:gd name="T68" fmla="*/ 1 w 16"/>
                <a:gd name="T69" fmla="*/ 1 h 30"/>
                <a:gd name="T70" fmla="*/ 2 w 16"/>
                <a:gd name="T71" fmla="*/ 1 h 30"/>
                <a:gd name="T72" fmla="*/ 2 w 16"/>
                <a:gd name="T73" fmla="*/ 2 h 30"/>
                <a:gd name="T74" fmla="*/ 2 w 16"/>
                <a:gd name="T75" fmla="*/ 2 h 30"/>
                <a:gd name="T76" fmla="*/ 2 w 16"/>
                <a:gd name="T77" fmla="*/ 3 h 30"/>
                <a:gd name="T78" fmla="*/ 1 w 16"/>
                <a:gd name="T79" fmla="*/ 4 h 30"/>
                <a:gd name="T80" fmla="*/ 1 w 16"/>
                <a:gd name="T81" fmla="*/ 4 h 30"/>
                <a:gd name="T82" fmla="*/ 1 w 16"/>
                <a:gd name="T83" fmla="*/ 4 h 30"/>
                <a:gd name="T84" fmla="*/ 1 w 16"/>
                <a:gd name="T85" fmla="*/ 4 h 30"/>
                <a:gd name="T86" fmla="*/ 1 w 16"/>
                <a:gd name="T87" fmla="*/ 4 h 30"/>
                <a:gd name="T88" fmla="*/ 1 w 16"/>
                <a:gd name="T89" fmla="*/ 4 h 30"/>
                <a:gd name="T90" fmla="*/ 1 w 16"/>
                <a:gd name="T91" fmla="*/ 4 h 30"/>
                <a:gd name="T92" fmla="*/ 1 w 16"/>
                <a:gd name="T93" fmla="*/ 4 h 30"/>
                <a:gd name="T94" fmla="*/ 1 w 16"/>
                <a:gd name="T95" fmla="*/ 4 h 30"/>
                <a:gd name="T96" fmla="*/ 1 w 16"/>
                <a:gd name="T97" fmla="*/ 3 h 30"/>
                <a:gd name="T98" fmla="*/ 1 w 16"/>
                <a:gd name="T99" fmla="*/ 1 h 30"/>
                <a:gd name="T100" fmla="*/ 1 w 16"/>
                <a:gd name="T101" fmla="*/ 1 h 30"/>
                <a:gd name="T102" fmla="*/ 1 w 16"/>
                <a:gd name="T103" fmla="*/ 1 h 30"/>
                <a:gd name="T104" fmla="*/ 1 w 16"/>
                <a:gd name="T105" fmla="*/ 1 h 30"/>
                <a:gd name="T106" fmla="*/ 1 w 16"/>
                <a:gd name="T107" fmla="*/ 1 h 30"/>
                <a:gd name="T108" fmla="*/ 1 w 16"/>
                <a:gd name="T109" fmla="*/ 1 h 30"/>
                <a:gd name="T110" fmla="*/ 1 w 16"/>
                <a:gd name="T111" fmla="*/ 1 h 30"/>
                <a:gd name="T112" fmla="*/ 1 w 16"/>
                <a:gd name="T113" fmla="*/ 1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1" y="4"/>
                  </a:lnTo>
                  <a:lnTo>
                    <a:pt x="0" y="7"/>
                  </a:lnTo>
                  <a:lnTo>
                    <a:pt x="0" y="10"/>
                  </a:lnTo>
                  <a:lnTo>
                    <a:pt x="0" y="23"/>
                  </a:lnTo>
                  <a:lnTo>
                    <a:pt x="1" y="27"/>
                  </a:lnTo>
                  <a:lnTo>
                    <a:pt x="3" y="28"/>
                  </a:lnTo>
                  <a:lnTo>
                    <a:pt x="5" y="30"/>
                  </a:lnTo>
                  <a:lnTo>
                    <a:pt x="8" y="30"/>
                  </a:lnTo>
                  <a:lnTo>
                    <a:pt x="9" y="30"/>
                  </a:lnTo>
                  <a:lnTo>
                    <a:pt x="12" y="28"/>
                  </a:lnTo>
                  <a:lnTo>
                    <a:pt x="13" y="27"/>
                  </a:lnTo>
                  <a:lnTo>
                    <a:pt x="16" y="24"/>
                  </a:lnTo>
                  <a:lnTo>
                    <a:pt x="16" y="20"/>
                  </a:lnTo>
                  <a:lnTo>
                    <a:pt x="16" y="7"/>
                  </a:lnTo>
                  <a:lnTo>
                    <a:pt x="15" y="4"/>
                  </a:lnTo>
                  <a:lnTo>
                    <a:pt x="13" y="2"/>
                  </a:lnTo>
                  <a:lnTo>
                    <a:pt x="11" y="0"/>
                  </a:lnTo>
                  <a:lnTo>
                    <a:pt x="8" y="0"/>
                  </a:lnTo>
                  <a:close/>
                  <a:moveTo>
                    <a:pt x="8" y="2"/>
                  </a:moveTo>
                  <a:lnTo>
                    <a:pt x="8" y="2"/>
                  </a:lnTo>
                  <a:lnTo>
                    <a:pt x="11" y="2"/>
                  </a:lnTo>
                  <a:lnTo>
                    <a:pt x="12" y="3"/>
                  </a:lnTo>
                  <a:lnTo>
                    <a:pt x="13" y="4"/>
                  </a:lnTo>
                  <a:lnTo>
                    <a:pt x="15" y="7"/>
                  </a:lnTo>
                  <a:lnTo>
                    <a:pt x="15" y="20"/>
                  </a:lnTo>
                  <a:lnTo>
                    <a:pt x="15" y="23"/>
                  </a:lnTo>
                  <a:lnTo>
                    <a:pt x="13" y="26"/>
                  </a:lnTo>
                  <a:lnTo>
                    <a:pt x="11" y="27"/>
                  </a:lnTo>
                  <a:lnTo>
                    <a:pt x="9" y="28"/>
                  </a:lnTo>
                  <a:lnTo>
                    <a:pt x="7" y="28"/>
                  </a:lnTo>
                  <a:lnTo>
                    <a:pt x="5" y="28"/>
                  </a:lnTo>
                  <a:lnTo>
                    <a:pt x="3" y="28"/>
                  </a:lnTo>
                  <a:lnTo>
                    <a:pt x="1" y="26"/>
                  </a:lnTo>
                  <a:lnTo>
                    <a:pt x="1" y="23"/>
                  </a:lnTo>
                  <a:lnTo>
                    <a:pt x="1" y="10"/>
                  </a:lnTo>
                  <a:lnTo>
                    <a:pt x="1" y="7"/>
                  </a:lnTo>
                  <a:lnTo>
                    <a:pt x="3" y="4"/>
                  </a:lnTo>
                  <a:lnTo>
                    <a:pt x="4" y="3"/>
                  </a:lnTo>
                  <a:lnTo>
                    <a:pt x="7" y="2"/>
                  </a:lnTo>
                  <a:lnTo>
                    <a:pt x="8" y="2"/>
                  </a:lnTo>
                  <a:close/>
                </a:path>
              </a:pathLst>
            </a:custGeom>
            <a:solidFill>
              <a:srgbClr val="CCCCCC"/>
            </a:solidFill>
            <a:ln w="9525">
              <a:noFill/>
              <a:round/>
              <a:headEnd/>
              <a:tailEnd/>
            </a:ln>
          </p:spPr>
          <p:txBody>
            <a:bodyPr/>
            <a:lstStyle/>
            <a:p>
              <a:pPr algn="ctr"/>
              <a:endParaRPr lang="fr-FR" sz="2000"/>
            </a:p>
          </p:txBody>
        </p:sp>
        <p:sp>
          <p:nvSpPr>
            <p:cNvPr id="15518" name="Freeform 205"/>
            <p:cNvSpPr>
              <a:spLocks/>
            </p:cNvSpPr>
            <p:nvPr/>
          </p:nvSpPr>
          <p:spPr bwMode="white">
            <a:xfrm flipH="1">
              <a:off x="457" y="3741"/>
              <a:ext cx="9" cy="17"/>
            </a:xfrm>
            <a:custGeom>
              <a:avLst/>
              <a:gdLst>
                <a:gd name="T0" fmla="*/ 1 w 16"/>
                <a:gd name="T1" fmla="*/ 0 h 29"/>
                <a:gd name="T2" fmla="*/ 1 w 16"/>
                <a:gd name="T3" fmla="*/ 0 h 29"/>
                <a:gd name="T4" fmla="*/ 1 w 16"/>
                <a:gd name="T5" fmla="*/ 0 h 29"/>
                <a:gd name="T6" fmla="*/ 1 w 16"/>
                <a:gd name="T7" fmla="*/ 0 h 29"/>
                <a:gd name="T8" fmla="*/ 2 w 16"/>
                <a:gd name="T9" fmla="*/ 1 h 29"/>
                <a:gd name="T10" fmla="*/ 2 w 16"/>
                <a:gd name="T11" fmla="*/ 1 h 29"/>
                <a:gd name="T12" fmla="*/ 2 w 16"/>
                <a:gd name="T13" fmla="*/ 1 h 29"/>
                <a:gd name="T14" fmla="*/ 2 w 16"/>
                <a:gd name="T15" fmla="*/ 2 h 29"/>
                <a:gd name="T16" fmla="*/ 2 w 16"/>
                <a:gd name="T17" fmla="*/ 2 h 29"/>
                <a:gd name="T18" fmla="*/ 2 w 16"/>
                <a:gd name="T19" fmla="*/ 3 h 29"/>
                <a:gd name="T20" fmla="*/ 2 w 16"/>
                <a:gd name="T21" fmla="*/ 3 h 29"/>
                <a:gd name="T22" fmla="*/ 1 w 16"/>
                <a:gd name="T23" fmla="*/ 3 h 29"/>
                <a:gd name="T24" fmla="*/ 1 w 16"/>
                <a:gd name="T25" fmla="*/ 4 h 29"/>
                <a:gd name="T26" fmla="*/ 1 w 16"/>
                <a:gd name="T27" fmla="*/ 4 h 29"/>
                <a:gd name="T28" fmla="*/ 1 w 16"/>
                <a:gd name="T29" fmla="*/ 4 h 29"/>
                <a:gd name="T30" fmla="*/ 1 w 16"/>
                <a:gd name="T31" fmla="*/ 4 h 29"/>
                <a:gd name="T32" fmla="*/ 1 w 16"/>
                <a:gd name="T33" fmla="*/ 3 h 29"/>
                <a:gd name="T34" fmla="*/ 1 w 16"/>
                <a:gd name="T35" fmla="*/ 3 h 29"/>
                <a:gd name="T36" fmla="*/ 1 w 16"/>
                <a:gd name="T37" fmla="*/ 3 h 29"/>
                <a:gd name="T38" fmla="*/ 0 w 16"/>
                <a:gd name="T39" fmla="*/ 1 h 29"/>
                <a:gd name="T40" fmla="*/ 0 w 16"/>
                <a:gd name="T41" fmla="*/ 1 h 29"/>
                <a:gd name="T42" fmla="*/ 1 w 16"/>
                <a:gd name="T43" fmla="*/ 1 h 29"/>
                <a:gd name="T44" fmla="*/ 1 w 16"/>
                <a:gd name="T45" fmla="*/ 1 h 29"/>
                <a:gd name="T46" fmla="*/ 1 w 16"/>
                <a:gd name="T47" fmla="*/ 1 h 29"/>
                <a:gd name="T48" fmla="*/ 1 w 16"/>
                <a:gd name="T49" fmla="*/ 0 h 29"/>
                <a:gd name="T50" fmla="*/ 1 w 16"/>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29"/>
                <a:gd name="T80" fmla="*/ 16 w 16"/>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29">
                  <a:moveTo>
                    <a:pt x="7" y="0"/>
                  </a:moveTo>
                  <a:lnTo>
                    <a:pt x="8" y="0"/>
                  </a:lnTo>
                  <a:lnTo>
                    <a:pt x="11" y="0"/>
                  </a:lnTo>
                  <a:lnTo>
                    <a:pt x="14" y="2"/>
                  </a:lnTo>
                  <a:lnTo>
                    <a:pt x="15" y="4"/>
                  </a:lnTo>
                  <a:lnTo>
                    <a:pt x="15" y="7"/>
                  </a:lnTo>
                  <a:lnTo>
                    <a:pt x="16" y="20"/>
                  </a:lnTo>
                  <a:lnTo>
                    <a:pt x="15" y="23"/>
                  </a:lnTo>
                  <a:lnTo>
                    <a:pt x="14" y="26"/>
                  </a:lnTo>
                  <a:lnTo>
                    <a:pt x="12" y="27"/>
                  </a:lnTo>
                  <a:lnTo>
                    <a:pt x="10" y="29"/>
                  </a:lnTo>
                  <a:lnTo>
                    <a:pt x="8" y="29"/>
                  </a:lnTo>
                  <a:lnTo>
                    <a:pt x="6" y="29"/>
                  </a:lnTo>
                  <a:lnTo>
                    <a:pt x="3" y="27"/>
                  </a:lnTo>
                  <a:lnTo>
                    <a:pt x="2" y="26"/>
                  </a:lnTo>
                  <a:lnTo>
                    <a:pt x="2" y="23"/>
                  </a:lnTo>
                  <a:lnTo>
                    <a:pt x="0" y="10"/>
                  </a:lnTo>
                  <a:lnTo>
                    <a:pt x="2" y="6"/>
                  </a:lnTo>
                  <a:lnTo>
                    <a:pt x="3" y="4"/>
                  </a:lnTo>
                  <a:lnTo>
                    <a:pt x="4" y="2"/>
                  </a:lnTo>
                  <a:lnTo>
                    <a:pt x="7" y="0"/>
                  </a:lnTo>
                  <a:close/>
                </a:path>
              </a:pathLst>
            </a:custGeom>
            <a:solidFill>
              <a:srgbClr val="FFFFFF"/>
            </a:solidFill>
            <a:ln w="9525">
              <a:noFill/>
              <a:round/>
              <a:headEnd/>
              <a:tailEnd/>
            </a:ln>
          </p:spPr>
          <p:txBody>
            <a:bodyPr/>
            <a:lstStyle/>
            <a:p>
              <a:pPr algn="ctr"/>
              <a:endParaRPr lang="fr-FR" sz="2000"/>
            </a:p>
          </p:txBody>
        </p:sp>
        <p:sp>
          <p:nvSpPr>
            <p:cNvPr id="15519" name="Freeform 206"/>
            <p:cNvSpPr>
              <a:spLocks noEditPoints="1"/>
            </p:cNvSpPr>
            <p:nvPr/>
          </p:nvSpPr>
          <p:spPr bwMode="white">
            <a:xfrm flipH="1">
              <a:off x="457" y="3741"/>
              <a:ext cx="9" cy="19"/>
            </a:xfrm>
            <a:custGeom>
              <a:avLst/>
              <a:gdLst>
                <a:gd name="T0" fmla="*/ 1 w 16"/>
                <a:gd name="T1" fmla="*/ 0 h 30"/>
                <a:gd name="T2" fmla="*/ 1 w 16"/>
                <a:gd name="T3" fmla="*/ 0 h 30"/>
                <a:gd name="T4" fmla="*/ 1 w 16"/>
                <a:gd name="T5" fmla="*/ 0 h 30"/>
                <a:gd name="T6" fmla="*/ 1 w 16"/>
                <a:gd name="T7" fmla="*/ 0 h 30"/>
                <a:gd name="T8" fmla="*/ 1 w 16"/>
                <a:gd name="T9" fmla="*/ 1 h 30"/>
                <a:gd name="T10" fmla="*/ 1 w 16"/>
                <a:gd name="T11" fmla="*/ 1 h 30"/>
                <a:gd name="T12" fmla="*/ 0 w 16"/>
                <a:gd name="T13" fmla="*/ 1 h 30"/>
                <a:gd name="T14" fmla="*/ 0 w 16"/>
                <a:gd name="T15" fmla="*/ 2 h 30"/>
                <a:gd name="T16" fmla="*/ 0 w 16"/>
                <a:gd name="T17" fmla="*/ 4 h 30"/>
                <a:gd name="T18" fmla="*/ 0 w 16"/>
                <a:gd name="T19" fmla="*/ 4 h 30"/>
                <a:gd name="T20" fmla="*/ 1 w 16"/>
                <a:gd name="T21" fmla="*/ 4 h 30"/>
                <a:gd name="T22" fmla="*/ 1 w 16"/>
                <a:gd name="T23" fmla="*/ 4 h 30"/>
                <a:gd name="T24" fmla="*/ 1 w 16"/>
                <a:gd name="T25" fmla="*/ 4 h 30"/>
                <a:gd name="T26" fmla="*/ 1 w 16"/>
                <a:gd name="T27" fmla="*/ 5 h 30"/>
                <a:gd name="T28" fmla="*/ 1 w 16"/>
                <a:gd name="T29" fmla="*/ 5 h 30"/>
                <a:gd name="T30" fmla="*/ 1 w 16"/>
                <a:gd name="T31" fmla="*/ 5 h 30"/>
                <a:gd name="T32" fmla="*/ 1 w 16"/>
                <a:gd name="T33" fmla="*/ 5 h 30"/>
                <a:gd name="T34" fmla="*/ 1 w 16"/>
                <a:gd name="T35" fmla="*/ 4 h 30"/>
                <a:gd name="T36" fmla="*/ 2 w 16"/>
                <a:gd name="T37" fmla="*/ 4 h 30"/>
                <a:gd name="T38" fmla="*/ 2 w 16"/>
                <a:gd name="T39" fmla="*/ 4 h 30"/>
                <a:gd name="T40" fmla="*/ 2 w 16"/>
                <a:gd name="T41" fmla="*/ 3 h 30"/>
                <a:gd name="T42" fmla="*/ 2 w 16"/>
                <a:gd name="T43" fmla="*/ 1 h 30"/>
                <a:gd name="T44" fmla="*/ 2 w 16"/>
                <a:gd name="T45" fmla="*/ 1 h 30"/>
                <a:gd name="T46" fmla="*/ 2 w 16"/>
                <a:gd name="T47" fmla="*/ 1 h 30"/>
                <a:gd name="T48" fmla="*/ 2 w 16"/>
                <a:gd name="T49" fmla="*/ 1 h 30"/>
                <a:gd name="T50" fmla="*/ 2 w 16"/>
                <a:gd name="T51" fmla="*/ 1 h 30"/>
                <a:gd name="T52" fmla="*/ 1 w 16"/>
                <a:gd name="T53" fmla="*/ 0 h 30"/>
                <a:gd name="T54" fmla="*/ 1 w 16"/>
                <a:gd name="T55" fmla="*/ 0 h 30"/>
                <a:gd name="T56" fmla="*/ 1 w 16"/>
                <a:gd name="T57" fmla="*/ 0 h 30"/>
                <a:gd name="T58" fmla="*/ 1 w 16"/>
                <a:gd name="T59" fmla="*/ 4 h 30"/>
                <a:gd name="T60" fmla="*/ 1 w 16"/>
                <a:gd name="T61" fmla="*/ 4 h 30"/>
                <a:gd name="T62" fmla="*/ 1 w 16"/>
                <a:gd name="T63" fmla="*/ 4 h 30"/>
                <a:gd name="T64" fmla="*/ 1 w 16"/>
                <a:gd name="T65" fmla="*/ 4 h 30"/>
                <a:gd name="T66" fmla="*/ 1 w 16"/>
                <a:gd name="T67" fmla="*/ 2 h 30"/>
                <a:gd name="T68" fmla="*/ 1 w 16"/>
                <a:gd name="T69" fmla="*/ 2 h 30"/>
                <a:gd name="T70" fmla="*/ 1 w 16"/>
                <a:gd name="T71" fmla="*/ 1 h 30"/>
                <a:gd name="T72" fmla="*/ 1 w 16"/>
                <a:gd name="T73" fmla="*/ 1 h 30"/>
                <a:gd name="T74" fmla="*/ 1 w 16"/>
                <a:gd name="T75" fmla="*/ 1 h 30"/>
                <a:gd name="T76" fmla="*/ 1 w 16"/>
                <a:gd name="T77" fmla="*/ 1 h 30"/>
                <a:gd name="T78" fmla="*/ 1 w 16"/>
                <a:gd name="T79" fmla="*/ 1 h 30"/>
                <a:gd name="T80" fmla="*/ 1 w 16"/>
                <a:gd name="T81" fmla="*/ 1 h 30"/>
                <a:gd name="T82" fmla="*/ 1 w 16"/>
                <a:gd name="T83" fmla="*/ 1 h 30"/>
                <a:gd name="T84" fmla="*/ 1 w 16"/>
                <a:gd name="T85" fmla="*/ 1 h 30"/>
                <a:gd name="T86" fmla="*/ 1 w 16"/>
                <a:gd name="T87" fmla="*/ 1 h 30"/>
                <a:gd name="T88" fmla="*/ 2 w 16"/>
                <a:gd name="T89" fmla="*/ 1 h 30"/>
                <a:gd name="T90" fmla="*/ 2 w 16"/>
                <a:gd name="T91" fmla="*/ 1 h 30"/>
                <a:gd name="T92" fmla="*/ 2 w 16"/>
                <a:gd name="T93" fmla="*/ 3 h 30"/>
                <a:gd name="T94" fmla="*/ 2 w 16"/>
                <a:gd name="T95" fmla="*/ 3 h 30"/>
                <a:gd name="T96" fmla="*/ 2 w 16"/>
                <a:gd name="T97" fmla="*/ 4 h 30"/>
                <a:gd name="T98" fmla="*/ 2 w 16"/>
                <a:gd name="T99" fmla="*/ 4 h 30"/>
                <a:gd name="T100" fmla="*/ 1 w 16"/>
                <a:gd name="T101" fmla="*/ 4 h 30"/>
                <a:gd name="T102" fmla="*/ 1 w 16"/>
                <a:gd name="T103" fmla="*/ 4 h 30"/>
                <a:gd name="T104" fmla="*/ 1 w 16"/>
                <a:gd name="T105" fmla="*/ 4 h 30"/>
                <a:gd name="T106" fmla="*/ 1 w 16"/>
                <a:gd name="T107" fmla="*/ 4 h 30"/>
                <a:gd name="T108" fmla="*/ 1 w 16"/>
                <a:gd name="T109" fmla="*/ 4 h 30"/>
                <a:gd name="T110" fmla="*/ 1 w 16"/>
                <a:gd name="T111" fmla="*/ 4 h 30"/>
                <a:gd name="T112" fmla="*/ 1 w 16"/>
                <a:gd name="T113" fmla="*/ 4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2" y="3"/>
                  </a:lnTo>
                  <a:lnTo>
                    <a:pt x="0" y="6"/>
                  </a:lnTo>
                  <a:lnTo>
                    <a:pt x="0" y="10"/>
                  </a:lnTo>
                  <a:lnTo>
                    <a:pt x="0" y="23"/>
                  </a:lnTo>
                  <a:lnTo>
                    <a:pt x="2" y="26"/>
                  </a:lnTo>
                  <a:lnTo>
                    <a:pt x="3" y="29"/>
                  </a:lnTo>
                  <a:lnTo>
                    <a:pt x="6" y="30"/>
                  </a:lnTo>
                  <a:lnTo>
                    <a:pt x="8" y="30"/>
                  </a:lnTo>
                  <a:lnTo>
                    <a:pt x="10" y="30"/>
                  </a:lnTo>
                  <a:lnTo>
                    <a:pt x="12" y="29"/>
                  </a:lnTo>
                  <a:lnTo>
                    <a:pt x="15" y="26"/>
                  </a:lnTo>
                  <a:lnTo>
                    <a:pt x="16" y="23"/>
                  </a:lnTo>
                  <a:lnTo>
                    <a:pt x="16" y="20"/>
                  </a:lnTo>
                  <a:lnTo>
                    <a:pt x="16" y="7"/>
                  </a:lnTo>
                  <a:lnTo>
                    <a:pt x="15" y="3"/>
                  </a:lnTo>
                  <a:lnTo>
                    <a:pt x="14" y="2"/>
                  </a:lnTo>
                  <a:lnTo>
                    <a:pt x="11" y="0"/>
                  </a:lnTo>
                  <a:lnTo>
                    <a:pt x="8" y="0"/>
                  </a:lnTo>
                  <a:close/>
                  <a:moveTo>
                    <a:pt x="4" y="27"/>
                  </a:moveTo>
                  <a:lnTo>
                    <a:pt x="4" y="27"/>
                  </a:lnTo>
                  <a:lnTo>
                    <a:pt x="2" y="26"/>
                  </a:lnTo>
                  <a:lnTo>
                    <a:pt x="2" y="23"/>
                  </a:lnTo>
                  <a:lnTo>
                    <a:pt x="2" y="10"/>
                  </a:lnTo>
                  <a:lnTo>
                    <a:pt x="2" y="7"/>
                  </a:lnTo>
                  <a:lnTo>
                    <a:pt x="3" y="4"/>
                  </a:lnTo>
                  <a:lnTo>
                    <a:pt x="6" y="3"/>
                  </a:lnTo>
                  <a:lnTo>
                    <a:pt x="7" y="2"/>
                  </a:lnTo>
                  <a:lnTo>
                    <a:pt x="8" y="2"/>
                  </a:lnTo>
                  <a:lnTo>
                    <a:pt x="11" y="2"/>
                  </a:lnTo>
                  <a:lnTo>
                    <a:pt x="12" y="2"/>
                  </a:lnTo>
                  <a:lnTo>
                    <a:pt x="15" y="4"/>
                  </a:lnTo>
                  <a:lnTo>
                    <a:pt x="15" y="7"/>
                  </a:lnTo>
                  <a:lnTo>
                    <a:pt x="15" y="20"/>
                  </a:lnTo>
                  <a:lnTo>
                    <a:pt x="15" y="23"/>
                  </a:lnTo>
                  <a:lnTo>
                    <a:pt x="14" y="26"/>
                  </a:lnTo>
                  <a:lnTo>
                    <a:pt x="11" y="27"/>
                  </a:lnTo>
                  <a:lnTo>
                    <a:pt x="10" y="29"/>
                  </a:lnTo>
                  <a:lnTo>
                    <a:pt x="7" y="29"/>
                  </a:lnTo>
                  <a:lnTo>
                    <a:pt x="6" y="29"/>
                  </a:lnTo>
                  <a:lnTo>
                    <a:pt x="4" y="27"/>
                  </a:lnTo>
                  <a:close/>
                </a:path>
              </a:pathLst>
            </a:custGeom>
            <a:solidFill>
              <a:srgbClr val="CCCCCC"/>
            </a:solidFill>
            <a:ln w="9525">
              <a:noFill/>
              <a:round/>
              <a:headEnd/>
              <a:tailEnd/>
            </a:ln>
          </p:spPr>
          <p:txBody>
            <a:bodyPr/>
            <a:lstStyle/>
            <a:p>
              <a:pPr algn="ctr"/>
              <a:endParaRPr lang="fr-FR" sz="2000"/>
            </a:p>
          </p:txBody>
        </p:sp>
        <p:sp>
          <p:nvSpPr>
            <p:cNvPr id="15520" name="Freeform 207"/>
            <p:cNvSpPr>
              <a:spLocks/>
            </p:cNvSpPr>
            <p:nvPr/>
          </p:nvSpPr>
          <p:spPr bwMode="white">
            <a:xfrm flipH="1">
              <a:off x="443" y="3731"/>
              <a:ext cx="6" cy="18"/>
            </a:xfrm>
            <a:custGeom>
              <a:avLst/>
              <a:gdLst>
                <a:gd name="T0" fmla="*/ 1 w 11"/>
                <a:gd name="T1" fmla="*/ 0 h 31"/>
                <a:gd name="T2" fmla="*/ 1 w 11"/>
                <a:gd name="T3" fmla="*/ 0 h 31"/>
                <a:gd name="T4" fmla="*/ 1 w 11"/>
                <a:gd name="T5" fmla="*/ 0 h 31"/>
                <a:gd name="T6" fmla="*/ 1 w 11"/>
                <a:gd name="T7" fmla="*/ 0 h 31"/>
                <a:gd name="T8" fmla="*/ 1 w 11"/>
                <a:gd name="T9" fmla="*/ 1 h 31"/>
                <a:gd name="T10" fmla="*/ 1 w 11"/>
                <a:gd name="T11" fmla="*/ 1 h 31"/>
                <a:gd name="T12" fmla="*/ 1 w 11"/>
                <a:gd name="T13" fmla="*/ 1 h 31"/>
                <a:gd name="T14" fmla="*/ 1 w 11"/>
                <a:gd name="T15" fmla="*/ 2 h 31"/>
                <a:gd name="T16" fmla="*/ 1 w 11"/>
                <a:gd name="T17" fmla="*/ 2 h 31"/>
                <a:gd name="T18" fmla="*/ 1 w 11"/>
                <a:gd name="T19" fmla="*/ 3 h 31"/>
                <a:gd name="T20" fmla="*/ 1 w 11"/>
                <a:gd name="T21" fmla="*/ 3 h 31"/>
                <a:gd name="T22" fmla="*/ 1 w 11"/>
                <a:gd name="T23" fmla="*/ 3 h 31"/>
                <a:gd name="T24" fmla="*/ 1 w 11"/>
                <a:gd name="T25" fmla="*/ 3 h 31"/>
                <a:gd name="T26" fmla="*/ 1 w 11"/>
                <a:gd name="T27" fmla="*/ 3 h 31"/>
                <a:gd name="T28" fmla="*/ 1 w 11"/>
                <a:gd name="T29" fmla="*/ 3 h 31"/>
                <a:gd name="T30" fmla="*/ 1 w 11"/>
                <a:gd name="T31" fmla="*/ 3 h 31"/>
                <a:gd name="T32" fmla="*/ 0 w 11"/>
                <a:gd name="T33" fmla="*/ 3 h 31"/>
                <a:gd name="T34" fmla="*/ 0 w 11"/>
                <a:gd name="T35" fmla="*/ 3 h 31"/>
                <a:gd name="T36" fmla="*/ 0 w 11"/>
                <a:gd name="T37" fmla="*/ 1 h 31"/>
                <a:gd name="T38" fmla="*/ 0 w 11"/>
                <a:gd name="T39" fmla="*/ 1 h 31"/>
                <a:gd name="T40" fmla="*/ 1 w 11"/>
                <a:gd name="T41" fmla="*/ 1 h 31"/>
                <a:gd name="T42" fmla="*/ 1 w 11"/>
                <a:gd name="T43" fmla="*/ 1 h 31"/>
                <a:gd name="T44" fmla="*/ 1 w 11"/>
                <a:gd name="T45" fmla="*/ 0 h 31"/>
                <a:gd name="T46" fmla="*/ 1 w 11"/>
                <a:gd name="T47" fmla="*/ 0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31"/>
                <a:gd name="T74" fmla="*/ 11 w 1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31">
                  <a:moveTo>
                    <a:pt x="4" y="0"/>
                  </a:moveTo>
                  <a:lnTo>
                    <a:pt x="5" y="0"/>
                  </a:lnTo>
                  <a:lnTo>
                    <a:pt x="7" y="0"/>
                  </a:lnTo>
                  <a:lnTo>
                    <a:pt x="8" y="1"/>
                  </a:lnTo>
                  <a:lnTo>
                    <a:pt x="9" y="3"/>
                  </a:lnTo>
                  <a:lnTo>
                    <a:pt x="11" y="7"/>
                  </a:lnTo>
                  <a:lnTo>
                    <a:pt x="11" y="19"/>
                  </a:lnTo>
                  <a:lnTo>
                    <a:pt x="9" y="25"/>
                  </a:lnTo>
                  <a:lnTo>
                    <a:pt x="7" y="28"/>
                  </a:lnTo>
                  <a:lnTo>
                    <a:pt x="5" y="29"/>
                  </a:lnTo>
                  <a:lnTo>
                    <a:pt x="3" y="31"/>
                  </a:lnTo>
                  <a:lnTo>
                    <a:pt x="1" y="29"/>
                  </a:lnTo>
                  <a:lnTo>
                    <a:pt x="0" y="27"/>
                  </a:lnTo>
                  <a:lnTo>
                    <a:pt x="0" y="24"/>
                  </a:lnTo>
                  <a:lnTo>
                    <a:pt x="0" y="11"/>
                  </a:lnTo>
                  <a:lnTo>
                    <a:pt x="1" y="5"/>
                  </a:lnTo>
                  <a:lnTo>
                    <a:pt x="3" y="3"/>
                  </a:lnTo>
                  <a:lnTo>
                    <a:pt x="4" y="0"/>
                  </a:lnTo>
                  <a:close/>
                </a:path>
              </a:pathLst>
            </a:custGeom>
            <a:solidFill>
              <a:srgbClr val="FFFFFF"/>
            </a:solidFill>
            <a:ln w="9525">
              <a:noFill/>
              <a:round/>
              <a:headEnd/>
              <a:tailEnd/>
            </a:ln>
          </p:spPr>
          <p:txBody>
            <a:bodyPr/>
            <a:lstStyle/>
            <a:p>
              <a:pPr algn="ctr"/>
              <a:endParaRPr lang="fr-FR" sz="2000"/>
            </a:p>
          </p:txBody>
        </p:sp>
        <p:sp>
          <p:nvSpPr>
            <p:cNvPr id="15521" name="Freeform 208"/>
            <p:cNvSpPr>
              <a:spLocks noEditPoints="1"/>
            </p:cNvSpPr>
            <p:nvPr/>
          </p:nvSpPr>
          <p:spPr bwMode="white">
            <a:xfrm flipH="1">
              <a:off x="443" y="3731"/>
              <a:ext cx="7" cy="18"/>
            </a:xfrm>
            <a:custGeom>
              <a:avLst/>
              <a:gdLst>
                <a:gd name="T0" fmla="*/ 1 w 12"/>
                <a:gd name="T1" fmla="*/ 0 h 31"/>
                <a:gd name="T2" fmla="*/ 1 w 12"/>
                <a:gd name="T3" fmla="*/ 0 h 31"/>
                <a:gd name="T4" fmla="*/ 1 w 12"/>
                <a:gd name="T5" fmla="*/ 0 h 31"/>
                <a:gd name="T6" fmla="*/ 1 w 12"/>
                <a:gd name="T7" fmla="*/ 1 h 31"/>
                <a:gd name="T8" fmla="*/ 1 w 12"/>
                <a:gd name="T9" fmla="*/ 1 h 31"/>
                <a:gd name="T10" fmla="*/ 0 w 12"/>
                <a:gd name="T11" fmla="*/ 1 h 31"/>
                <a:gd name="T12" fmla="*/ 0 w 12"/>
                <a:gd name="T13" fmla="*/ 1 h 31"/>
                <a:gd name="T14" fmla="*/ 0 w 12"/>
                <a:gd name="T15" fmla="*/ 3 h 31"/>
                <a:gd name="T16" fmla="*/ 0 w 12"/>
                <a:gd name="T17" fmla="*/ 3 h 31"/>
                <a:gd name="T18" fmla="*/ 1 w 12"/>
                <a:gd name="T19" fmla="*/ 3 h 31"/>
                <a:gd name="T20" fmla="*/ 1 w 12"/>
                <a:gd name="T21" fmla="*/ 3 h 31"/>
                <a:gd name="T22" fmla="*/ 1 w 12"/>
                <a:gd name="T23" fmla="*/ 3 h 31"/>
                <a:gd name="T24" fmla="*/ 1 w 12"/>
                <a:gd name="T25" fmla="*/ 3 h 31"/>
                <a:gd name="T26" fmla="*/ 1 w 12"/>
                <a:gd name="T27" fmla="*/ 3 h 31"/>
                <a:gd name="T28" fmla="*/ 1 w 12"/>
                <a:gd name="T29" fmla="*/ 3 h 31"/>
                <a:gd name="T30" fmla="*/ 1 w 12"/>
                <a:gd name="T31" fmla="*/ 3 h 31"/>
                <a:gd name="T32" fmla="*/ 1 w 12"/>
                <a:gd name="T33" fmla="*/ 3 h 31"/>
                <a:gd name="T34" fmla="*/ 1 w 12"/>
                <a:gd name="T35" fmla="*/ 3 h 31"/>
                <a:gd name="T36" fmla="*/ 1 w 12"/>
                <a:gd name="T37" fmla="*/ 2 h 31"/>
                <a:gd name="T38" fmla="*/ 1 w 12"/>
                <a:gd name="T39" fmla="*/ 1 h 31"/>
                <a:gd name="T40" fmla="*/ 1 w 12"/>
                <a:gd name="T41" fmla="*/ 1 h 31"/>
                <a:gd name="T42" fmla="*/ 1 w 12"/>
                <a:gd name="T43" fmla="*/ 1 h 31"/>
                <a:gd name="T44" fmla="*/ 1 w 12"/>
                <a:gd name="T45" fmla="*/ 0 h 31"/>
                <a:gd name="T46" fmla="*/ 1 w 12"/>
                <a:gd name="T47" fmla="*/ 0 h 31"/>
                <a:gd name="T48" fmla="*/ 1 w 12"/>
                <a:gd name="T49" fmla="*/ 0 h 31"/>
                <a:gd name="T50" fmla="*/ 1 w 12"/>
                <a:gd name="T51" fmla="*/ 0 h 31"/>
                <a:gd name="T52" fmla="*/ 1 w 12"/>
                <a:gd name="T53" fmla="*/ 0 h 31"/>
                <a:gd name="T54" fmla="*/ 1 w 12"/>
                <a:gd name="T55" fmla="*/ 3 h 31"/>
                <a:gd name="T56" fmla="*/ 1 w 12"/>
                <a:gd name="T57" fmla="*/ 3 h 31"/>
                <a:gd name="T58" fmla="*/ 1 w 12"/>
                <a:gd name="T59" fmla="*/ 3 h 31"/>
                <a:gd name="T60" fmla="*/ 1 w 12"/>
                <a:gd name="T61" fmla="*/ 3 h 31"/>
                <a:gd name="T62" fmla="*/ 1 w 12"/>
                <a:gd name="T63" fmla="*/ 1 h 31"/>
                <a:gd name="T64" fmla="*/ 1 w 12"/>
                <a:gd name="T65" fmla="*/ 1 h 31"/>
                <a:gd name="T66" fmla="*/ 1 w 12"/>
                <a:gd name="T67" fmla="*/ 1 h 31"/>
                <a:gd name="T68" fmla="*/ 1 w 12"/>
                <a:gd name="T69" fmla="*/ 1 h 31"/>
                <a:gd name="T70" fmla="*/ 1 w 12"/>
                <a:gd name="T71" fmla="*/ 1 h 31"/>
                <a:gd name="T72" fmla="*/ 1 w 12"/>
                <a:gd name="T73" fmla="*/ 1 h 31"/>
                <a:gd name="T74" fmla="*/ 1 w 12"/>
                <a:gd name="T75" fmla="*/ 1 h 31"/>
                <a:gd name="T76" fmla="*/ 1 w 12"/>
                <a:gd name="T77" fmla="*/ 1 h 31"/>
                <a:gd name="T78" fmla="*/ 1 w 12"/>
                <a:gd name="T79" fmla="*/ 1 h 31"/>
                <a:gd name="T80" fmla="*/ 1 w 12"/>
                <a:gd name="T81" fmla="*/ 1 h 31"/>
                <a:gd name="T82" fmla="*/ 1 w 12"/>
                <a:gd name="T83" fmla="*/ 1 h 31"/>
                <a:gd name="T84" fmla="*/ 1 w 12"/>
                <a:gd name="T85" fmla="*/ 2 h 31"/>
                <a:gd name="T86" fmla="*/ 1 w 12"/>
                <a:gd name="T87" fmla="*/ 2 h 31"/>
                <a:gd name="T88" fmla="*/ 1 w 12"/>
                <a:gd name="T89" fmla="*/ 3 h 31"/>
                <a:gd name="T90" fmla="*/ 1 w 12"/>
                <a:gd name="T91" fmla="*/ 3 h 31"/>
                <a:gd name="T92" fmla="*/ 1 w 12"/>
                <a:gd name="T93" fmla="*/ 3 h 31"/>
                <a:gd name="T94" fmla="*/ 1 w 12"/>
                <a:gd name="T95" fmla="*/ 3 h 31"/>
                <a:gd name="T96" fmla="*/ 1 w 12"/>
                <a:gd name="T97" fmla="*/ 3 h 31"/>
                <a:gd name="T98" fmla="*/ 1 w 12"/>
                <a:gd name="T99" fmla="*/ 3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5" y="0"/>
                  </a:moveTo>
                  <a:lnTo>
                    <a:pt x="5" y="0"/>
                  </a:lnTo>
                  <a:lnTo>
                    <a:pt x="4" y="1"/>
                  </a:lnTo>
                  <a:lnTo>
                    <a:pt x="1" y="4"/>
                  </a:lnTo>
                  <a:lnTo>
                    <a:pt x="0" y="8"/>
                  </a:lnTo>
                  <a:lnTo>
                    <a:pt x="0" y="11"/>
                  </a:lnTo>
                  <a:lnTo>
                    <a:pt x="0" y="24"/>
                  </a:lnTo>
                  <a:lnTo>
                    <a:pt x="1" y="28"/>
                  </a:lnTo>
                  <a:lnTo>
                    <a:pt x="2" y="31"/>
                  </a:lnTo>
                  <a:lnTo>
                    <a:pt x="5" y="31"/>
                  </a:lnTo>
                  <a:lnTo>
                    <a:pt x="6" y="31"/>
                  </a:lnTo>
                  <a:lnTo>
                    <a:pt x="9" y="28"/>
                  </a:lnTo>
                  <a:lnTo>
                    <a:pt x="10" y="25"/>
                  </a:lnTo>
                  <a:lnTo>
                    <a:pt x="12" y="23"/>
                  </a:lnTo>
                  <a:lnTo>
                    <a:pt x="12" y="19"/>
                  </a:lnTo>
                  <a:lnTo>
                    <a:pt x="12" y="7"/>
                  </a:lnTo>
                  <a:lnTo>
                    <a:pt x="10" y="3"/>
                  </a:lnTo>
                  <a:lnTo>
                    <a:pt x="9" y="0"/>
                  </a:lnTo>
                  <a:lnTo>
                    <a:pt x="8" y="0"/>
                  </a:lnTo>
                  <a:lnTo>
                    <a:pt x="5" y="0"/>
                  </a:lnTo>
                  <a:close/>
                  <a:moveTo>
                    <a:pt x="4" y="29"/>
                  </a:moveTo>
                  <a:lnTo>
                    <a:pt x="4" y="29"/>
                  </a:lnTo>
                  <a:lnTo>
                    <a:pt x="2" y="27"/>
                  </a:lnTo>
                  <a:lnTo>
                    <a:pt x="1" y="24"/>
                  </a:lnTo>
                  <a:lnTo>
                    <a:pt x="1" y="11"/>
                  </a:lnTo>
                  <a:lnTo>
                    <a:pt x="2" y="5"/>
                  </a:lnTo>
                  <a:lnTo>
                    <a:pt x="4" y="3"/>
                  </a:lnTo>
                  <a:lnTo>
                    <a:pt x="6" y="1"/>
                  </a:lnTo>
                  <a:lnTo>
                    <a:pt x="9" y="1"/>
                  </a:lnTo>
                  <a:lnTo>
                    <a:pt x="10" y="3"/>
                  </a:lnTo>
                  <a:lnTo>
                    <a:pt x="10" y="7"/>
                  </a:lnTo>
                  <a:lnTo>
                    <a:pt x="10" y="19"/>
                  </a:lnTo>
                  <a:lnTo>
                    <a:pt x="9" y="25"/>
                  </a:lnTo>
                  <a:lnTo>
                    <a:pt x="8" y="28"/>
                  </a:lnTo>
                  <a:lnTo>
                    <a:pt x="6" y="29"/>
                  </a:lnTo>
                  <a:lnTo>
                    <a:pt x="4" y="29"/>
                  </a:lnTo>
                  <a:close/>
                </a:path>
              </a:pathLst>
            </a:custGeom>
            <a:solidFill>
              <a:srgbClr val="CCCCCC"/>
            </a:solidFill>
            <a:ln w="9525">
              <a:noFill/>
              <a:round/>
              <a:headEnd/>
              <a:tailEnd/>
            </a:ln>
          </p:spPr>
          <p:txBody>
            <a:bodyPr/>
            <a:lstStyle/>
            <a:p>
              <a:pPr algn="ctr"/>
              <a:endParaRPr lang="fr-FR" sz="2000"/>
            </a:p>
          </p:txBody>
        </p:sp>
        <p:sp>
          <p:nvSpPr>
            <p:cNvPr id="15522" name="Freeform 209"/>
            <p:cNvSpPr>
              <a:spLocks/>
            </p:cNvSpPr>
            <p:nvPr/>
          </p:nvSpPr>
          <p:spPr bwMode="auto">
            <a:xfrm flipH="1">
              <a:off x="437" y="3728"/>
              <a:ext cx="6" cy="15"/>
            </a:xfrm>
            <a:custGeom>
              <a:avLst/>
              <a:gdLst>
                <a:gd name="T0" fmla="*/ 1 w 9"/>
                <a:gd name="T1" fmla="*/ 1 h 25"/>
                <a:gd name="T2" fmla="*/ 1 w 9"/>
                <a:gd name="T3" fmla="*/ 1 h 25"/>
                <a:gd name="T4" fmla="*/ 1 w 9"/>
                <a:gd name="T5" fmla="*/ 1 h 25"/>
                <a:gd name="T6" fmla="*/ 1 w 9"/>
                <a:gd name="T7" fmla="*/ 0 h 25"/>
                <a:gd name="T8" fmla="*/ 1 w 9"/>
                <a:gd name="T9" fmla="*/ 1 h 25"/>
                <a:gd name="T10" fmla="*/ 1 w 9"/>
                <a:gd name="T11" fmla="*/ 1 h 25"/>
                <a:gd name="T12" fmla="*/ 2 w 9"/>
                <a:gd name="T13" fmla="*/ 1 h 25"/>
                <a:gd name="T14" fmla="*/ 2 w 9"/>
                <a:gd name="T15" fmla="*/ 2 h 25"/>
                <a:gd name="T16" fmla="*/ 2 w 9"/>
                <a:gd name="T17" fmla="*/ 2 h 25"/>
                <a:gd name="T18" fmla="*/ 1 w 9"/>
                <a:gd name="T19" fmla="*/ 3 h 25"/>
                <a:gd name="T20" fmla="*/ 1 w 9"/>
                <a:gd name="T21" fmla="*/ 3 h 25"/>
                <a:gd name="T22" fmla="*/ 1 w 9"/>
                <a:gd name="T23" fmla="*/ 3 h 25"/>
                <a:gd name="T24" fmla="*/ 1 w 9"/>
                <a:gd name="T25" fmla="*/ 3 h 25"/>
                <a:gd name="T26" fmla="*/ 1 w 9"/>
                <a:gd name="T27" fmla="*/ 3 h 25"/>
                <a:gd name="T28" fmla="*/ 1 w 9"/>
                <a:gd name="T29" fmla="*/ 3 h 25"/>
                <a:gd name="T30" fmla="*/ 1 w 9"/>
                <a:gd name="T31" fmla="*/ 3 h 25"/>
                <a:gd name="T32" fmla="*/ 0 w 9"/>
                <a:gd name="T33" fmla="*/ 3 h 25"/>
                <a:gd name="T34" fmla="*/ 0 w 9"/>
                <a:gd name="T35" fmla="*/ 2 h 25"/>
                <a:gd name="T36" fmla="*/ 0 w 9"/>
                <a:gd name="T37" fmla="*/ 1 h 25"/>
                <a:gd name="T38" fmla="*/ 0 w 9"/>
                <a:gd name="T39" fmla="*/ 1 h 25"/>
                <a:gd name="T40" fmla="*/ 1 w 9"/>
                <a:gd name="T41" fmla="*/ 1 h 25"/>
                <a:gd name="T42" fmla="*/ 1 w 9"/>
                <a:gd name="T43" fmla="*/ 1 h 25"/>
                <a:gd name="T44" fmla="*/ 1 w 9"/>
                <a:gd name="T45" fmla="*/ 1 h 25"/>
                <a:gd name="T46" fmla="*/ 1 w 9"/>
                <a:gd name="T47" fmla="*/ 1 h 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5"/>
                <a:gd name="T74" fmla="*/ 9 w 9"/>
                <a:gd name="T75" fmla="*/ 25 h 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5">
                  <a:moveTo>
                    <a:pt x="4" y="1"/>
                  </a:moveTo>
                  <a:lnTo>
                    <a:pt x="4" y="1"/>
                  </a:lnTo>
                  <a:lnTo>
                    <a:pt x="5" y="0"/>
                  </a:lnTo>
                  <a:lnTo>
                    <a:pt x="8" y="1"/>
                  </a:lnTo>
                  <a:lnTo>
                    <a:pt x="8" y="2"/>
                  </a:lnTo>
                  <a:lnTo>
                    <a:pt x="9" y="5"/>
                  </a:lnTo>
                  <a:lnTo>
                    <a:pt x="9" y="16"/>
                  </a:lnTo>
                  <a:lnTo>
                    <a:pt x="8" y="21"/>
                  </a:lnTo>
                  <a:lnTo>
                    <a:pt x="7" y="24"/>
                  </a:lnTo>
                  <a:lnTo>
                    <a:pt x="4" y="25"/>
                  </a:lnTo>
                  <a:lnTo>
                    <a:pt x="3" y="25"/>
                  </a:lnTo>
                  <a:lnTo>
                    <a:pt x="1" y="25"/>
                  </a:lnTo>
                  <a:lnTo>
                    <a:pt x="0" y="22"/>
                  </a:lnTo>
                  <a:lnTo>
                    <a:pt x="0" y="20"/>
                  </a:lnTo>
                  <a:lnTo>
                    <a:pt x="0" y="9"/>
                  </a:lnTo>
                  <a:lnTo>
                    <a:pt x="1" y="4"/>
                  </a:lnTo>
                  <a:lnTo>
                    <a:pt x="3" y="2"/>
                  </a:lnTo>
                  <a:lnTo>
                    <a:pt x="4" y="1"/>
                  </a:lnTo>
                  <a:close/>
                </a:path>
              </a:pathLst>
            </a:custGeom>
            <a:solidFill>
              <a:srgbClr val="FFFFFF"/>
            </a:solidFill>
            <a:ln w="9525">
              <a:noFill/>
              <a:round/>
              <a:headEnd/>
              <a:tailEnd/>
            </a:ln>
          </p:spPr>
          <p:txBody>
            <a:bodyPr/>
            <a:lstStyle/>
            <a:p>
              <a:pPr algn="ctr"/>
              <a:endParaRPr lang="fr-FR" sz="2000"/>
            </a:p>
          </p:txBody>
        </p:sp>
        <p:sp>
          <p:nvSpPr>
            <p:cNvPr id="15523" name="Freeform 210"/>
            <p:cNvSpPr>
              <a:spLocks noEditPoints="1"/>
            </p:cNvSpPr>
            <p:nvPr/>
          </p:nvSpPr>
          <p:spPr bwMode="white">
            <a:xfrm flipH="1">
              <a:off x="437" y="3728"/>
              <a:ext cx="6" cy="15"/>
            </a:xfrm>
            <a:custGeom>
              <a:avLst/>
              <a:gdLst>
                <a:gd name="T0" fmla="*/ 1 w 11"/>
                <a:gd name="T1" fmla="*/ 0 h 26"/>
                <a:gd name="T2" fmla="*/ 1 w 11"/>
                <a:gd name="T3" fmla="*/ 0 h 26"/>
                <a:gd name="T4" fmla="*/ 1 w 11"/>
                <a:gd name="T5" fmla="*/ 0 h 26"/>
                <a:gd name="T6" fmla="*/ 1 w 11"/>
                <a:gd name="T7" fmla="*/ 1 h 26"/>
                <a:gd name="T8" fmla="*/ 1 w 11"/>
                <a:gd name="T9" fmla="*/ 1 h 26"/>
                <a:gd name="T10" fmla="*/ 0 w 11"/>
                <a:gd name="T11" fmla="*/ 1 h 26"/>
                <a:gd name="T12" fmla="*/ 0 w 11"/>
                <a:gd name="T13" fmla="*/ 2 h 26"/>
                <a:gd name="T14" fmla="*/ 0 w 11"/>
                <a:gd name="T15" fmla="*/ 2 h 26"/>
                <a:gd name="T16" fmla="*/ 1 w 11"/>
                <a:gd name="T17" fmla="*/ 3 h 26"/>
                <a:gd name="T18" fmla="*/ 1 w 11"/>
                <a:gd name="T19" fmla="*/ 3 h 26"/>
                <a:gd name="T20" fmla="*/ 1 w 11"/>
                <a:gd name="T21" fmla="*/ 3 h 26"/>
                <a:gd name="T22" fmla="*/ 1 w 11"/>
                <a:gd name="T23" fmla="*/ 3 h 26"/>
                <a:gd name="T24" fmla="*/ 1 w 11"/>
                <a:gd name="T25" fmla="*/ 3 h 26"/>
                <a:gd name="T26" fmla="*/ 1 w 11"/>
                <a:gd name="T27" fmla="*/ 3 h 26"/>
                <a:gd name="T28" fmla="*/ 1 w 11"/>
                <a:gd name="T29" fmla="*/ 3 h 26"/>
                <a:gd name="T30" fmla="*/ 1 w 11"/>
                <a:gd name="T31" fmla="*/ 3 h 26"/>
                <a:gd name="T32" fmla="*/ 1 w 11"/>
                <a:gd name="T33" fmla="*/ 2 h 26"/>
                <a:gd name="T34" fmla="*/ 1 w 11"/>
                <a:gd name="T35" fmla="*/ 1 h 26"/>
                <a:gd name="T36" fmla="*/ 1 w 11"/>
                <a:gd name="T37" fmla="*/ 1 h 26"/>
                <a:gd name="T38" fmla="*/ 1 w 11"/>
                <a:gd name="T39" fmla="*/ 1 h 26"/>
                <a:gd name="T40" fmla="*/ 1 w 11"/>
                <a:gd name="T41" fmla="*/ 0 h 26"/>
                <a:gd name="T42" fmla="*/ 1 w 11"/>
                <a:gd name="T43" fmla="*/ 0 h 26"/>
                <a:gd name="T44" fmla="*/ 1 w 11"/>
                <a:gd name="T45" fmla="*/ 0 h 26"/>
                <a:gd name="T46" fmla="*/ 1 w 11"/>
                <a:gd name="T47" fmla="*/ 0 h 26"/>
                <a:gd name="T48" fmla="*/ 1 w 11"/>
                <a:gd name="T49" fmla="*/ 0 h 26"/>
                <a:gd name="T50" fmla="*/ 1 w 11"/>
                <a:gd name="T51" fmla="*/ 3 h 26"/>
                <a:gd name="T52" fmla="*/ 1 w 11"/>
                <a:gd name="T53" fmla="*/ 3 h 26"/>
                <a:gd name="T54" fmla="*/ 1 w 11"/>
                <a:gd name="T55" fmla="*/ 3 h 26"/>
                <a:gd name="T56" fmla="*/ 1 w 11"/>
                <a:gd name="T57" fmla="*/ 2 h 26"/>
                <a:gd name="T58" fmla="*/ 1 w 11"/>
                <a:gd name="T59" fmla="*/ 1 h 26"/>
                <a:gd name="T60" fmla="*/ 1 w 11"/>
                <a:gd name="T61" fmla="*/ 1 h 26"/>
                <a:gd name="T62" fmla="*/ 1 w 11"/>
                <a:gd name="T63" fmla="*/ 1 h 26"/>
                <a:gd name="T64" fmla="*/ 1 w 11"/>
                <a:gd name="T65" fmla="*/ 1 h 26"/>
                <a:gd name="T66" fmla="*/ 1 w 11"/>
                <a:gd name="T67" fmla="*/ 1 h 26"/>
                <a:gd name="T68" fmla="*/ 1 w 11"/>
                <a:gd name="T69" fmla="*/ 1 h 26"/>
                <a:gd name="T70" fmla="*/ 1 w 11"/>
                <a:gd name="T71" fmla="*/ 1 h 26"/>
                <a:gd name="T72" fmla="*/ 1 w 11"/>
                <a:gd name="T73" fmla="*/ 1 h 26"/>
                <a:gd name="T74" fmla="*/ 1 w 11"/>
                <a:gd name="T75" fmla="*/ 1 h 26"/>
                <a:gd name="T76" fmla="*/ 1 w 11"/>
                <a:gd name="T77" fmla="*/ 1 h 26"/>
                <a:gd name="T78" fmla="*/ 1 w 11"/>
                <a:gd name="T79" fmla="*/ 1 h 26"/>
                <a:gd name="T80" fmla="*/ 1 w 11"/>
                <a:gd name="T81" fmla="*/ 2 h 26"/>
                <a:gd name="T82" fmla="*/ 1 w 11"/>
                <a:gd name="T83" fmla="*/ 2 h 26"/>
                <a:gd name="T84" fmla="*/ 1 w 11"/>
                <a:gd name="T85" fmla="*/ 2 h 26"/>
                <a:gd name="T86" fmla="*/ 1 w 11"/>
                <a:gd name="T87" fmla="*/ 3 h 26"/>
                <a:gd name="T88" fmla="*/ 1 w 11"/>
                <a:gd name="T89" fmla="*/ 3 h 26"/>
                <a:gd name="T90" fmla="*/ 1 w 11"/>
                <a:gd name="T91" fmla="*/ 3 h 26"/>
                <a:gd name="T92" fmla="*/ 1 w 11"/>
                <a:gd name="T93" fmla="*/ 3 h 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
                <a:gd name="T142" fmla="*/ 0 h 26"/>
                <a:gd name="T143" fmla="*/ 11 w 11"/>
                <a:gd name="T144" fmla="*/ 26 h 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 h="26">
                  <a:moveTo>
                    <a:pt x="6" y="0"/>
                  </a:moveTo>
                  <a:lnTo>
                    <a:pt x="6" y="0"/>
                  </a:lnTo>
                  <a:lnTo>
                    <a:pt x="3" y="1"/>
                  </a:lnTo>
                  <a:lnTo>
                    <a:pt x="2" y="4"/>
                  </a:lnTo>
                  <a:lnTo>
                    <a:pt x="0" y="9"/>
                  </a:lnTo>
                  <a:lnTo>
                    <a:pt x="0" y="20"/>
                  </a:lnTo>
                  <a:lnTo>
                    <a:pt x="2" y="24"/>
                  </a:lnTo>
                  <a:lnTo>
                    <a:pt x="3" y="25"/>
                  </a:lnTo>
                  <a:lnTo>
                    <a:pt x="5" y="26"/>
                  </a:lnTo>
                  <a:lnTo>
                    <a:pt x="6" y="25"/>
                  </a:lnTo>
                  <a:lnTo>
                    <a:pt x="9" y="24"/>
                  </a:lnTo>
                  <a:lnTo>
                    <a:pt x="10" y="22"/>
                  </a:lnTo>
                  <a:lnTo>
                    <a:pt x="11" y="16"/>
                  </a:lnTo>
                  <a:lnTo>
                    <a:pt x="11" y="5"/>
                  </a:lnTo>
                  <a:lnTo>
                    <a:pt x="11" y="2"/>
                  </a:lnTo>
                  <a:lnTo>
                    <a:pt x="9" y="0"/>
                  </a:lnTo>
                  <a:lnTo>
                    <a:pt x="7" y="0"/>
                  </a:lnTo>
                  <a:lnTo>
                    <a:pt x="6" y="0"/>
                  </a:lnTo>
                  <a:close/>
                  <a:moveTo>
                    <a:pt x="3" y="25"/>
                  </a:moveTo>
                  <a:lnTo>
                    <a:pt x="3" y="25"/>
                  </a:lnTo>
                  <a:lnTo>
                    <a:pt x="3" y="22"/>
                  </a:lnTo>
                  <a:lnTo>
                    <a:pt x="2" y="20"/>
                  </a:lnTo>
                  <a:lnTo>
                    <a:pt x="2" y="9"/>
                  </a:lnTo>
                  <a:lnTo>
                    <a:pt x="3" y="4"/>
                  </a:lnTo>
                  <a:lnTo>
                    <a:pt x="6" y="1"/>
                  </a:lnTo>
                  <a:lnTo>
                    <a:pt x="9" y="1"/>
                  </a:lnTo>
                  <a:lnTo>
                    <a:pt x="10" y="2"/>
                  </a:lnTo>
                  <a:lnTo>
                    <a:pt x="10" y="5"/>
                  </a:lnTo>
                  <a:lnTo>
                    <a:pt x="10" y="16"/>
                  </a:lnTo>
                  <a:lnTo>
                    <a:pt x="9" y="21"/>
                  </a:lnTo>
                  <a:lnTo>
                    <a:pt x="6" y="25"/>
                  </a:lnTo>
                  <a:lnTo>
                    <a:pt x="3" y="25"/>
                  </a:lnTo>
                  <a:close/>
                </a:path>
              </a:pathLst>
            </a:custGeom>
            <a:solidFill>
              <a:srgbClr val="CCCCCC"/>
            </a:solidFill>
            <a:ln w="9525">
              <a:noFill/>
              <a:round/>
              <a:headEnd/>
              <a:tailEnd/>
            </a:ln>
          </p:spPr>
          <p:txBody>
            <a:bodyPr/>
            <a:lstStyle/>
            <a:p>
              <a:pPr algn="ctr"/>
              <a:endParaRPr lang="fr-FR" sz="2000"/>
            </a:p>
          </p:txBody>
        </p:sp>
        <p:sp>
          <p:nvSpPr>
            <p:cNvPr id="15524" name="Freeform 211"/>
            <p:cNvSpPr>
              <a:spLocks/>
            </p:cNvSpPr>
            <p:nvPr/>
          </p:nvSpPr>
          <p:spPr bwMode="white">
            <a:xfrm flipH="1">
              <a:off x="476" y="3749"/>
              <a:ext cx="12" cy="18"/>
            </a:xfrm>
            <a:custGeom>
              <a:avLst/>
              <a:gdLst>
                <a:gd name="T0" fmla="*/ 1 w 20"/>
                <a:gd name="T1" fmla="*/ 0 h 31"/>
                <a:gd name="T2" fmla="*/ 1 w 20"/>
                <a:gd name="T3" fmla="*/ 0 h 31"/>
                <a:gd name="T4" fmla="*/ 1 w 20"/>
                <a:gd name="T5" fmla="*/ 0 h 31"/>
                <a:gd name="T6" fmla="*/ 2 w 20"/>
                <a:gd name="T7" fmla="*/ 0 h 31"/>
                <a:gd name="T8" fmla="*/ 2 w 20"/>
                <a:gd name="T9" fmla="*/ 1 h 31"/>
                <a:gd name="T10" fmla="*/ 2 w 20"/>
                <a:gd name="T11" fmla="*/ 1 h 31"/>
                <a:gd name="T12" fmla="*/ 2 w 20"/>
                <a:gd name="T13" fmla="*/ 1 h 31"/>
                <a:gd name="T14" fmla="*/ 2 w 20"/>
                <a:gd name="T15" fmla="*/ 3 h 31"/>
                <a:gd name="T16" fmla="*/ 2 w 20"/>
                <a:gd name="T17" fmla="*/ 3 h 31"/>
                <a:gd name="T18" fmla="*/ 2 w 20"/>
                <a:gd name="T19" fmla="*/ 3 h 31"/>
                <a:gd name="T20" fmla="*/ 2 w 20"/>
                <a:gd name="T21" fmla="*/ 3 h 31"/>
                <a:gd name="T22" fmla="*/ 2 w 20"/>
                <a:gd name="T23" fmla="*/ 3 h 31"/>
                <a:gd name="T24" fmla="*/ 1 w 20"/>
                <a:gd name="T25" fmla="*/ 3 h 31"/>
                <a:gd name="T26" fmla="*/ 1 w 20"/>
                <a:gd name="T27" fmla="*/ 3 h 31"/>
                <a:gd name="T28" fmla="*/ 1 w 20"/>
                <a:gd name="T29" fmla="*/ 3 h 31"/>
                <a:gd name="T30" fmla="*/ 1 w 20"/>
                <a:gd name="T31" fmla="*/ 3 h 31"/>
                <a:gd name="T32" fmla="*/ 1 w 20"/>
                <a:gd name="T33" fmla="*/ 3 h 31"/>
                <a:gd name="T34" fmla="*/ 0 w 20"/>
                <a:gd name="T35" fmla="*/ 3 h 31"/>
                <a:gd name="T36" fmla="*/ 0 w 20"/>
                <a:gd name="T37" fmla="*/ 3 h 31"/>
                <a:gd name="T38" fmla="*/ 0 w 20"/>
                <a:gd name="T39" fmla="*/ 1 h 31"/>
                <a:gd name="T40" fmla="*/ 0 w 20"/>
                <a:gd name="T41" fmla="*/ 1 h 31"/>
                <a:gd name="T42" fmla="*/ 0 w 20"/>
                <a:gd name="T43" fmla="*/ 1 h 31"/>
                <a:gd name="T44" fmla="*/ 1 w 20"/>
                <a:gd name="T45" fmla="*/ 1 h 31"/>
                <a:gd name="T46" fmla="*/ 1 w 20"/>
                <a:gd name="T47" fmla="*/ 0 h 31"/>
                <a:gd name="T48" fmla="*/ 1 w 20"/>
                <a:gd name="T49" fmla="*/ 0 h 31"/>
                <a:gd name="T50" fmla="*/ 1 w 2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1"/>
                <a:gd name="T80" fmla="*/ 20 w 2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1">
                  <a:moveTo>
                    <a:pt x="8" y="0"/>
                  </a:moveTo>
                  <a:lnTo>
                    <a:pt x="12" y="0"/>
                  </a:lnTo>
                  <a:lnTo>
                    <a:pt x="16" y="0"/>
                  </a:lnTo>
                  <a:lnTo>
                    <a:pt x="18" y="1"/>
                  </a:lnTo>
                  <a:lnTo>
                    <a:pt x="20" y="4"/>
                  </a:lnTo>
                  <a:lnTo>
                    <a:pt x="20" y="7"/>
                  </a:lnTo>
                  <a:lnTo>
                    <a:pt x="20" y="24"/>
                  </a:lnTo>
                  <a:lnTo>
                    <a:pt x="20" y="27"/>
                  </a:lnTo>
                  <a:lnTo>
                    <a:pt x="18" y="28"/>
                  </a:lnTo>
                  <a:lnTo>
                    <a:pt x="16" y="30"/>
                  </a:lnTo>
                  <a:lnTo>
                    <a:pt x="12" y="31"/>
                  </a:lnTo>
                  <a:lnTo>
                    <a:pt x="8" y="31"/>
                  </a:lnTo>
                  <a:lnTo>
                    <a:pt x="4" y="30"/>
                  </a:lnTo>
                  <a:lnTo>
                    <a:pt x="1" y="28"/>
                  </a:lnTo>
                  <a:lnTo>
                    <a:pt x="0" y="27"/>
                  </a:lnTo>
                  <a:lnTo>
                    <a:pt x="0" y="24"/>
                  </a:lnTo>
                  <a:lnTo>
                    <a:pt x="0" y="7"/>
                  </a:lnTo>
                  <a:lnTo>
                    <a:pt x="0" y="4"/>
                  </a:lnTo>
                  <a:lnTo>
                    <a:pt x="1" y="1"/>
                  </a:lnTo>
                  <a:lnTo>
                    <a:pt x="4" y="0"/>
                  </a:lnTo>
                  <a:lnTo>
                    <a:pt x="8" y="0"/>
                  </a:lnTo>
                  <a:close/>
                </a:path>
              </a:pathLst>
            </a:custGeom>
            <a:solidFill>
              <a:srgbClr val="FFFFFF"/>
            </a:solidFill>
            <a:ln w="9525">
              <a:noFill/>
              <a:round/>
              <a:headEnd/>
              <a:tailEnd/>
            </a:ln>
          </p:spPr>
          <p:txBody>
            <a:bodyPr/>
            <a:lstStyle/>
            <a:p>
              <a:pPr algn="ctr"/>
              <a:endParaRPr lang="fr-FR" sz="2000"/>
            </a:p>
          </p:txBody>
        </p:sp>
        <p:sp>
          <p:nvSpPr>
            <p:cNvPr id="15525" name="Freeform 212"/>
            <p:cNvSpPr>
              <a:spLocks noEditPoints="1"/>
            </p:cNvSpPr>
            <p:nvPr/>
          </p:nvSpPr>
          <p:spPr bwMode="white">
            <a:xfrm flipH="1">
              <a:off x="476" y="3748"/>
              <a:ext cx="13" cy="19"/>
            </a:xfrm>
            <a:custGeom>
              <a:avLst/>
              <a:gdLst>
                <a:gd name="T0" fmla="*/ 1 w 23"/>
                <a:gd name="T1" fmla="*/ 0 h 32"/>
                <a:gd name="T2" fmla="*/ 1 w 23"/>
                <a:gd name="T3" fmla="*/ 0 h 32"/>
                <a:gd name="T4" fmla="*/ 1 w 23"/>
                <a:gd name="T5" fmla="*/ 1 h 32"/>
                <a:gd name="T6" fmla="*/ 1 w 23"/>
                <a:gd name="T7" fmla="*/ 1 h 32"/>
                <a:gd name="T8" fmla="*/ 0 w 23"/>
                <a:gd name="T9" fmla="*/ 1 h 32"/>
                <a:gd name="T10" fmla="*/ 0 w 23"/>
                <a:gd name="T11" fmla="*/ 1 h 32"/>
                <a:gd name="T12" fmla="*/ 0 w 23"/>
                <a:gd name="T13" fmla="*/ 3 h 32"/>
                <a:gd name="T14" fmla="*/ 0 w 23"/>
                <a:gd name="T15" fmla="*/ 3 h 32"/>
                <a:gd name="T16" fmla="*/ 0 w 23"/>
                <a:gd name="T17" fmla="*/ 4 h 32"/>
                <a:gd name="T18" fmla="*/ 1 w 23"/>
                <a:gd name="T19" fmla="*/ 4 h 32"/>
                <a:gd name="T20" fmla="*/ 1 w 23"/>
                <a:gd name="T21" fmla="*/ 4 h 32"/>
                <a:gd name="T22" fmla="*/ 1 w 23"/>
                <a:gd name="T23" fmla="*/ 4 h 32"/>
                <a:gd name="T24" fmla="*/ 1 w 23"/>
                <a:gd name="T25" fmla="*/ 4 h 32"/>
                <a:gd name="T26" fmla="*/ 1 w 23"/>
                <a:gd name="T27" fmla="*/ 4 h 32"/>
                <a:gd name="T28" fmla="*/ 2 w 23"/>
                <a:gd name="T29" fmla="*/ 4 h 32"/>
                <a:gd name="T30" fmla="*/ 2 w 23"/>
                <a:gd name="T31" fmla="*/ 4 h 32"/>
                <a:gd name="T32" fmla="*/ 2 w 23"/>
                <a:gd name="T33" fmla="*/ 4 h 32"/>
                <a:gd name="T34" fmla="*/ 2 w 23"/>
                <a:gd name="T35" fmla="*/ 3 h 32"/>
                <a:gd name="T36" fmla="*/ 2 w 23"/>
                <a:gd name="T37" fmla="*/ 1 h 32"/>
                <a:gd name="T38" fmla="*/ 2 w 23"/>
                <a:gd name="T39" fmla="*/ 1 h 32"/>
                <a:gd name="T40" fmla="*/ 2 w 23"/>
                <a:gd name="T41" fmla="*/ 1 h 32"/>
                <a:gd name="T42" fmla="*/ 2 w 23"/>
                <a:gd name="T43" fmla="*/ 1 h 32"/>
                <a:gd name="T44" fmla="*/ 2 w 23"/>
                <a:gd name="T45" fmla="*/ 1 h 32"/>
                <a:gd name="T46" fmla="*/ 1 w 23"/>
                <a:gd name="T47" fmla="*/ 0 h 32"/>
                <a:gd name="T48" fmla="*/ 1 w 23"/>
                <a:gd name="T49" fmla="*/ 0 h 32"/>
                <a:gd name="T50" fmla="*/ 1 w 23"/>
                <a:gd name="T51" fmla="*/ 3 h 32"/>
                <a:gd name="T52" fmla="*/ 1 w 23"/>
                <a:gd name="T53" fmla="*/ 1 h 32"/>
                <a:gd name="T54" fmla="*/ 1 w 23"/>
                <a:gd name="T55" fmla="*/ 1 h 32"/>
                <a:gd name="T56" fmla="*/ 1 w 23"/>
                <a:gd name="T57" fmla="*/ 1 h 32"/>
                <a:gd name="T58" fmla="*/ 1 w 23"/>
                <a:gd name="T59" fmla="*/ 1 h 32"/>
                <a:gd name="T60" fmla="*/ 1 w 23"/>
                <a:gd name="T61" fmla="*/ 1 h 32"/>
                <a:gd name="T62" fmla="*/ 1 w 23"/>
                <a:gd name="T63" fmla="*/ 1 h 32"/>
                <a:gd name="T64" fmla="*/ 1 w 23"/>
                <a:gd name="T65" fmla="*/ 1 h 32"/>
                <a:gd name="T66" fmla="*/ 1 w 23"/>
                <a:gd name="T67" fmla="*/ 1 h 32"/>
                <a:gd name="T68" fmla="*/ 2 w 23"/>
                <a:gd name="T69" fmla="*/ 1 h 32"/>
                <a:gd name="T70" fmla="*/ 2 w 23"/>
                <a:gd name="T71" fmla="*/ 1 h 32"/>
                <a:gd name="T72" fmla="*/ 2 w 23"/>
                <a:gd name="T73" fmla="*/ 1 h 32"/>
                <a:gd name="T74" fmla="*/ 2 w 23"/>
                <a:gd name="T75" fmla="*/ 1 h 32"/>
                <a:gd name="T76" fmla="*/ 2 w 23"/>
                <a:gd name="T77" fmla="*/ 3 h 32"/>
                <a:gd name="T78" fmla="*/ 2 w 23"/>
                <a:gd name="T79" fmla="*/ 3 h 32"/>
                <a:gd name="T80" fmla="*/ 2 w 23"/>
                <a:gd name="T81" fmla="*/ 4 h 32"/>
                <a:gd name="T82" fmla="*/ 2 w 23"/>
                <a:gd name="T83" fmla="*/ 4 h 32"/>
                <a:gd name="T84" fmla="*/ 2 w 23"/>
                <a:gd name="T85" fmla="*/ 4 h 32"/>
                <a:gd name="T86" fmla="*/ 1 w 23"/>
                <a:gd name="T87" fmla="*/ 4 h 32"/>
                <a:gd name="T88" fmla="*/ 1 w 23"/>
                <a:gd name="T89" fmla="*/ 4 h 32"/>
                <a:gd name="T90" fmla="*/ 1 w 23"/>
                <a:gd name="T91" fmla="*/ 4 h 32"/>
                <a:gd name="T92" fmla="*/ 1 w 23"/>
                <a:gd name="T93" fmla="*/ 4 h 32"/>
                <a:gd name="T94" fmla="*/ 1 w 23"/>
                <a:gd name="T95" fmla="*/ 4 h 32"/>
                <a:gd name="T96" fmla="*/ 1 w 23"/>
                <a:gd name="T97" fmla="*/ 4 h 32"/>
                <a:gd name="T98" fmla="*/ 1 w 23"/>
                <a:gd name="T99" fmla="*/ 3 h 32"/>
                <a:gd name="T100" fmla="*/ 1 w 23"/>
                <a:gd name="T101" fmla="*/ 3 h 3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
                <a:gd name="T154" fmla="*/ 0 h 32"/>
                <a:gd name="T155" fmla="*/ 23 w 23"/>
                <a:gd name="T156" fmla="*/ 32 h 3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 h="32">
                  <a:moveTo>
                    <a:pt x="9" y="0"/>
                  </a:moveTo>
                  <a:lnTo>
                    <a:pt x="9" y="0"/>
                  </a:lnTo>
                  <a:lnTo>
                    <a:pt x="5" y="1"/>
                  </a:lnTo>
                  <a:lnTo>
                    <a:pt x="2" y="2"/>
                  </a:lnTo>
                  <a:lnTo>
                    <a:pt x="0" y="5"/>
                  </a:lnTo>
                  <a:lnTo>
                    <a:pt x="0" y="8"/>
                  </a:lnTo>
                  <a:lnTo>
                    <a:pt x="0" y="25"/>
                  </a:lnTo>
                  <a:lnTo>
                    <a:pt x="0" y="28"/>
                  </a:lnTo>
                  <a:lnTo>
                    <a:pt x="2" y="31"/>
                  </a:lnTo>
                  <a:lnTo>
                    <a:pt x="5" y="32"/>
                  </a:lnTo>
                  <a:lnTo>
                    <a:pt x="9" y="32"/>
                  </a:lnTo>
                  <a:lnTo>
                    <a:pt x="13" y="32"/>
                  </a:lnTo>
                  <a:lnTo>
                    <a:pt x="17" y="32"/>
                  </a:lnTo>
                  <a:lnTo>
                    <a:pt x="20" y="31"/>
                  </a:lnTo>
                  <a:lnTo>
                    <a:pt x="21" y="28"/>
                  </a:lnTo>
                  <a:lnTo>
                    <a:pt x="23" y="25"/>
                  </a:lnTo>
                  <a:lnTo>
                    <a:pt x="23" y="8"/>
                  </a:lnTo>
                  <a:lnTo>
                    <a:pt x="21" y="5"/>
                  </a:lnTo>
                  <a:lnTo>
                    <a:pt x="20" y="2"/>
                  </a:lnTo>
                  <a:lnTo>
                    <a:pt x="17" y="1"/>
                  </a:lnTo>
                  <a:lnTo>
                    <a:pt x="13" y="0"/>
                  </a:lnTo>
                  <a:lnTo>
                    <a:pt x="9" y="0"/>
                  </a:lnTo>
                  <a:close/>
                  <a:moveTo>
                    <a:pt x="2" y="25"/>
                  </a:moveTo>
                  <a:lnTo>
                    <a:pt x="2" y="8"/>
                  </a:lnTo>
                  <a:lnTo>
                    <a:pt x="2" y="5"/>
                  </a:lnTo>
                  <a:lnTo>
                    <a:pt x="4" y="4"/>
                  </a:lnTo>
                  <a:lnTo>
                    <a:pt x="6" y="2"/>
                  </a:lnTo>
                  <a:lnTo>
                    <a:pt x="9" y="2"/>
                  </a:lnTo>
                  <a:lnTo>
                    <a:pt x="13" y="2"/>
                  </a:lnTo>
                  <a:lnTo>
                    <a:pt x="16" y="2"/>
                  </a:lnTo>
                  <a:lnTo>
                    <a:pt x="19" y="4"/>
                  </a:lnTo>
                  <a:lnTo>
                    <a:pt x="20" y="5"/>
                  </a:lnTo>
                  <a:lnTo>
                    <a:pt x="20" y="8"/>
                  </a:lnTo>
                  <a:lnTo>
                    <a:pt x="20" y="25"/>
                  </a:lnTo>
                  <a:lnTo>
                    <a:pt x="20" y="27"/>
                  </a:lnTo>
                  <a:lnTo>
                    <a:pt x="19" y="29"/>
                  </a:lnTo>
                  <a:lnTo>
                    <a:pt x="16" y="29"/>
                  </a:lnTo>
                  <a:lnTo>
                    <a:pt x="13" y="31"/>
                  </a:lnTo>
                  <a:lnTo>
                    <a:pt x="9" y="31"/>
                  </a:lnTo>
                  <a:lnTo>
                    <a:pt x="6" y="29"/>
                  </a:lnTo>
                  <a:lnTo>
                    <a:pt x="4" y="29"/>
                  </a:lnTo>
                  <a:lnTo>
                    <a:pt x="2" y="27"/>
                  </a:lnTo>
                  <a:lnTo>
                    <a:pt x="2" y="25"/>
                  </a:lnTo>
                  <a:close/>
                </a:path>
              </a:pathLst>
            </a:custGeom>
            <a:solidFill>
              <a:srgbClr val="CCCCCC"/>
            </a:solidFill>
            <a:ln w="9525">
              <a:noFill/>
              <a:round/>
              <a:headEnd/>
              <a:tailEnd/>
            </a:ln>
          </p:spPr>
          <p:txBody>
            <a:bodyPr/>
            <a:lstStyle/>
            <a:p>
              <a:pPr algn="ctr"/>
              <a:endParaRPr lang="fr-FR" sz="2000"/>
            </a:p>
          </p:txBody>
        </p:sp>
        <p:sp>
          <p:nvSpPr>
            <p:cNvPr id="15526" name="Freeform 213"/>
            <p:cNvSpPr>
              <a:spLocks/>
            </p:cNvSpPr>
            <p:nvPr/>
          </p:nvSpPr>
          <p:spPr bwMode="white">
            <a:xfrm flipH="1">
              <a:off x="530" y="3733"/>
              <a:ext cx="6" cy="17"/>
            </a:xfrm>
            <a:custGeom>
              <a:avLst/>
              <a:gdLst>
                <a:gd name="T0" fmla="*/ 1 w 11"/>
                <a:gd name="T1" fmla="*/ 0 h 29"/>
                <a:gd name="T2" fmla="*/ 1 w 11"/>
                <a:gd name="T3" fmla="*/ 0 h 29"/>
                <a:gd name="T4" fmla="*/ 1 w 11"/>
                <a:gd name="T5" fmla="*/ 0 h 29"/>
                <a:gd name="T6" fmla="*/ 1 w 11"/>
                <a:gd name="T7" fmla="*/ 0 h 29"/>
                <a:gd name="T8" fmla="*/ 1 w 11"/>
                <a:gd name="T9" fmla="*/ 0 h 29"/>
                <a:gd name="T10" fmla="*/ 0 w 11"/>
                <a:gd name="T11" fmla="*/ 1 h 29"/>
                <a:gd name="T12" fmla="*/ 0 w 11"/>
                <a:gd name="T13" fmla="*/ 1 h 29"/>
                <a:gd name="T14" fmla="*/ 0 w 11"/>
                <a:gd name="T15" fmla="*/ 2 h 29"/>
                <a:gd name="T16" fmla="*/ 0 w 11"/>
                <a:gd name="T17" fmla="*/ 2 h 29"/>
                <a:gd name="T18" fmla="*/ 1 w 11"/>
                <a:gd name="T19" fmla="*/ 3 h 29"/>
                <a:gd name="T20" fmla="*/ 1 w 11"/>
                <a:gd name="T21" fmla="*/ 3 h 29"/>
                <a:gd name="T22" fmla="*/ 1 w 11"/>
                <a:gd name="T23" fmla="*/ 4 h 29"/>
                <a:gd name="T24" fmla="*/ 1 w 11"/>
                <a:gd name="T25" fmla="*/ 4 h 29"/>
                <a:gd name="T26" fmla="*/ 1 w 11"/>
                <a:gd name="T27" fmla="*/ 4 h 29"/>
                <a:gd name="T28" fmla="*/ 1 w 11"/>
                <a:gd name="T29" fmla="*/ 4 h 29"/>
                <a:gd name="T30" fmla="*/ 1 w 11"/>
                <a:gd name="T31" fmla="*/ 3 h 29"/>
                <a:gd name="T32" fmla="*/ 1 w 11"/>
                <a:gd name="T33" fmla="*/ 3 h 29"/>
                <a:gd name="T34" fmla="*/ 1 w 11"/>
                <a:gd name="T35" fmla="*/ 3 h 29"/>
                <a:gd name="T36" fmla="*/ 1 w 11"/>
                <a:gd name="T37" fmla="*/ 1 h 29"/>
                <a:gd name="T38" fmla="*/ 1 w 11"/>
                <a:gd name="T39" fmla="*/ 1 h 29"/>
                <a:gd name="T40" fmla="*/ 1 w 11"/>
                <a:gd name="T41" fmla="*/ 1 h 29"/>
                <a:gd name="T42" fmla="*/ 1 w 11"/>
                <a:gd name="T43" fmla="*/ 1 h 29"/>
                <a:gd name="T44" fmla="*/ 1 w 11"/>
                <a:gd name="T45" fmla="*/ 0 h 29"/>
                <a:gd name="T46" fmla="*/ 1 w 11"/>
                <a:gd name="T47" fmla="*/ 0 h 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29"/>
                <a:gd name="T74" fmla="*/ 11 w 11"/>
                <a:gd name="T75" fmla="*/ 29 h 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29">
                  <a:moveTo>
                    <a:pt x="5" y="0"/>
                  </a:moveTo>
                  <a:lnTo>
                    <a:pt x="5" y="0"/>
                  </a:lnTo>
                  <a:lnTo>
                    <a:pt x="4" y="0"/>
                  </a:lnTo>
                  <a:lnTo>
                    <a:pt x="1" y="0"/>
                  </a:lnTo>
                  <a:lnTo>
                    <a:pt x="0" y="2"/>
                  </a:lnTo>
                  <a:lnTo>
                    <a:pt x="0" y="5"/>
                  </a:lnTo>
                  <a:lnTo>
                    <a:pt x="0" y="18"/>
                  </a:lnTo>
                  <a:lnTo>
                    <a:pt x="1" y="25"/>
                  </a:lnTo>
                  <a:lnTo>
                    <a:pt x="4" y="26"/>
                  </a:lnTo>
                  <a:lnTo>
                    <a:pt x="5" y="29"/>
                  </a:lnTo>
                  <a:lnTo>
                    <a:pt x="8" y="29"/>
                  </a:lnTo>
                  <a:lnTo>
                    <a:pt x="9" y="28"/>
                  </a:lnTo>
                  <a:lnTo>
                    <a:pt x="11" y="26"/>
                  </a:lnTo>
                  <a:lnTo>
                    <a:pt x="11" y="22"/>
                  </a:lnTo>
                  <a:lnTo>
                    <a:pt x="11" y="10"/>
                  </a:lnTo>
                  <a:lnTo>
                    <a:pt x="9" y="4"/>
                  </a:lnTo>
                  <a:lnTo>
                    <a:pt x="8" y="1"/>
                  </a:lnTo>
                  <a:lnTo>
                    <a:pt x="5" y="0"/>
                  </a:lnTo>
                  <a:close/>
                </a:path>
              </a:pathLst>
            </a:custGeom>
            <a:solidFill>
              <a:srgbClr val="FFFFFF"/>
            </a:solidFill>
            <a:ln w="9525">
              <a:noFill/>
              <a:round/>
              <a:headEnd/>
              <a:tailEnd/>
            </a:ln>
          </p:spPr>
          <p:txBody>
            <a:bodyPr/>
            <a:lstStyle/>
            <a:p>
              <a:pPr algn="ctr"/>
              <a:endParaRPr lang="fr-FR" sz="2000"/>
            </a:p>
          </p:txBody>
        </p:sp>
        <p:sp>
          <p:nvSpPr>
            <p:cNvPr id="15527" name="Freeform 214"/>
            <p:cNvSpPr>
              <a:spLocks noEditPoints="1"/>
            </p:cNvSpPr>
            <p:nvPr/>
          </p:nvSpPr>
          <p:spPr bwMode="white">
            <a:xfrm flipH="1">
              <a:off x="529" y="3731"/>
              <a:ext cx="7" cy="19"/>
            </a:xfrm>
            <a:custGeom>
              <a:avLst/>
              <a:gdLst>
                <a:gd name="T0" fmla="*/ 1 w 12"/>
                <a:gd name="T1" fmla="*/ 0 h 31"/>
                <a:gd name="T2" fmla="*/ 1 w 12"/>
                <a:gd name="T3" fmla="*/ 0 h 31"/>
                <a:gd name="T4" fmla="*/ 0 w 12"/>
                <a:gd name="T5" fmla="*/ 1 h 31"/>
                <a:gd name="T6" fmla="*/ 0 w 12"/>
                <a:gd name="T7" fmla="*/ 1 h 31"/>
                <a:gd name="T8" fmla="*/ 0 w 12"/>
                <a:gd name="T9" fmla="*/ 2 h 31"/>
                <a:gd name="T10" fmla="*/ 0 w 12"/>
                <a:gd name="T11" fmla="*/ 2 h 31"/>
                <a:gd name="T12" fmla="*/ 0 w 12"/>
                <a:gd name="T13" fmla="*/ 4 h 31"/>
                <a:gd name="T14" fmla="*/ 1 w 12"/>
                <a:gd name="T15" fmla="*/ 4 h 31"/>
                <a:gd name="T16" fmla="*/ 1 w 12"/>
                <a:gd name="T17" fmla="*/ 4 h 31"/>
                <a:gd name="T18" fmla="*/ 1 w 12"/>
                <a:gd name="T19" fmla="*/ 4 h 31"/>
                <a:gd name="T20" fmla="*/ 1 w 12"/>
                <a:gd name="T21" fmla="*/ 4 h 31"/>
                <a:gd name="T22" fmla="*/ 1 w 12"/>
                <a:gd name="T23" fmla="*/ 4 h 31"/>
                <a:gd name="T24" fmla="*/ 1 w 12"/>
                <a:gd name="T25" fmla="*/ 4 h 31"/>
                <a:gd name="T26" fmla="*/ 1 w 12"/>
                <a:gd name="T27" fmla="*/ 4 h 31"/>
                <a:gd name="T28" fmla="*/ 1 w 12"/>
                <a:gd name="T29" fmla="*/ 4 h 31"/>
                <a:gd name="T30" fmla="*/ 1 w 12"/>
                <a:gd name="T31" fmla="*/ 4 h 31"/>
                <a:gd name="T32" fmla="*/ 1 w 12"/>
                <a:gd name="T33" fmla="*/ 1 h 31"/>
                <a:gd name="T34" fmla="*/ 1 w 12"/>
                <a:gd name="T35" fmla="*/ 1 h 31"/>
                <a:gd name="T36" fmla="*/ 1 w 12"/>
                <a:gd name="T37" fmla="*/ 1 h 31"/>
                <a:gd name="T38" fmla="*/ 1 w 12"/>
                <a:gd name="T39" fmla="*/ 1 h 31"/>
                <a:gd name="T40" fmla="*/ 1 w 12"/>
                <a:gd name="T41" fmla="*/ 1 h 31"/>
                <a:gd name="T42" fmla="*/ 1 w 12"/>
                <a:gd name="T43" fmla="*/ 0 h 31"/>
                <a:gd name="T44" fmla="*/ 1 w 12"/>
                <a:gd name="T45" fmla="*/ 0 h 31"/>
                <a:gd name="T46" fmla="*/ 1 w 12"/>
                <a:gd name="T47" fmla="*/ 0 h 31"/>
                <a:gd name="T48" fmla="*/ 1 w 12"/>
                <a:gd name="T49" fmla="*/ 0 h 31"/>
                <a:gd name="T50" fmla="*/ 1 w 12"/>
                <a:gd name="T51" fmla="*/ 0 h 31"/>
                <a:gd name="T52" fmla="*/ 1 w 12"/>
                <a:gd name="T53" fmla="*/ 0 h 31"/>
                <a:gd name="T54" fmla="*/ 1 w 12"/>
                <a:gd name="T55" fmla="*/ 4 h 31"/>
                <a:gd name="T56" fmla="*/ 1 w 12"/>
                <a:gd name="T57" fmla="*/ 4 h 31"/>
                <a:gd name="T58" fmla="*/ 1 w 12"/>
                <a:gd name="T59" fmla="*/ 4 h 31"/>
                <a:gd name="T60" fmla="*/ 1 w 12"/>
                <a:gd name="T61" fmla="*/ 4 h 31"/>
                <a:gd name="T62" fmla="*/ 1 w 12"/>
                <a:gd name="T63" fmla="*/ 2 h 31"/>
                <a:gd name="T64" fmla="*/ 1 w 12"/>
                <a:gd name="T65" fmla="*/ 1 h 31"/>
                <a:gd name="T66" fmla="*/ 1 w 12"/>
                <a:gd name="T67" fmla="*/ 1 h 31"/>
                <a:gd name="T68" fmla="*/ 1 w 12"/>
                <a:gd name="T69" fmla="*/ 1 h 31"/>
                <a:gd name="T70" fmla="*/ 1 w 12"/>
                <a:gd name="T71" fmla="*/ 1 h 31"/>
                <a:gd name="T72" fmla="*/ 1 w 12"/>
                <a:gd name="T73" fmla="*/ 1 h 31"/>
                <a:gd name="T74" fmla="*/ 1 w 12"/>
                <a:gd name="T75" fmla="*/ 1 h 31"/>
                <a:gd name="T76" fmla="*/ 1 w 12"/>
                <a:gd name="T77" fmla="*/ 1 h 31"/>
                <a:gd name="T78" fmla="*/ 1 w 12"/>
                <a:gd name="T79" fmla="*/ 1 h 31"/>
                <a:gd name="T80" fmla="*/ 1 w 12"/>
                <a:gd name="T81" fmla="*/ 1 h 31"/>
                <a:gd name="T82" fmla="*/ 1 w 12"/>
                <a:gd name="T83" fmla="*/ 1 h 31"/>
                <a:gd name="T84" fmla="*/ 1 w 12"/>
                <a:gd name="T85" fmla="*/ 1 h 31"/>
                <a:gd name="T86" fmla="*/ 1 w 12"/>
                <a:gd name="T87" fmla="*/ 4 h 31"/>
                <a:gd name="T88" fmla="*/ 1 w 12"/>
                <a:gd name="T89" fmla="*/ 4 h 31"/>
                <a:gd name="T90" fmla="*/ 1 w 12"/>
                <a:gd name="T91" fmla="*/ 4 h 31"/>
                <a:gd name="T92" fmla="*/ 1 w 12"/>
                <a:gd name="T93" fmla="*/ 4 h 31"/>
                <a:gd name="T94" fmla="*/ 1 w 12"/>
                <a:gd name="T95" fmla="*/ 4 h 31"/>
                <a:gd name="T96" fmla="*/ 1 w 12"/>
                <a:gd name="T97" fmla="*/ 4 h 31"/>
                <a:gd name="T98" fmla="*/ 1 w 12"/>
                <a:gd name="T99" fmla="*/ 4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3" y="0"/>
                  </a:moveTo>
                  <a:lnTo>
                    <a:pt x="3" y="0"/>
                  </a:lnTo>
                  <a:lnTo>
                    <a:pt x="0" y="3"/>
                  </a:lnTo>
                  <a:lnTo>
                    <a:pt x="0" y="7"/>
                  </a:lnTo>
                  <a:lnTo>
                    <a:pt x="0" y="20"/>
                  </a:lnTo>
                  <a:lnTo>
                    <a:pt x="0" y="23"/>
                  </a:lnTo>
                  <a:lnTo>
                    <a:pt x="1" y="27"/>
                  </a:lnTo>
                  <a:lnTo>
                    <a:pt x="3" y="30"/>
                  </a:lnTo>
                  <a:lnTo>
                    <a:pt x="5" y="31"/>
                  </a:lnTo>
                  <a:lnTo>
                    <a:pt x="7" y="31"/>
                  </a:lnTo>
                  <a:lnTo>
                    <a:pt x="9" y="31"/>
                  </a:lnTo>
                  <a:lnTo>
                    <a:pt x="11" y="28"/>
                  </a:lnTo>
                  <a:lnTo>
                    <a:pt x="12" y="24"/>
                  </a:lnTo>
                  <a:lnTo>
                    <a:pt x="12" y="12"/>
                  </a:lnTo>
                  <a:lnTo>
                    <a:pt x="11" y="8"/>
                  </a:lnTo>
                  <a:lnTo>
                    <a:pt x="9" y="6"/>
                  </a:lnTo>
                  <a:lnTo>
                    <a:pt x="8" y="3"/>
                  </a:lnTo>
                  <a:lnTo>
                    <a:pt x="5" y="0"/>
                  </a:lnTo>
                  <a:lnTo>
                    <a:pt x="4" y="0"/>
                  </a:lnTo>
                  <a:lnTo>
                    <a:pt x="3" y="0"/>
                  </a:lnTo>
                  <a:close/>
                  <a:moveTo>
                    <a:pt x="5" y="30"/>
                  </a:moveTo>
                  <a:lnTo>
                    <a:pt x="5" y="30"/>
                  </a:lnTo>
                  <a:lnTo>
                    <a:pt x="4" y="28"/>
                  </a:lnTo>
                  <a:lnTo>
                    <a:pt x="3" y="26"/>
                  </a:lnTo>
                  <a:lnTo>
                    <a:pt x="1" y="20"/>
                  </a:lnTo>
                  <a:lnTo>
                    <a:pt x="1" y="7"/>
                  </a:lnTo>
                  <a:lnTo>
                    <a:pt x="1" y="4"/>
                  </a:lnTo>
                  <a:lnTo>
                    <a:pt x="3" y="2"/>
                  </a:lnTo>
                  <a:lnTo>
                    <a:pt x="5" y="2"/>
                  </a:lnTo>
                  <a:lnTo>
                    <a:pt x="7" y="3"/>
                  </a:lnTo>
                  <a:lnTo>
                    <a:pt x="9" y="6"/>
                  </a:lnTo>
                  <a:lnTo>
                    <a:pt x="11" y="12"/>
                  </a:lnTo>
                  <a:lnTo>
                    <a:pt x="11" y="24"/>
                  </a:lnTo>
                  <a:lnTo>
                    <a:pt x="9" y="28"/>
                  </a:lnTo>
                  <a:lnTo>
                    <a:pt x="8" y="30"/>
                  </a:lnTo>
                  <a:lnTo>
                    <a:pt x="5" y="30"/>
                  </a:lnTo>
                  <a:close/>
                </a:path>
              </a:pathLst>
            </a:custGeom>
            <a:solidFill>
              <a:srgbClr val="CCCCCC"/>
            </a:solidFill>
            <a:ln w="9525">
              <a:noFill/>
              <a:round/>
              <a:headEnd/>
              <a:tailEnd/>
            </a:ln>
          </p:spPr>
          <p:txBody>
            <a:bodyPr/>
            <a:lstStyle/>
            <a:p>
              <a:pPr algn="ctr"/>
              <a:endParaRPr lang="fr-FR" sz="2000"/>
            </a:p>
          </p:txBody>
        </p:sp>
        <p:sp>
          <p:nvSpPr>
            <p:cNvPr id="15528" name="Freeform 215"/>
            <p:cNvSpPr>
              <a:spLocks/>
            </p:cNvSpPr>
            <p:nvPr/>
          </p:nvSpPr>
          <p:spPr bwMode="white">
            <a:xfrm flipH="1">
              <a:off x="536" y="3730"/>
              <a:ext cx="7" cy="15"/>
            </a:xfrm>
            <a:custGeom>
              <a:avLst/>
              <a:gdLst>
                <a:gd name="T0" fmla="*/ 2 w 9"/>
                <a:gd name="T1" fmla="*/ 0 h 26"/>
                <a:gd name="T2" fmla="*/ 2 w 9"/>
                <a:gd name="T3" fmla="*/ 0 h 26"/>
                <a:gd name="T4" fmla="*/ 2 w 9"/>
                <a:gd name="T5" fmla="*/ 0 h 26"/>
                <a:gd name="T6" fmla="*/ 2 w 9"/>
                <a:gd name="T7" fmla="*/ 0 h 26"/>
                <a:gd name="T8" fmla="*/ 1 w 9"/>
                <a:gd name="T9" fmla="*/ 1 h 26"/>
                <a:gd name="T10" fmla="*/ 0 w 9"/>
                <a:gd name="T11" fmla="*/ 1 h 26"/>
                <a:gd name="T12" fmla="*/ 0 w 9"/>
                <a:gd name="T13" fmla="*/ 1 h 26"/>
                <a:gd name="T14" fmla="*/ 0 w 9"/>
                <a:gd name="T15" fmla="*/ 2 h 26"/>
                <a:gd name="T16" fmla="*/ 0 w 9"/>
                <a:gd name="T17" fmla="*/ 2 h 26"/>
                <a:gd name="T18" fmla="*/ 1 w 9"/>
                <a:gd name="T19" fmla="*/ 3 h 26"/>
                <a:gd name="T20" fmla="*/ 2 w 9"/>
                <a:gd name="T21" fmla="*/ 3 h 26"/>
                <a:gd name="T22" fmla="*/ 2 w 9"/>
                <a:gd name="T23" fmla="*/ 3 h 26"/>
                <a:gd name="T24" fmla="*/ 2 w 9"/>
                <a:gd name="T25" fmla="*/ 3 h 26"/>
                <a:gd name="T26" fmla="*/ 2 w 9"/>
                <a:gd name="T27" fmla="*/ 3 h 26"/>
                <a:gd name="T28" fmla="*/ 2 w 9"/>
                <a:gd name="T29" fmla="*/ 3 h 26"/>
                <a:gd name="T30" fmla="*/ 3 w 9"/>
                <a:gd name="T31" fmla="*/ 3 h 26"/>
                <a:gd name="T32" fmla="*/ 3 w 9"/>
                <a:gd name="T33" fmla="*/ 3 h 26"/>
                <a:gd name="T34" fmla="*/ 3 w 9"/>
                <a:gd name="T35" fmla="*/ 2 h 26"/>
                <a:gd name="T36" fmla="*/ 3 w 9"/>
                <a:gd name="T37" fmla="*/ 1 h 26"/>
                <a:gd name="T38" fmla="*/ 3 w 9"/>
                <a:gd name="T39" fmla="*/ 1 h 26"/>
                <a:gd name="T40" fmla="*/ 3 w 9"/>
                <a:gd name="T41" fmla="*/ 1 h 26"/>
                <a:gd name="T42" fmla="*/ 2 w 9"/>
                <a:gd name="T43" fmla="*/ 1 h 26"/>
                <a:gd name="T44" fmla="*/ 2 w 9"/>
                <a:gd name="T45" fmla="*/ 0 h 26"/>
                <a:gd name="T46" fmla="*/ 2 w 9"/>
                <a:gd name="T47" fmla="*/ 0 h 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6"/>
                <a:gd name="T74" fmla="*/ 9 w 9"/>
                <a:gd name="T75" fmla="*/ 26 h 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6">
                  <a:moveTo>
                    <a:pt x="5" y="0"/>
                  </a:moveTo>
                  <a:lnTo>
                    <a:pt x="4" y="0"/>
                  </a:lnTo>
                  <a:lnTo>
                    <a:pt x="2" y="0"/>
                  </a:lnTo>
                  <a:lnTo>
                    <a:pt x="1" y="2"/>
                  </a:lnTo>
                  <a:lnTo>
                    <a:pt x="0" y="3"/>
                  </a:lnTo>
                  <a:lnTo>
                    <a:pt x="0" y="6"/>
                  </a:lnTo>
                  <a:lnTo>
                    <a:pt x="0" y="16"/>
                  </a:lnTo>
                  <a:lnTo>
                    <a:pt x="1" y="22"/>
                  </a:lnTo>
                  <a:lnTo>
                    <a:pt x="2" y="24"/>
                  </a:lnTo>
                  <a:lnTo>
                    <a:pt x="4" y="24"/>
                  </a:lnTo>
                  <a:lnTo>
                    <a:pt x="5" y="26"/>
                  </a:lnTo>
                  <a:lnTo>
                    <a:pt x="6" y="26"/>
                  </a:lnTo>
                  <a:lnTo>
                    <a:pt x="8" y="24"/>
                  </a:lnTo>
                  <a:lnTo>
                    <a:pt x="9" y="23"/>
                  </a:lnTo>
                  <a:lnTo>
                    <a:pt x="9" y="20"/>
                  </a:lnTo>
                  <a:lnTo>
                    <a:pt x="9" y="10"/>
                  </a:lnTo>
                  <a:lnTo>
                    <a:pt x="8" y="4"/>
                  </a:lnTo>
                  <a:lnTo>
                    <a:pt x="6" y="2"/>
                  </a:lnTo>
                  <a:lnTo>
                    <a:pt x="5" y="0"/>
                  </a:lnTo>
                  <a:close/>
                </a:path>
              </a:pathLst>
            </a:custGeom>
            <a:solidFill>
              <a:srgbClr val="FFFFFF"/>
            </a:solidFill>
            <a:ln w="9525">
              <a:noFill/>
              <a:round/>
              <a:headEnd/>
              <a:tailEnd/>
            </a:ln>
          </p:spPr>
          <p:txBody>
            <a:bodyPr/>
            <a:lstStyle/>
            <a:p>
              <a:pPr algn="ctr"/>
              <a:endParaRPr lang="fr-FR" sz="2000"/>
            </a:p>
          </p:txBody>
        </p:sp>
        <p:sp>
          <p:nvSpPr>
            <p:cNvPr id="15529" name="Freeform 216"/>
            <p:cNvSpPr>
              <a:spLocks noEditPoints="1"/>
            </p:cNvSpPr>
            <p:nvPr/>
          </p:nvSpPr>
          <p:spPr bwMode="white">
            <a:xfrm flipH="1">
              <a:off x="535" y="3728"/>
              <a:ext cx="8" cy="17"/>
            </a:xfrm>
            <a:custGeom>
              <a:avLst/>
              <a:gdLst>
                <a:gd name="T0" fmla="*/ 1 w 10"/>
                <a:gd name="T1" fmla="*/ 1 h 27"/>
                <a:gd name="T2" fmla="*/ 1 w 10"/>
                <a:gd name="T3" fmla="*/ 1 h 27"/>
                <a:gd name="T4" fmla="*/ 0 w 10"/>
                <a:gd name="T5" fmla="*/ 1 h 27"/>
                <a:gd name="T6" fmla="*/ 0 w 10"/>
                <a:gd name="T7" fmla="*/ 1 h 27"/>
                <a:gd name="T8" fmla="*/ 0 w 10"/>
                <a:gd name="T9" fmla="*/ 3 h 27"/>
                <a:gd name="T10" fmla="*/ 0 w 10"/>
                <a:gd name="T11" fmla="*/ 3 h 27"/>
                <a:gd name="T12" fmla="*/ 1 w 10"/>
                <a:gd name="T13" fmla="*/ 4 h 27"/>
                <a:gd name="T14" fmla="*/ 2 w 10"/>
                <a:gd name="T15" fmla="*/ 4 h 27"/>
                <a:gd name="T16" fmla="*/ 2 w 10"/>
                <a:gd name="T17" fmla="*/ 4 h 27"/>
                <a:gd name="T18" fmla="*/ 2 w 10"/>
                <a:gd name="T19" fmla="*/ 4 h 27"/>
                <a:gd name="T20" fmla="*/ 2 w 10"/>
                <a:gd name="T21" fmla="*/ 4 h 27"/>
                <a:gd name="T22" fmla="*/ 3 w 10"/>
                <a:gd name="T23" fmla="*/ 4 h 27"/>
                <a:gd name="T24" fmla="*/ 3 w 10"/>
                <a:gd name="T25" fmla="*/ 4 h 27"/>
                <a:gd name="T26" fmla="*/ 4 w 10"/>
                <a:gd name="T27" fmla="*/ 4 h 27"/>
                <a:gd name="T28" fmla="*/ 4 w 10"/>
                <a:gd name="T29" fmla="*/ 3 h 27"/>
                <a:gd name="T30" fmla="*/ 4 w 10"/>
                <a:gd name="T31" fmla="*/ 2 h 27"/>
                <a:gd name="T32" fmla="*/ 4 w 10"/>
                <a:gd name="T33" fmla="*/ 2 h 27"/>
                <a:gd name="T34" fmla="*/ 3 w 10"/>
                <a:gd name="T35" fmla="*/ 1 h 27"/>
                <a:gd name="T36" fmla="*/ 2 w 10"/>
                <a:gd name="T37" fmla="*/ 1 h 27"/>
                <a:gd name="T38" fmla="*/ 2 w 10"/>
                <a:gd name="T39" fmla="*/ 1 h 27"/>
                <a:gd name="T40" fmla="*/ 2 w 10"/>
                <a:gd name="T41" fmla="*/ 1 h 27"/>
                <a:gd name="T42" fmla="*/ 2 w 10"/>
                <a:gd name="T43" fmla="*/ 1 h 27"/>
                <a:gd name="T44" fmla="*/ 2 w 10"/>
                <a:gd name="T45" fmla="*/ 0 h 27"/>
                <a:gd name="T46" fmla="*/ 1 w 10"/>
                <a:gd name="T47" fmla="*/ 1 h 27"/>
                <a:gd name="T48" fmla="*/ 1 w 10"/>
                <a:gd name="T49" fmla="*/ 1 h 27"/>
                <a:gd name="T50" fmla="*/ 2 w 10"/>
                <a:gd name="T51" fmla="*/ 4 h 27"/>
                <a:gd name="T52" fmla="*/ 2 w 10"/>
                <a:gd name="T53" fmla="*/ 4 h 27"/>
                <a:gd name="T54" fmla="*/ 1 w 10"/>
                <a:gd name="T55" fmla="*/ 4 h 27"/>
                <a:gd name="T56" fmla="*/ 0 w 10"/>
                <a:gd name="T57" fmla="*/ 3 h 27"/>
                <a:gd name="T58" fmla="*/ 0 w 10"/>
                <a:gd name="T59" fmla="*/ 1 h 27"/>
                <a:gd name="T60" fmla="*/ 0 w 10"/>
                <a:gd name="T61" fmla="*/ 1 h 27"/>
                <a:gd name="T62" fmla="*/ 1 w 10"/>
                <a:gd name="T63" fmla="*/ 1 h 27"/>
                <a:gd name="T64" fmla="*/ 2 w 10"/>
                <a:gd name="T65" fmla="*/ 1 h 27"/>
                <a:gd name="T66" fmla="*/ 2 w 10"/>
                <a:gd name="T67" fmla="*/ 1 h 27"/>
                <a:gd name="T68" fmla="*/ 2 w 10"/>
                <a:gd name="T69" fmla="*/ 1 h 27"/>
                <a:gd name="T70" fmla="*/ 2 w 10"/>
                <a:gd name="T71" fmla="*/ 1 h 27"/>
                <a:gd name="T72" fmla="*/ 2 w 10"/>
                <a:gd name="T73" fmla="*/ 1 h 27"/>
                <a:gd name="T74" fmla="*/ 3 w 10"/>
                <a:gd name="T75" fmla="*/ 1 h 27"/>
                <a:gd name="T76" fmla="*/ 4 w 10"/>
                <a:gd name="T77" fmla="*/ 2 h 27"/>
                <a:gd name="T78" fmla="*/ 4 w 10"/>
                <a:gd name="T79" fmla="*/ 3 h 27"/>
                <a:gd name="T80" fmla="*/ 4 w 10"/>
                <a:gd name="T81" fmla="*/ 3 h 27"/>
                <a:gd name="T82" fmla="*/ 3 w 10"/>
                <a:gd name="T83" fmla="*/ 4 h 27"/>
                <a:gd name="T84" fmla="*/ 2 w 10"/>
                <a:gd name="T85" fmla="*/ 4 h 27"/>
                <a:gd name="T86" fmla="*/ 2 w 10"/>
                <a:gd name="T87" fmla="*/ 4 h 27"/>
                <a:gd name="T88" fmla="*/ 2 w 10"/>
                <a:gd name="T89" fmla="*/ 4 h 27"/>
                <a:gd name="T90" fmla="*/ 2 w 10"/>
                <a:gd name="T91" fmla="*/ 4 h 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
                <a:gd name="T139" fmla="*/ 0 h 27"/>
                <a:gd name="T140" fmla="*/ 10 w 10"/>
                <a:gd name="T141" fmla="*/ 27 h 2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 h="27">
                  <a:moveTo>
                    <a:pt x="1" y="1"/>
                  </a:moveTo>
                  <a:lnTo>
                    <a:pt x="1" y="1"/>
                  </a:lnTo>
                  <a:lnTo>
                    <a:pt x="0" y="3"/>
                  </a:lnTo>
                  <a:lnTo>
                    <a:pt x="0" y="7"/>
                  </a:lnTo>
                  <a:lnTo>
                    <a:pt x="0" y="17"/>
                  </a:lnTo>
                  <a:lnTo>
                    <a:pt x="1" y="23"/>
                  </a:lnTo>
                  <a:lnTo>
                    <a:pt x="2" y="25"/>
                  </a:lnTo>
                  <a:lnTo>
                    <a:pt x="4" y="27"/>
                  </a:lnTo>
                  <a:lnTo>
                    <a:pt x="6" y="27"/>
                  </a:lnTo>
                  <a:lnTo>
                    <a:pt x="8" y="27"/>
                  </a:lnTo>
                  <a:lnTo>
                    <a:pt x="9" y="24"/>
                  </a:lnTo>
                  <a:lnTo>
                    <a:pt x="10" y="21"/>
                  </a:lnTo>
                  <a:lnTo>
                    <a:pt x="10" y="11"/>
                  </a:lnTo>
                  <a:lnTo>
                    <a:pt x="8" y="4"/>
                  </a:lnTo>
                  <a:lnTo>
                    <a:pt x="6" y="3"/>
                  </a:lnTo>
                  <a:lnTo>
                    <a:pt x="5" y="1"/>
                  </a:lnTo>
                  <a:lnTo>
                    <a:pt x="2" y="0"/>
                  </a:lnTo>
                  <a:lnTo>
                    <a:pt x="1" y="1"/>
                  </a:lnTo>
                  <a:close/>
                  <a:moveTo>
                    <a:pt x="5" y="25"/>
                  </a:moveTo>
                  <a:lnTo>
                    <a:pt x="5" y="25"/>
                  </a:lnTo>
                  <a:lnTo>
                    <a:pt x="1" y="23"/>
                  </a:lnTo>
                  <a:lnTo>
                    <a:pt x="0" y="17"/>
                  </a:lnTo>
                  <a:lnTo>
                    <a:pt x="0" y="7"/>
                  </a:lnTo>
                  <a:lnTo>
                    <a:pt x="1" y="4"/>
                  </a:lnTo>
                  <a:lnTo>
                    <a:pt x="2" y="3"/>
                  </a:lnTo>
                  <a:lnTo>
                    <a:pt x="4" y="1"/>
                  </a:lnTo>
                  <a:lnTo>
                    <a:pt x="4" y="3"/>
                  </a:lnTo>
                  <a:lnTo>
                    <a:pt x="8" y="5"/>
                  </a:lnTo>
                  <a:lnTo>
                    <a:pt x="9" y="11"/>
                  </a:lnTo>
                  <a:lnTo>
                    <a:pt x="9" y="21"/>
                  </a:lnTo>
                  <a:lnTo>
                    <a:pt x="8" y="24"/>
                  </a:lnTo>
                  <a:lnTo>
                    <a:pt x="6" y="25"/>
                  </a:lnTo>
                  <a:lnTo>
                    <a:pt x="5" y="25"/>
                  </a:lnTo>
                  <a:close/>
                </a:path>
              </a:pathLst>
            </a:custGeom>
            <a:solidFill>
              <a:srgbClr val="CCCCCC"/>
            </a:solidFill>
            <a:ln w="9525">
              <a:noFill/>
              <a:round/>
              <a:headEnd/>
              <a:tailEnd/>
            </a:ln>
          </p:spPr>
          <p:txBody>
            <a:bodyPr/>
            <a:lstStyle/>
            <a:p>
              <a:pPr algn="ctr"/>
              <a:endParaRPr lang="fr-FR" sz="2000"/>
            </a:p>
          </p:txBody>
        </p:sp>
        <p:sp>
          <p:nvSpPr>
            <p:cNvPr id="15530" name="Freeform 217"/>
            <p:cNvSpPr>
              <a:spLocks/>
            </p:cNvSpPr>
            <p:nvPr/>
          </p:nvSpPr>
          <p:spPr bwMode="black">
            <a:xfrm flipH="1">
              <a:off x="466" y="3801"/>
              <a:ext cx="41" cy="11"/>
            </a:xfrm>
            <a:custGeom>
              <a:avLst/>
              <a:gdLst>
                <a:gd name="T0" fmla="*/ 0 w 65"/>
                <a:gd name="T1" fmla="*/ 1 h 18"/>
                <a:gd name="T2" fmla="*/ 0 w 65"/>
                <a:gd name="T3" fmla="*/ 1 h 18"/>
                <a:gd name="T4" fmla="*/ 1 w 65"/>
                <a:gd name="T5" fmla="*/ 1 h 18"/>
                <a:gd name="T6" fmla="*/ 2 w 65"/>
                <a:gd name="T7" fmla="*/ 1 h 18"/>
                <a:gd name="T8" fmla="*/ 3 w 65"/>
                <a:gd name="T9" fmla="*/ 1 h 18"/>
                <a:gd name="T10" fmla="*/ 5 w 65"/>
                <a:gd name="T11" fmla="*/ 0 h 18"/>
                <a:gd name="T12" fmla="*/ 6 w 65"/>
                <a:gd name="T13" fmla="*/ 0 h 18"/>
                <a:gd name="T14" fmla="*/ 6 w 65"/>
                <a:gd name="T15" fmla="*/ 1 h 18"/>
                <a:gd name="T16" fmla="*/ 8 w 65"/>
                <a:gd name="T17" fmla="*/ 1 h 18"/>
                <a:gd name="T18" fmla="*/ 8 w 65"/>
                <a:gd name="T19" fmla="*/ 1 h 18"/>
                <a:gd name="T20" fmla="*/ 9 w 65"/>
                <a:gd name="T21" fmla="*/ 1 h 18"/>
                <a:gd name="T22" fmla="*/ 10 w 65"/>
                <a:gd name="T23" fmla="*/ 2 h 18"/>
                <a:gd name="T24" fmla="*/ 10 w 65"/>
                <a:gd name="T25" fmla="*/ 2 h 18"/>
                <a:gd name="T26" fmla="*/ 9 w 65"/>
                <a:gd name="T27" fmla="*/ 2 h 18"/>
                <a:gd name="T28" fmla="*/ 9 w 65"/>
                <a:gd name="T29" fmla="*/ 1 h 18"/>
                <a:gd name="T30" fmla="*/ 8 w 65"/>
                <a:gd name="T31" fmla="*/ 1 h 18"/>
                <a:gd name="T32" fmla="*/ 6 w 65"/>
                <a:gd name="T33" fmla="*/ 1 h 18"/>
                <a:gd name="T34" fmla="*/ 4 w 65"/>
                <a:gd name="T35" fmla="*/ 1 h 18"/>
                <a:gd name="T36" fmla="*/ 3 w 65"/>
                <a:gd name="T37" fmla="*/ 1 h 18"/>
                <a:gd name="T38" fmla="*/ 0 w 65"/>
                <a:gd name="T39" fmla="*/ 1 h 18"/>
                <a:gd name="T40" fmla="*/ 0 w 65"/>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18"/>
                <a:gd name="T65" fmla="*/ 65 w 65"/>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18">
                  <a:moveTo>
                    <a:pt x="0" y="10"/>
                  </a:moveTo>
                  <a:lnTo>
                    <a:pt x="0" y="10"/>
                  </a:lnTo>
                  <a:lnTo>
                    <a:pt x="5" y="6"/>
                  </a:lnTo>
                  <a:lnTo>
                    <a:pt x="12" y="4"/>
                  </a:lnTo>
                  <a:lnTo>
                    <a:pt x="20" y="1"/>
                  </a:lnTo>
                  <a:lnTo>
                    <a:pt x="30" y="0"/>
                  </a:lnTo>
                  <a:lnTo>
                    <a:pt x="36" y="0"/>
                  </a:lnTo>
                  <a:lnTo>
                    <a:pt x="41" y="1"/>
                  </a:lnTo>
                  <a:lnTo>
                    <a:pt x="47" y="4"/>
                  </a:lnTo>
                  <a:lnTo>
                    <a:pt x="53" y="8"/>
                  </a:lnTo>
                  <a:lnTo>
                    <a:pt x="60" y="12"/>
                  </a:lnTo>
                  <a:lnTo>
                    <a:pt x="65" y="18"/>
                  </a:lnTo>
                  <a:lnTo>
                    <a:pt x="61" y="16"/>
                  </a:lnTo>
                  <a:lnTo>
                    <a:pt x="56" y="12"/>
                  </a:lnTo>
                  <a:lnTo>
                    <a:pt x="48" y="9"/>
                  </a:lnTo>
                  <a:lnTo>
                    <a:pt x="38" y="8"/>
                  </a:lnTo>
                  <a:lnTo>
                    <a:pt x="28" y="6"/>
                  </a:lnTo>
                  <a:lnTo>
                    <a:pt x="14" y="8"/>
                  </a:lnTo>
                  <a:lnTo>
                    <a:pt x="0" y="10"/>
                  </a:lnTo>
                  <a:close/>
                </a:path>
              </a:pathLst>
            </a:custGeom>
            <a:solidFill>
              <a:srgbClr val="FF9600"/>
            </a:solidFill>
            <a:ln w="9525">
              <a:noFill/>
              <a:round/>
              <a:headEnd/>
              <a:tailEnd/>
            </a:ln>
          </p:spPr>
          <p:txBody>
            <a:bodyPr/>
            <a:lstStyle/>
            <a:p>
              <a:pPr algn="ctr"/>
              <a:endParaRPr lang="fr-FR" sz="2000"/>
            </a:p>
          </p:txBody>
        </p:sp>
        <p:sp>
          <p:nvSpPr>
            <p:cNvPr id="15531" name="Freeform 218"/>
            <p:cNvSpPr>
              <a:spLocks/>
            </p:cNvSpPr>
            <p:nvPr/>
          </p:nvSpPr>
          <p:spPr bwMode="black">
            <a:xfrm flipH="1">
              <a:off x="536" y="3714"/>
              <a:ext cx="20" cy="14"/>
            </a:xfrm>
            <a:custGeom>
              <a:avLst/>
              <a:gdLst>
                <a:gd name="T0" fmla="*/ 3 w 35"/>
                <a:gd name="T1" fmla="*/ 1 h 26"/>
                <a:gd name="T2" fmla="*/ 3 w 35"/>
                <a:gd name="T3" fmla="*/ 1 h 26"/>
                <a:gd name="T4" fmla="*/ 3 w 35"/>
                <a:gd name="T5" fmla="*/ 1 h 26"/>
                <a:gd name="T6" fmla="*/ 3 w 35"/>
                <a:gd name="T7" fmla="*/ 1 h 26"/>
                <a:gd name="T8" fmla="*/ 2 w 35"/>
                <a:gd name="T9" fmla="*/ 0 h 26"/>
                <a:gd name="T10" fmla="*/ 2 w 35"/>
                <a:gd name="T11" fmla="*/ 1 h 26"/>
                <a:gd name="T12" fmla="*/ 1 w 35"/>
                <a:gd name="T13" fmla="*/ 1 h 26"/>
                <a:gd name="T14" fmla="*/ 1 w 35"/>
                <a:gd name="T15" fmla="*/ 1 h 26"/>
                <a:gd name="T16" fmla="*/ 1 w 35"/>
                <a:gd name="T17" fmla="*/ 1 h 26"/>
                <a:gd name="T18" fmla="*/ 1 w 35"/>
                <a:gd name="T19" fmla="*/ 1 h 26"/>
                <a:gd name="T20" fmla="*/ 0 w 35"/>
                <a:gd name="T21" fmla="*/ 2 h 26"/>
                <a:gd name="T22" fmla="*/ 0 w 35"/>
                <a:gd name="T23" fmla="*/ 2 h 26"/>
                <a:gd name="T24" fmla="*/ 1 w 35"/>
                <a:gd name="T25" fmla="*/ 2 h 26"/>
                <a:gd name="T26" fmla="*/ 1 w 35"/>
                <a:gd name="T27" fmla="*/ 1 h 26"/>
                <a:gd name="T28" fmla="*/ 2 w 35"/>
                <a:gd name="T29" fmla="*/ 1 h 26"/>
                <a:gd name="T30" fmla="*/ 2 w 35"/>
                <a:gd name="T31" fmla="*/ 1 h 26"/>
                <a:gd name="T32" fmla="*/ 3 w 35"/>
                <a:gd name="T33" fmla="*/ 1 h 26"/>
                <a:gd name="T34" fmla="*/ 3 w 35"/>
                <a:gd name="T35" fmla="*/ 1 h 26"/>
                <a:gd name="T36" fmla="*/ 3 w 35"/>
                <a:gd name="T37" fmla="*/ 1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
                <a:gd name="T58" fmla="*/ 0 h 26"/>
                <a:gd name="T59" fmla="*/ 35 w 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 h="26">
                  <a:moveTo>
                    <a:pt x="35" y="6"/>
                  </a:moveTo>
                  <a:lnTo>
                    <a:pt x="35" y="6"/>
                  </a:lnTo>
                  <a:lnTo>
                    <a:pt x="31" y="3"/>
                  </a:lnTo>
                  <a:lnTo>
                    <a:pt x="26" y="2"/>
                  </a:lnTo>
                  <a:lnTo>
                    <a:pt x="20" y="0"/>
                  </a:lnTo>
                  <a:lnTo>
                    <a:pt x="15" y="2"/>
                  </a:lnTo>
                  <a:lnTo>
                    <a:pt x="11" y="3"/>
                  </a:lnTo>
                  <a:lnTo>
                    <a:pt x="8" y="4"/>
                  </a:lnTo>
                  <a:lnTo>
                    <a:pt x="7" y="9"/>
                  </a:lnTo>
                  <a:lnTo>
                    <a:pt x="4" y="13"/>
                  </a:lnTo>
                  <a:lnTo>
                    <a:pt x="0" y="26"/>
                  </a:lnTo>
                  <a:lnTo>
                    <a:pt x="3" y="22"/>
                  </a:lnTo>
                  <a:lnTo>
                    <a:pt x="10" y="14"/>
                  </a:lnTo>
                  <a:lnTo>
                    <a:pt x="14" y="10"/>
                  </a:lnTo>
                  <a:lnTo>
                    <a:pt x="20" y="7"/>
                  </a:lnTo>
                  <a:lnTo>
                    <a:pt x="27" y="6"/>
                  </a:lnTo>
                  <a:lnTo>
                    <a:pt x="35" y="6"/>
                  </a:lnTo>
                  <a:close/>
                </a:path>
              </a:pathLst>
            </a:custGeom>
            <a:solidFill>
              <a:srgbClr val="FFA600"/>
            </a:solidFill>
            <a:ln w="9525">
              <a:noFill/>
              <a:round/>
              <a:headEnd/>
              <a:tailEnd/>
            </a:ln>
          </p:spPr>
          <p:txBody>
            <a:bodyPr/>
            <a:lstStyle/>
            <a:p>
              <a:pPr algn="ctr"/>
              <a:endParaRPr lang="fr-FR" sz="2000"/>
            </a:p>
          </p:txBody>
        </p:sp>
        <p:sp>
          <p:nvSpPr>
            <p:cNvPr id="15532" name="Freeform 219"/>
            <p:cNvSpPr>
              <a:spLocks/>
            </p:cNvSpPr>
            <p:nvPr/>
          </p:nvSpPr>
          <p:spPr bwMode="black">
            <a:xfrm flipH="1">
              <a:off x="525" y="3557"/>
              <a:ext cx="44" cy="22"/>
            </a:xfrm>
            <a:custGeom>
              <a:avLst/>
              <a:gdLst>
                <a:gd name="T0" fmla="*/ 0 w 74"/>
                <a:gd name="T1" fmla="*/ 6 h 35"/>
                <a:gd name="T2" fmla="*/ 0 w 74"/>
                <a:gd name="T3" fmla="*/ 6 h 35"/>
                <a:gd name="T4" fmla="*/ 1 w 74"/>
                <a:gd name="T5" fmla="*/ 4 h 35"/>
                <a:gd name="T6" fmla="*/ 1 w 74"/>
                <a:gd name="T7" fmla="*/ 2 h 35"/>
                <a:gd name="T8" fmla="*/ 2 w 74"/>
                <a:gd name="T9" fmla="*/ 2 h 35"/>
                <a:gd name="T10" fmla="*/ 2 w 74"/>
                <a:gd name="T11" fmla="*/ 1 h 35"/>
                <a:gd name="T12" fmla="*/ 3 w 74"/>
                <a:gd name="T13" fmla="*/ 1 h 35"/>
                <a:gd name="T14" fmla="*/ 4 w 74"/>
                <a:gd name="T15" fmla="*/ 0 h 35"/>
                <a:gd name="T16" fmla="*/ 4 w 74"/>
                <a:gd name="T17" fmla="*/ 0 h 35"/>
                <a:gd name="T18" fmla="*/ 5 w 74"/>
                <a:gd name="T19" fmla="*/ 1 h 35"/>
                <a:gd name="T20" fmla="*/ 7 w 74"/>
                <a:gd name="T21" fmla="*/ 1 h 35"/>
                <a:gd name="T22" fmla="*/ 7 w 74"/>
                <a:gd name="T23" fmla="*/ 2 h 35"/>
                <a:gd name="T24" fmla="*/ 8 w 74"/>
                <a:gd name="T25" fmla="*/ 3 h 35"/>
                <a:gd name="T26" fmla="*/ 9 w 74"/>
                <a:gd name="T27" fmla="*/ 6 h 35"/>
                <a:gd name="T28" fmla="*/ 9 w 74"/>
                <a:gd name="T29" fmla="*/ 6 h 35"/>
                <a:gd name="T30" fmla="*/ 8 w 74"/>
                <a:gd name="T31" fmla="*/ 4 h 35"/>
                <a:gd name="T32" fmla="*/ 7 w 74"/>
                <a:gd name="T33" fmla="*/ 3 h 35"/>
                <a:gd name="T34" fmla="*/ 7 w 74"/>
                <a:gd name="T35" fmla="*/ 2 h 35"/>
                <a:gd name="T36" fmla="*/ 5 w 74"/>
                <a:gd name="T37" fmla="*/ 2 h 35"/>
                <a:gd name="T38" fmla="*/ 5 w 74"/>
                <a:gd name="T39" fmla="*/ 1 h 35"/>
                <a:gd name="T40" fmla="*/ 4 w 74"/>
                <a:gd name="T41" fmla="*/ 1 h 35"/>
                <a:gd name="T42" fmla="*/ 3 w 74"/>
                <a:gd name="T43" fmla="*/ 2 h 35"/>
                <a:gd name="T44" fmla="*/ 2 w 74"/>
                <a:gd name="T45" fmla="*/ 2 h 35"/>
                <a:gd name="T46" fmla="*/ 1 w 74"/>
                <a:gd name="T47" fmla="*/ 3 h 35"/>
                <a:gd name="T48" fmla="*/ 1 w 74"/>
                <a:gd name="T49" fmla="*/ 4 h 35"/>
                <a:gd name="T50" fmla="*/ 0 w 74"/>
                <a:gd name="T51" fmla="*/ 6 h 35"/>
                <a:gd name="T52" fmla="*/ 0 w 74"/>
                <a:gd name="T53" fmla="*/ 6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4"/>
                <a:gd name="T82" fmla="*/ 0 h 35"/>
                <a:gd name="T83" fmla="*/ 74 w 74"/>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4" h="35">
                  <a:moveTo>
                    <a:pt x="0" y="35"/>
                  </a:moveTo>
                  <a:lnTo>
                    <a:pt x="0" y="35"/>
                  </a:lnTo>
                  <a:lnTo>
                    <a:pt x="4" y="24"/>
                  </a:lnTo>
                  <a:lnTo>
                    <a:pt x="11" y="13"/>
                  </a:lnTo>
                  <a:lnTo>
                    <a:pt x="15" y="9"/>
                  </a:lnTo>
                  <a:lnTo>
                    <a:pt x="19" y="5"/>
                  </a:lnTo>
                  <a:lnTo>
                    <a:pt x="24" y="1"/>
                  </a:lnTo>
                  <a:lnTo>
                    <a:pt x="30" y="0"/>
                  </a:lnTo>
                  <a:lnTo>
                    <a:pt x="35" y="0"/>
                  </a:lnTo>
                  <a:lnTo>
                    <a:pt x="42" y="1"/>
                  </a:lnTo>
                  <a:lnTo>
                    <a:pt x="50" y="5"/>
                  </a:lnTo>
                  <a:lnTo>
                    <a:pt x="56" y="12"/>
                  </a:lnTo>
                  <a:lnTo>
                    <a:pt x="64" y="21"/>
                  </a:lnTo>
                  <a:lnTo>
                    <a:pt x="74" y="35"/>
                  </a:lnTo>
                  <a:lnTo>
                    <a:pt x="67" y="27"/>
                  </a:lnTo>
                  <a:lnTo>
                    <a:pt x="59" y="19"/>
                  </a:lnTo>
                  <a:lnTo>
                    <a:pt x="50" y="12"/>
                  </a:lnTo>
                  <a:lnTo>
                    <a:pt x="44" y="9"/>
                  </a:lnTo>
                  <a:lnTo>
                    <a:pt x="38" y="8"/>
                  </a:lnTo>
                  <a:lnTo>
                    <a:pt x="32" y="8"/>
                  </a:lnTo>
                  <a:lnTo>
                    <a:pt x="25" y="9"/>
                  </a:lnTo>
                  <a:lnTo>
                    <a:pt x="19" y="12"/>
                  </a:lnTo>
                  <a:lnTo>
                    <a:pt x="12" y="17"/>
                  </a:lnTo>
                  <a:lnTo>
                    <a:pt x="5" y="25"/>
                  </a:lnTo>
                  <a:lnTo>
                    <a:pt x="0" y="35"/>
                  </a:lnTo>
                  <a:close/>
                </a:path>
              </a:pathLst>
            </a:custGeom>
            <a:solidFill>
              <a:srgbClr val="FF7F00"/>
            </a:solidFill>
            <a:ln w="9525">
              <a:noFill/>
              <a:round/>
              <a:headEnd/>
              <a:tailEnd/>
            </a:ln>
          </p:spPr>
          <p:txBody>
            <a:bodyPr/>
            <a:lstStyle/>
            <a:p>
              <a:pPr algn="ctr"/>
              <a:endParaRPr lang="fr-FR" sz="2000"/>
            </a:p>
          </p:txBody>
        </p:sp>
        <p:sp>
          <p:nvSpPr>
            <p:cNvPr id="15533" name="Freeform 220"/>
            <p:cNvSpPr>
              <a:spLocks/>
            </p:cNvSpPr>
            <p:nvPr/>
          </p:nvSpPr>
          <p:spPr bwMode="black">
            <a:xfrm flipH="1">
              <a:off x="401" y="3577"/>
              <a:ext cx="65" cy="20"/>
            </a:xfrm>
            <a:custGeom>
              <a:avLst/>
              <a:gdLst>
                <a:gd name="T0" fmla="*/ 0 w 109"/>
                <a:gd name="T1" fmla="*/ 3 h 35"/>
                <a:gd name="T2" fmla="*/ 0 w 109"/>
                <a:gd name="T3" fmla="*/ 3 h 35"/>
                <a:gd name="T4" fmla="*/ 1 w 109"/>
                <a:gd name="T5" fmla="*/ 2 h 35"/>
                <a:gd name="T6" fmla="*/ 3 w 109"/>
                <a:gd name="T7" fmla="*/ 1 h 35"/>
                <a:gd name="T8" fmla="*/ 5 w 109"/>
                <a:gd name="T9" fmla="*/ 1 h 35"/>
                <a:gd name="T10" fmla="*/ 7 w 109"/>
                <a:gd name="T11" fmla="*/ 1 h 35"/>
                <a:gd name="T12" fmla="*/ 8 w 109"/>
                <a:gd name="T13" fmla="*/ 0 h 35"/>
                <a:gd name="T14" fmla="*/ 8 w 109"/>
                <a:gd name="T15" fmla="*/ 0 h 35"/>
                <a:gd name="T16" fmla="*/ 10 w 109"/>
                <a:gd name="T17" fmla="*/ 1 h 35"/>
                <a:gd name="T18" fmla="*/ 11 w 109"/>
                <a:gd name="T19" fmla="*/ 1 h 35"/>
                <a:gd name="T20" fmla="*/ 12 w 109"/>
                <a:gd name="T21" fmla="*/ 1 h 35"/>
                <a:gd name="T22" fmla="*/ 13 w 109"/>
                <a:gd name="T23" fmla="*/ 2 h 35"/>
                <a:gd name="T24" fmla="*/ 14 w 109"/>
                <a:gd name="T25" fmla="*/ 3 h 35"/>
                <a:gd name="T26" fmla="*/ 13 w 109"/>
                <a:gd name="T27" fmla="*/ 3 h 35"/>
                <a:gd name="T28" fmla="*/ 13 w 109"/>
                <a:gd name="T29" fmla="*/ 3 h 35"/>
                <a:gd name="T30" fmla="*/ 12 w 109"/>
                <a:gd name="T31" fmla="*/ 3 h 35"/>
                <a:gd name="T32" fmla="*/ 11 w 109"/>
                <a:gd name="T33" fmla="*/ 2 h 35"/>
                <a:gd name="T34" fmla="*/ 10 w 109"/>
                <a:gd name="T35" fmla="*/ 1 h 35"/>
                <a:gd name="T36" fmla="*/ 8 w 109"/>
                <a:gd name="T37" fmla="*/ 1 h 35"/>
                <a:gd name="T38" fmla="*/ 8 w 109"/>
                <a:gd name="T39" fmla="*/ 1 h 35"/>
                <a:gd name="T40" fmla="*/ 7 w 109"/>
                <a:gd name="T41" fmla="*/ 1 h 35"/>
                <a:gd name="T42" fmla="*/ 5 w 109"/>
                <a:gd name="T43" fmla="*/ 1 h 35"/>
                <a:gd name="T44" fmla="*/ 4 w 109"/>
                <a:gd name="T45" fmla="*/ 1 h 35"/>
                <a:gd name="T46" fmla="*/ 3 w 109"/>
                <a:gd name="T47" fmla="*/ 1 h 35"/>
                <a:gd name="T48" fmla="*/ 1 w 109"/>
                <a:gd name="T49" fmla="*/ 2 h 35"/>
                <a:gd name="T50" fmla="*/ 0 w 109"/>
                <a:gd name="T51" fmla="*/ 3 h 35"/>
                <a:gd name="T52" fmla="*/ 0 w 109"/>
                <a:gd name="T53" fmla="*/ 3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
                <a:gd name="T82" fmla="*/ 0 h 35"/>
                <a:gd name="T83" fmla="*/ 109 w 109"/>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 h="35">
                  <a:moveTo>
                    <a:pt x="0" y="24"/>
                  </a:moveTo>
                  <a:lnTo>
                    <a:pt x="0" y="24"/>
                  </a:lnTo>
                  <a:lnTo>
                    <a:pt x="12" y="16"/>
                  </a:lnTo>
                  <a:lnTo>
                    <a:pt x="25" y="9"/>
                  </a:lnTo>
                  <a:lnTo>
                    <a:pt x="40" y="2"/>
                  </a:lnTo>
                  <a:lnTo>
                    <a:pt x="50" y="1"/>
                  </a:lnTo>
                  <a:lnTo>
                    <a:pt x="58" y="0"/>
                  </a:lnTo>
                  <a:lnTo>
                    <a:pt x="67" y="0"/>
                  </a:lnTo>
                  <a:lnTo>
                    <a:pt x="76" y="2"/>
                  </a:lnTo>
                  <a:lnTo>
                    <a:pt x="84" y="6"/>
                  </a:lnTo>
                  <a:lnTo>
                    <a:pt x="94" y="13"/>
                  </a:lnTo>
                  <a:lnTo>
                    <a:pt x="102" y="22"/>
                  </a:lnTo>
                  <a:lnTo>
                    <a:pt x="109" y="35"/>
                  </a:lnTo>
                  <a:lnTo>
                    <a:pt x="99" y="35"/>
                  </a:lnTo>
                  <a:lnTo>
                    <a:pt x="92" y="26"/>
                  </a:lnTo>
                  <a:lnTo>
                    <a:pt x="84" y="20"/>
                  </a:lnTo>
                  <a:lnTo>
                    <a:pt x="74" y="12"/>
                  </a:lnTo>
                  <a:lnTo>
                    <a:pt x="67" y="9"/>
                  </a:lnTo>
                  <a:lnTo>
                    <a:pt x="59" y="8"/>
                  </a:lnTo>
                  <a:lnTo>
                    <a:pt x="51" y="6"/>
                  </a:lnTo>
                  <a:lnTo>
                    <a:pt x="42" y="6"/>
                  </a:lnTo>
                  <a:lnTo>
                    <a:pt x="32" y="9"/>
                  </a:lnTo>
                  <a:lnTo>
                    <a:pt x="23" y="12"/>
                  </a:lnTo>
                  <a:lnTo>
                    <a:pt x="12" y="17"/>
                  </a:lnTo>
                  <a:lnTo>
                    <a:pt x="0" y="24"/>
                  </a:lnTo>
                  <a:close/>
                </a:path>
              </a:pathLst>
            </a:custGeom>
            <a:solidFill>
              <a:srgbClr val="FF7F00"/>
            </a:solidFill>
            <a:ln w="9525">
              <a:noFill/>
              <a:round/>
              <a:headEnd/>
              <a:tailEnd/>
            </a:ln>
          </p:spPr>
          <p:txBody>
            <a:bodyPr/>
            <a:lstStyle/>
            <a:p>
              <a:pPr algn="ctr"/>
              <a:endParaRPr lang="fr-FR" sz="2000"/>
            </a:p>
          </p:txBody>
        </p:sp>
        <p:sp>
          <p:nvSpPr>
            <p:cNvPr id="15534" name="Freeform 221"/>
            <p:cNvSpPr>
              <a:spLocks/>
            </p:cNvSpPr>
            <p:nvPr/>
          </p:nvSpPr>
          <p:spPr bwMode="black">
            <a:xfrm flipH="1">
              <a:off x="262" y="3716"/>
              <a:ext cx="182" cy="190"/>
            </a:xfrm>
            <a:custGeom>
              <a:avLst/>
              <a:gdLst>
                <a:gd name="T0" fmla="*/ 20 w 303"/>
                <a:gd name="T1" fmla="*/ 3 h 315"/>
                <a:gd name="T2" fmla="*/ 22 w 303"/>
                <a:gd name="T3" fmla="*/ 0 h 315"/>
                <a:gd name="T4" fmla="*/ 24 w 303"/>
                <a:gd name="T5" fmla="*/ 4 h 315"/>
                <a:gd name="T6" fmla="*/ 28 w 303"/>
                <a:gd name="T7" fmla="*/ 1 h 315"/>
                <a:gd name="T8" fmla="*/ 28 w 303"/>
                <a:gd name="T9" fmla="*/ 6 h 315"/>
                <a:gd name="T10" fmla="*/ 32 w 303"/>
                <a:gd name="T11" fmla="*/ 4 h 315"/>
                <a:gd name="T12" fmla="*/ 32 w 303"/>
                <a:gd name="T13" fmla="*/ 8 h 315"/>
                <a:gd name="T14" fmla="*/ 36 w 303"/>
                <a:gd name="T15" fmla="*/ 8 h 315"/>
                <a:gd name="T16" fmla="*/ 35 w 303"/>
                <a:gd name="T17" fmla="*/ 13 h 315"/>
                <a:gd name="T18" fmla="*/ 38 w 303"/>
                <a:gd name="T19" fmla="*/ 13 h 315"/>
                <a:gd name="T20" fmla="*/ 35 w 303"/>
                <a:gd name="T21" fmla="*/ 17 h 315"/>
                <a:gd name="T22" fmla="*/ 39 w 303"/>
                <a:gd name="T23" fmla="*/ 19 h 315"/>
                <a:gd name="T24" fmla="*/ 36 w 303"/>
                <a:gd name="T25" fmla="*/ 22 h 315"/>
                <a:gd name="T26" fmla="*/ 39 w 303"/>
                <a:gd name="T27" fmla="*/ 25 h 315"/>
                <a:gd name="T28" fmla="*/ 35 w 303"/>
                <a:gd name="T29" fmla="*/ 27 h 315"/>
                <a:gd name="T30" fmla="*/ 37 w 303"/>
                <a:gd name="T31" fmla="*/ 30 h 315"/>
                <a:gd name="T32" fmla="*/ 33 w 303"/>
                <a:gd name="T33" fmla="*/ 31 h 315"/>
                <a:gd name="T34" fmla="*/ 34 w 303"/>
                <a:gd name="T35" fmla="*/ 35 h 315"/>
                <a:gd name="T36" fmla="*/ 30 w 303"/>
                <a:gd name="T37" fmla="*/ 34 h 315"/>
                <a:gd name="T38" fmla="*/ 30 w 303"/>
                <a:gd name="T39" fmla="*/ 39 h 315"/>
                <a:gd name="T40" fmla="*/ 26 w 303"/>
                <a:gd name="T41" fmla="*/ 37 h 315"/>
                <a:gd name="T42" fmla="*/ 25 w 303"/>
                <a:gd name="T43" fmla="*/ 41 h 315"/>
                <a:gd name="T44" fmla="*/ 22 w 303"/>
                <a:gd name="T45" fmla="*/ 38 h 315"/>
                <a:gd name="T46" fmla="*/ 20 w 303"/>
                <a:gd name="T47" fmla="*/ 42 h 315"/>
                <a:gd name="T48" fmla="*/ 17 w 303"/>
                <a:gd name="T49" fmla="*/ 38 h 315"/>
                <a:gd name="T50" fmla="*/ 14 w 303"/>
                <a:gd name="T51" fmla="*/ 41 h 315"/>
                <a:gd name="T52" fmla="*/ 13 w 303"/>
                <a:gd name="T53" fmla="*/ 37 h 315"/>
                <a:gd name="T54" fmla="*/ 10 w 303"/>
                <a:gd name="T55" fmla="*/ 39 h 315"/>
                <a:gd name="T56" fmla="*/ 10 w 303"/>
                <a:gd name="T57" fmla="*/ 34 h 315"/>
                <a:gd name="T58" fmla="*/ 5 w 303"/>
                <a:gd name="T59" fmla="*/ 35 h 315"/>
                <a:gd name="T60" fmla="*/ 6 w 303"/>
                <a:gd name="T61" fmla="*/ 31 h 315"/>
                <a:gd name="T62" fmla="*/ 2 w 303"/>
                <a:gd name="T63" fmla="*/ 30 h 315"/>
                <a:gd name="T64" fmla="*/ 4 w 303"/>
                <a:gd name="T65" fmla="*/ 27 h 315"/>
                <a:gd name="T66" fmla="*/ 1 w 303"/>
                <a:gd name="T67" fmla="*/ 25 h 315"/>
                <a:gd name="T68" fmla="*/ 4 w 303"/>
                <a:gd name="T69" fmla="*/ 22 h 315"/>
                <a:gd name="T70" fmla="*/ 0 w 303"/>
                <a:gd name="T71" fmla="*/ 19 h 315"/>
                <a:gd name="T72" fmla="*/ 4 w 303"/>
                <a:gd name="T73" fmla="*/ 17 h 315"/>
                <a:gd name="T74" fmla="*/ 1 w 303"/>
                <a:gd name="T75" fmla="*/ 13 h 315"/>
                <a:gd name="T76" fmla="*/ 5 w 303"/>
                <a:gd name="T77" fmla="*/ 13 h 315"/>
                <a:gd name="T78" fmla="*/ 4 w 303"/>
                <a:gd name="T79" fmla="*/ 8 h 315"/>
                <a:gd name="T80" fmla="*/ 8 w 303"/>
                <a:gd name="T81" fmla="*/ 8 h 315"/>
                <a:gd name="T82" fmla="*/ 7 w 303"/>
                <a:gd name="T83" fmla="*/ 4 h 315"/>
                <a:gd name="T84" fmla="*/ 11 w 303"/>
                <a:gd name="T85" fmla="*/ 6 h 315"/>
                <a:gd name="T86" fmla="*/ 12 w 303"/>
                <a:gd name="T87" fmla="*/ 1 h 315"/>
                <a:gd name="T88" fmla="*/ 16 w 303"/>
                <a:gd name="T89" fmla="*/ 4 h 315"/>
                <a:gd name="T90" fmla="*/ 17 w 303"/>
                <a:gd name="T91" fmla="*/ 0 h 315"/>
                <a:gd name="T92" fmla="*/ 20 w 303"/>
                <a:gd name="T93" fmla="*/ 3 h 31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3"/>
                <a:gd name="T142" fmla="*/ 0 h 315"/>
                <a:gd name="T143" fmla="*/ 303 w 303"/>
                <a:gd name="T144" fmla="*/ 315 h 31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3" h="315">
                  <a:moveTo>
                    <a:pt x="152" y="24"/>
                  </a:moveTo>
                  <a:lnTo>
                    <a:pt x="173" y="0"/>
                  </a:lnTo>
                  <a:lnTo>
                    <a:pt x="187" y="29"/>
                  </a:lnTo>
                  <a:lnTo>
                    <a:pt x="212" y="11"/>
                  </a:lnTo>
                  <a:lnTo>
                    <a:pt x="217" y="44"/>
                  </a:lnTo>
                  <a:lnTo>
                    <a:pt x="248" y="33"/>
                  </a:lnTo>
                  <a:lnTo>
                    <a:pt x="244" y="67"/>
                  </a:lnTo>
                  <a:lnTo>
                    <a:pt x="276" y="65"/>
                  </a:lnTo>
                  <a:lnTo>
                    <a:pt x="264" y="96"/>
                  </a:lnTo>
                  <a:lnTo>
                    <a:pt x="295" y="103"/>
                  </a:lnTo>
                  <a:lnTo>
                    <a:pt x="275" y="130"/>
                  </a:lnTo>
                  <a:lnTo>
                    <a:pt x="303" y="146"/>
                  </a:lnTo>
                  <a:lnTo>
                    <a:pt x="278" y="166"/>
                  </a:lnTo>
                  <a:lnTo>
                    <a:pt x="300" y="189"/>
                  </a:lnTo>
                  <a:lnTo>
                    <a:pt x="271" y="201"/>
                  </a:lnTo>
                  <a:lnTo>
                    <a:pt x="287" y="229"/>
                  </a:lnTo>
                  <a:lnTo>
                    <a:pt x="255" y="233"/>
                  </a:lnTo>
                  <a:lnTo>
                    <a:pt x="263" y="264"/>
                  </a:lnTo>
                  <a:lnTo>
                    <a:pt x="232" y="258"/>
                  </a:lnTo>
                  <a:lnTo>
                    <a:pt x="231" y="292"/>
                  </a:lnTo>
                  <a:lnTo>
                    <a:pt x="203" y="277"/>
                  </a:lnTo>
                  <a:lnTo>
                    <a:pt x="193" y="309"/>
                  </a:lnTo>
                  <a:lnTo>
                    <a:pt x="169" y="287"/>
                  </a:lnTo>
                  <a:lnTo>
                    <a:pt x="152" y="315"/>
                  </a:lnTo>
                  <a:lnTo>
                    <a:pt x="134" y="287"/>
                  </a:lnTo>
                  <a:lnTo>
                    <a:pt x="111" y="309"/>
                  </a:lnTo>
                  <a:lnTo>
                    <a:pt x="102" y="277"/>
                  </a:lnTo>
                  <a:lnTo>
                    <a:pt x="74" y="292"/>
                  </a:lnTo>
                  <a:lnTo>
                    <a:pt x="73" y="258"/>
                  </a:lnTo>
                  <a:lnTo>
                    <a:pt x="42" y="264"/>
                  </a:lnTo>
                  <a:lnTo>
                    <a:pt x="48" y="233"/>
                  </a:lnTo>
                  <a:lnTo>
                    <a:pt x="18" y="229"/>
                  </a:lnTo>
                  <a:lnTo>
                    <a:pt x="32" y="201"/>
                  </a:lnTo>
                  <a:lnTo>
                    <a:pt x="4" y="189"/>
                  </a:lnTo>
                  <a:lnTo>
                    <a:pt x="26" y="166"/>
                  </a:lnTo>
                  <a:lnTo>
                    <a:pt x="0" y="146"/>
                  </a:lnTo>
                  <a:lnTo>
                    <a:pt x="28" y="130"/>
                  </a:lnTo>
                  <a:lnTo>
                    <a:pt x="10" y="103"/>
                  </a:lnTo>
                  <a:lnTo>
                    <a:pt x="40" y="96"/>
                  </a:lnTo>
                  <a:lnTo>
                    <a:pt x="28" y="65"/>
                  </a:lnTo>
                  <a:lnTo>
                    <a:pt x="59" y="67"/>
                  </a:lnTo>
                  <a:lnTo>
                    <a:pt x="56" y="33"/>
                  </a:lnTo>
                  <a:lnTo>
                    <a:pt x="86" y="44"/>
                  </a:lnTo>
                  <a:lnTo>
                    <a:pt x="91" y="11"/>
                  </a:lnTo>
                  <a:lnTo>
                    <a:pt x="118" y="29"/>
                  </a:lnTo>
                  <a:lnTo>
                    <a:pt x="132" y="0"/>
                  </a:lnTo>
                  <a:lnTo>
                    <a:pt x="152" y="24"/>
                  </a:lnTo>
                  <a:close/>
                </a:path>
              </a:pathLst>
            </a:custGeom>
            <a:solidFill>
              <a:srgbClr val="1D7EB7"/>
            </a:solidFill>
            <a:ln w="9525">
              <a:noFill/>
              <a:round/>
              <a:headEnd/>
              <a:tailEnd/>
            </a:ln>
          </p:spPr>
          <p:txBody>
            <a:bodyPr/>
            <a:lstStyle/>
            <a:p>
              <a:pPr algn="ctr"/>
              <a:endParaRPr lang="fr-FR" sz="2000"/>
            </a:p>
          </p:txBody>
        </p:sp>
        <p:sp>
          <p:nvSpPr>
            <p:cNvPr id="15535" name="Freeform 222"/>
            <p:cNvSpPr>
              <a:spLocks/>
            </p:cNvSpPr>
            <p:nvPr/>
          </p:nvSpPr>
          <p:spPr bwMode="auto">
            <a:xfrm flipH="1">
              <a:off x="306" y="3758"/>
              <a:ext cx="101" cy="105"/>
            </a:xfrm>
            <a:custGeom>
              <a:avLst/>
              <a:gdLst>
                <a:gd name="T0" fmla="*/ 22 w 167"/>
                <a:gd name="T1" fmla="*/ 11 h 176"/>
                <a:gd name="T2" fmla="*/ 22 w 167"/>
                <a:gd name="T3" fmla="*/ 11 h 176"/>
                <a:gd name="T4" fmla="*/ 22 w 167"/>
                <a:gd name="T5" fmla="*/ 13 h 176"/>
                <a:gd name="T6" fmla="*/ 22 w 167"/>
                <a:gd name="T7" fmla="*/ 14 h 176"/>
                <a:gd name="T8" fmla="*/ 22 w 167"/>
                <a:gd name="T9" fmla="*/ 14 h 176"/>
                <a:gd name="T10" fmla="*/ 22 w 167"/>
                <a:gd name="T11" fmla="*/ 16 h 176"/>
                <a:gd name="T12" fmla="*/ 21 w 167"/>
                <a:gd name="T13" fmla="*/ 17 h 176"/>
                <a:gd name="T14" fmla="*/ 19 w 167"/>
                <a:gd name="T15" fmla="*/ 19 h 176"/>
                <a:gd name="T16" fmla="*/ 18 w 167"/>
                <a:gd name="T17" fmla="*/ 20 h 176"/>
                <a:gd name="T18" fmla="*/ 16 w 167"/>
                <a:gd name="T19" fmla="*/ 21 h 176"/>
                <a:gd name="T20" fmla="*/ 15 w 167"/>
                <a:gd name="T21" fmla="*/ 21 h 176"/>
                <a:gd name="T22" fmla="*/ 15 w 167"/>
                <a:gd name="T23" fmla="*/ 21 h 176"/>
                <a:gd name="T24" fmla="*/ 13 w 167"/>
                <a:gd name="T25" fmla="*/ 22 h 176"/>
                <a:gd name="T26" fmla="*/ 13 w 167"/>
                <a:gd name="T27" fmla="*/ 23 h 176"/>
                <a:gd name="T28" fmla="*/ 11 w 167"/>
                <a:gd name="T29" fmla="*/ 23 h 176"/>
                <a:gd name="T30" fmla="*/ 11 w 167"/>
                <a:gd name="T31" fmla="*/ 23 h 176"/>
                <a:gd name="T32" fmla="*/ 10 w 167"/>
                <a:gd name="T33" fmla="*/ 23 h 176"/>
                <a:gd name="T34" fmla="*/ 9 w 167"/>
                <a:gd name="T35" fmla="*/ 22 h 176"/>
                <a:gd name="T36" fmla="*/ 8 w 167"/>
                <a:gd name="T37" fmla="*/ 21 h 176"/>
                <a:gd name="T38" fmla="*/ 7 w 167"/>
                <a:gd name="T39" fmla="*/ 21 h 176"/>
                <a:gd name="T40" fmla="*/ 6 w 167"/>
                <a:gd name="T41" fmla="*/ 21 h 176"/>
                <a:gd name="T42" fmla="*/ 5 w 167"/>
                <a:gd name="T43" fmla="*/ 20 h 176"/>
                <a:gd name="T44" fmla="*/ 3 w 167"/>
                <a:gd name="T45" fmla="*/ 19 h 176"/>
                <a:gd name="T46" fmla="*/ 2 w 167"/>
                <a:gd name="T47" fmla="*/ 17 h 176"/>
                <a:gd name="T48" fmla="*/ 1 w 167"/>
                <a:gd name="T49" fmla="*/ 16 h 176"/>
                <a:gd name="T50" fmla="*/ 1 w 167"/>
                <a:gd name="T51" fmla="*/ 14 h 176"/>
                <a:gd name="T52" fmla="*/ 1 w 167"/>
                <a:gd name="T53" fmla="*/ 14 h 176"/>
                <a:gd name="T54" fmla="*/ 0 w 167"/>
                <a:gd name="T55" fmla="*/ 13 h 176"/>
                <a:gd name="T56" fmla="*/ 0 w 167"/>
                <a:gd name="T57" fmla="*/ 11 h 176"/>
                <a:gd name="T58" fmla="*/ 0 w 167"/>
                <a:gd name="T59" fmla="*/ 11 h 176"/>
                <a:gd name="T60" fmla="*/ 0 w 167"/>
                <a:gd name="T61" fmla="*/ 10 h 176"/>
                <a:gd name="T62" fmla="*/ 1 w 167"/>
                <a:gd name="T63" fmla="*/ 9 h 176"/>
                <a:gd name="T64" fmla="*/ 1 w 167"/>
                <a:gd name="T65" fmla="*/ 8 h 176"/>
                <a:gd name="T66" fmla="*/ 1 w 167"/>
                <a:gd name="T67" fmla="*/ 7 h 176"/>
                <a:gd name="T68" fmla="*/ 2 w 167"/>
                <a:gd name="T69" fmla="*/ 5 h 176"/>
                <a:gd name="T70" fmla="*/ 3 w 167"/>
                <a:gd name="T71" fmla="*/ 4 h 176"/>
                <a:gd name="T72" fmla="*/ 5 w 167"/>
                <a:gd name="T73" fmla="*/ 2 h 176"/>
                <a:gd name="T74" fmla="*/ 6 w 167"/>
                <a:gd name="T75" fmla="*/ 1 h 176"/>
                <a:gd name="T76" fmla="*/ 7 w 167"/>
                <a:gd name="T77" fmla="*/ 1 h 176"/>
                <a:gd name="T78" fmla="*/ 8 w 167"/>
                <a:gd name="T79" fmla="*/ 1 h 176"/>
                <a:gd name="T80" fmla="*/ 9 w 167"/>
                <a:gd name="T81" fmla="*/ 1 h 176"/>
                <a:gd name="T82" fmla="*/ 10 w 167"/>
                <a:gd name="T83" fmla="*/ 0 h 176"/>
                <a:gd name="T84" fmla="*/ 11 w 167"/>
                <a:gd name="T85" fmla="*/ 0 h 176"/>
                <a:gd name="T86" fmla="*/ 11 w 167"/>
                <a:gd name="T87" fmla="*/ 0 h 176"/>
                <a:gd name="T88" fmla="*/ 13 w 167"/>
                <a:gd name="T89" fmla="*/ 0 h 176"/>
                <a:gd name="T90" fmla="*/ 13 w 167"/>
                <a:gd name="T91" fmla="*/ 1 h 176"/>
                <a:gd name="T92" fmla="*/ 15 w 167"/>
                <a:gd name="T93" fmla="*/ 1 h 176"/>
                <a:gd name="T94" fmla="*/ 15 w 167"/>
                <a:gd name="T95" fmla="*/ 1 h 176"/>
                <a:gd name="T96" fmla="*/ 16 w 167"/>
                <a:gd name="T97" fmla="*/ 1 h 176"/>
                <a:gd name="T98" fmla="*/ 18 w 167"/>
                <a:gd name="T99" fmla="*/ 2 h 176"/>
                <a:gd name="T100" fmla="*/ 19 w 167"/>
                <a:gd name="T101" fmla="*/ 4 h 176"/>
                <a:gd name="T102" fmla="*/ 21 w 167"/>
                <a:gd name="T103" fmla="*/ 5 h 176"/>
                <a:gd name="T104" fmla="*/ 22 w 167"/>
                <a:gd name="T105" fmla="*/ 7 h 176"/>
                <a:gd name="T106" fmla="*/ 22 w 167"/>
                <a:gd name="T107" fmla="*/ 8 h 176"/>
                <a:gd name="T108" fmla="*/ 22 w 167"/>
                <a:gd name="T109" fmla="*/ 9 h 176"/>
                <a:gd name="T110" fmla="*/ 22 w 167"/>
                <a:gd name="T111" fmla="*/ 10 h 176"/>
                <a:gd name="T112" fmla="*/ 22 w 167"/>
                <a:gd name="T113" fmla="*/ 11 h 176"/>
                <a:gd name="T114" fmla="*/ 22 w 167"/>
                <a:gd name="T115" fmla="*/ 11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5B9FC9"/>
            </a:solidFill>
            <a:ln w="9525">
              <a:noFill/>
              <a:round/>
              <a:headEnd/>
              <a:tailEnd/>
            </a:ln>
          </p:spPr>
          <p:txBody>
            <a:bodyPr/>
            <a:lstStyle/>
            <a:p>
              <a:pPr algn="ctr"/>
              <a:endParaRPr lang="fr-FR" sz="2000"/>
            </a:p>
          </p:txBody>
        </p:sp>
        <p:sp>
          <p:nvSpPr>
            <p:cNvPr id="15536" name="Freeform 223"/>
            <p:cNvSpPr>
              <a:spLocks noEditPoints="1"/>
            </p:cNvSpPr>
            <p:nvPr/>
          </p:nvSpPr>
          <p:spPr bwMode="white">
            <a:xfrm flipH="1">
              <a:off x="301" y="3753"/>
              <a:ext cx="110" cy="114"/>
            </a:xfrm>
            <a:custGeom>
              <a:avLst/>
              <a:gdLst>
                <a:gd name="T0" fmla="*/ 0 w 183"/>
                <a:gd name="T1" fmla="*/ 12 h 192"/>
                <a:gd name="T2" fmla="*/ 1 w 183"/>
                <a:gd name="T3" fmla="*/ 14 h 192"/>
                <a:gd name="T4" fmla="*/ 1 w 183"/>
                <a:gd name="T5" fmla="*/ 17 h 192"/>
                <a:gd name="T6" fmla="*/ 2 w 183"/>
                <a:gd name="T7" fmla="*/ 18 h 192"/>
                <a:gd name="T8" fmla="*/ 4 w 183"/>
                <a:gd name="T9" fmla="*/ 20 h 192"/>
                <a:gd name="T10" fmla="*/ 5 w 183"/>
                <a:gd name="T11" fmla="*/ 22 h 192"/>
                <a:gd name="T12" fmla="*/ 7 w 183"/>
                <a:gd name="T13" fmla="*/ 23 h 192"/>
                <a:gd name="T14" fmla="*/ 10 w 183"/>
                <a:gd name="T15" fmla="*/ 24 h 192"/>
                <a:gd name="T16" fmla="*/ 12 w 183"/>
                <a:gd name="T17" fmla="*/ 24 h 192"/>
                <a:gd name="T18" fmla="*/ 13 w 183"/>
                <a:gd name="T19" fmla="*/ 24 h 192"/>
                <a:gd name="T20" fmla="*/ 16 w 183"/>
                <a:gd name="T21" fmla="*/ 23 h 192"/>
                <a:gd name="T22" fmla="*/ 17 w 183"/>
                <a:gd name="T23" fmla="*/ 23 h 192"/>
                <a:gd name="T24" fmla="*/ 19 w 183"/>
                <a:gd name="T25" fmla="*/ 21 h 192"/>
                <a:gd name="T26" fmla="*/ 21 w 183"/>
                <a:gd name="T27" fmla="*/ 20 h 192"/>
                <a:gd name="T28" fmla="*/ 23 w 183"/>
                <a:gd name="T29" fmla="*/ 18 h 192"/>
                <a:gd name="T30" fmla="*/ 23 w 183"/>
                <a:gd name="T31" fmla="*/ 15 h 192"/>
                <a:gd name="T32" fmla="*/ 24 w 183"/>
                <a:gd name="T33" fmla="*/ 13 h 192"/>
                <a:gd name="T34" fmla="*/ 24 w 183"/>
                <a:gd name="T35" fmla="*/ 12 h 192"/>
                <a:gd name="T36" fmla="*/ 24 w 183"/>
                <a:gd name="T37" fmla="*/ 10 h 192"/>
                <a:gd name="T38" fmla="*/ 23 w 183"/>
                <a:gd name="T39" fmla="*/ 7 h 192"/>
                <a:gd name="T40" fmla="*/ 22 w 183"/>
                <a:gd name="T41" fmla="*/ 5 h 192"/>
                <a:gd name="T42" fmla="*/ 20 w 183"/>
                <a:gd name="T43" fmla="*/ 4 h 192"/>
                <a:gd name="T44" fmla="*/ 19 w 183"/>
                <a:gd name="T45" fmla="*/ 2 h 192"/>
                <a:gd name="T46" fmla="*/ 17 w 183"/>
                <a:gd name="T47" fmla="*/ 1 h 192"/>
                <a:gd name="T48" fmla="*/ 14 w 183"/>
                <a:gd name="T49" fmla="*/ 1 h 192"/>
                <a:gd name="T50" fmla="*/ 12 w 183"/>
                <a:gd name="T51" fmla="*/ 0 h 192"/>
                <a:gd name="T52" fmla="*/ 10 w 183"/>
                <a:gd name="T53" fmla="*/ 0 h 192"/>
                <a:gd name="T54" fmla="*/ 8 w 183"/>
                <a:gd name="T55" fmla="*/ 1 h 192"/>
                <a:gd name="T56" fmla="*/ 6 w 183"/>
                <a:gd name="T57" fmla="*/ 1 h 192"/>
                <a:gd name="T58" fmla="*/ 4 w 183"/>
                <a:gd name="T59" fmla="*/ 3 h 192"/>
                <a:gd name="T60" fmla="*/ 2 w 183"/>
                <a:gd name="T61" fmla="*/ 4 h 192"/>
                <a:gd name="T62" fmla="*/ 1 w 183"/>
                <a:gd name="T63" fmla="*/ 7 h 192"/>
                <a:gd name="T64" fmla="*/ 1 w 183"/>
                <a:gd name="T65" fmla="*/ 8 h 192"/>
                <a:gd name="T66" fmla="*/ 0 w 183"/>
                <a:gd name="T67" fmla="*/ 11 h 192"/>
                <a:gd name="T68" fmla="*/ 0 w 183"/>
                <a:gd name="T69" fmla="*/ 12 h 192"/>
                <a:gd name="T70" fmla="*/ 2 w 183"/>
                <a:gd name="T71" fmla="*/ 12 h 192"/>
                <a:gd name="T72" fmla="*/ 3 w 183"/>
                <a:gd name="T73" fmla="*/ 8 h 192"/>
                <a:gd name="T74" fmla="*/ 5 w 183"/>
                <a:gd name="T75" fmla="*/ 5 h 192"/>
                <a:gd name="T76" fmla="*/ 8 w 183"/>
                <a:gd name="T77" fmla="*/ 3 h 192"/>
                <a:gd name="T78" fmla="*/ 11 w 183"/>
                <a:gd name="T79" fmla="*/ 2 h 192"/>
                <a:gd name="T80" fmla="*/ 12 w 183"/>
                <a:gd name="T81" fmla="*/ 2 h 192"/>
                <a:gd name="T82" fmla="*/ 14 w 183"/>
                <a:gd name="T83" fmla="*/ 2 h 192"/>
                <a:gd name="T84" fmla="*/ 17 w 183"/>
                <a:gd name="T85" fmla="*/ 4 h 192"/>
                <a:gd name="T86" fmla="*/ 20 w 183"/>
                <a:gd name="T87" fmla="*/ 7 h 192"/>
                <a:gd name="T88" fmla="*/ 22 w 183"/>
                <a:gd name="T89" fmla="*/ 10 h 192"/>
                <a:gd name="T90" fmla="*/ 22 w 183"/>
                <a:gd name="T91" fmla="*/ 12 h 192"/>
                <a:gd name="T92" fmla="*/ 21 w 183"/>
                <a:gd name="T93" fmla="*/ 16 h 192"/>
                <a:gd name="T94" fmla="*/ 19 w 183"/>
                <a:gd name="T95" fmla="*/ 19 h 192"/>
                <a:gd name="T96" fmla="*/ 16 w 183"/>
                <a:gd name="T97" fmla="*/ 21 h 192"/>
                <a:gd name="T98" fmla="*/ 13 w 183"/>
                <a:gd name="T99" fmla="*/ 22 h 192"/>
                <a:gd name="T100" fmla="*/ 12 w 183"/>
                <a:gd name="T101" fmla="*/ 22 h 192"/>
                <a:gd name="T102" fmla="*/ 10 w 183"/>
                <a:gd name="T103" fmla="*/ 21 h 192"/>
                <a:gd name="T104" fmla="*/ 6 w 183"/>
                <a:gd name="T105" fmla="*/ 20 h 192"/>
                <a:gd name="T106" fmla="*/ 4 w 183"/>
                <a:gd name="T107" fmla="*/ 18 h 192"/>
                <a:gd name="T108" fmla="*/ 2 w 183"/>
                <a:gd name="T109" fmla="*/ 14 h 192"/>
                <a:gd name="T110" fmla="*/ 2 w 183"/>
                <a:gd name="T111" fmla="*/ 12 h 1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3"/>
                <a:gd name="T169" fmla="*/ 0 h 192"/>
                <a:gd name="T170" fmla="*/ 183 w 183"/>
                <a:gd name="T171" fmla="*/ 192 h 1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3" h="192">
                  <a:moveTo>
                    <a:pt x="0" y="97"/>
                  </a:moveTo>
                  <a:lnTo>
                    <a:pt x="0" y="97"/>
                  </a:lnTo>
                  <a:lnTo>
                    <a:pt x="0" y="106"/>
                  </a:lnTo>
                  <a:lnTo>
                    <a:pt x="1" y="115"/>
                  </a:lnTo>
                  <a:lnTo>
                    <a:pt x="4" y="125"/>
                  </a:lnTo>
                  <a:lnTo>
                    <a:pt x="6" y="133"/>
                  </a:lnTo>
                  <a:lnTo>
                    <a:pt x="11" y="142"/>
                  </a:lnTo>
                  <a:lnTo>
                    <a:pt x="15" y="150"/>
                  </a:lnTo>
                  <a:lnTo>
                    <a:pt x="20" y="157"/>
                  </a:lnTo>
                  <a:lnTo>
                    <a:pt x="27" y="164"/>
                  </a:lnTo>
                  <a:lnTo>
                    <a:pt x="33" y="170"/>
                  </a:lnTo>
                  <a:lnTo>
                    <a:pt x="40" y="176"/>
                  </a:lnTo>
                  <a:lnTo>
                    <a:pt x="48" y="180"/>
                  </a:lnTo>
                  <a:lnTo>
                    <a:pt x="56" y="184"/>
                  </a:lnTo>
                  <a:lnTo>
                    <a:pt x="64" y="188"/>
                  </a:lnTo>
                  <a:lnTo>
                    <a:pt x="74" y="190"/>
                  </a:lnTo>
                  <a:lnTo>
                    <a:pt x="82" y="192"/>
                  </a:lnTo>
                  <a:lnTo>
                    <a:pt x="91" y="192"/>
                  </a:lnTo>
                  <a:lnTo>
                    <a:pt x="100" y="192"/>
                  </a:lnTo>
                  <a:lnTo>
                    <a:pt x="110" y="190"/>
                  </a:lnTo>
                  <a:lnTo>
                    <a:pt x="119" y="188"/>
                  </a:lnTo>
                  <a:lnTo>
                    <a:pt x="127" y="184"/>
                  </a:lnTo>
                  <a:lnTo>
                    <a:pt x="135" y="180"/>
                  </a:lnTo>
                  <a:lnTo>
                    <a:pt x="143" y="176"/>
                  </a:lnTo>
                  <a:lnTo>
                    <a:pt x="150" y="170"/>
                  </a:lnTo>
                  <a:lnTo>
                    <a:pt x="157" y="164"/>
                  </a:lnTo>
                  <a:lnTo>
                    <a:pt x="162" y="157"/>
                  </a:lnTo>
                  <a:lnTo>
                    <a:pt x="167" y="150"/>
                  </a:lnTo>
                  <a:lnTo>
                    <a:pt x="173" y="142"/>
                  </a:lnTo>
                  <a:lnTo>
                    <a:pt x="177" y="133"/>
                  </a:lnTo>
                  <a:lnTo>
                    <a:pt x="179" y="125"/>
                  </a:lnTo>
                  <a:lnTo>
                    <a:pt x="182" y="115"/>
                  </a:lnTo>
                  <a:lnTo>
                    <a:pt x="183" y="106"/>
                  </a:lnTo>
                  <a:lnTo>
                    <a:pt x="183" y="97"/>
                  </a:lnTo>
                  <a:lnTo>
                    <a:pt x="183" y="86"/>
                  </a:lnTo>
                  <a:lnTo>
                    <a:pt x="182" y="76"/>
                  </a:lnTo>
                  <a:lnTo>
                    <a:pt x="179" y="67"/>
                  </a:lnTo>
                  <a:lnTo>
                    <a:pt x="177" y="59"/>
                  </a:lnTo>
                  <a:lnTo>
                    <a:pt x="173" y="50"/>
                  </a:lnTo>
                  <a:lnTo>
                    <a:pt x="167" y="43"/>
                  </a:lnTo>
                  <a:lnTo>
                    <a:pt x="162" y="35"/>
                  </a:lnTo>
                  <a:lnTo>
                    <a:pt x="157" y="28"/>
                  </a:lnTo>
                  <a:lnTo>
                    <a:pt x="150" y="22"/>
                  </a:lnTo>
                  <a:lnTo>
                    <a:pt x="143" y="16"/>
                  </a:lnTo>
                  <a:lnTo>
                    <a:pt x="135" y="12"/>
                  </a:lnTo>
                  <a:lnTo>
                    <a:pt x="127" y="8"/>
                  </a:lnTo>
                  <a:lnTo>
                    <a:pt x="119" y="4"/>
                  </a:lnTo>
                  <a:lnTo>
                    <a:pt x="110" y="1"/>
                  </a:lnTo>
                  <a:lnTo>
                    <a:pt x="100" y="0"/>
                  </a:lnTo>
                  <a:lnTo>
                    <a:pt x="91" y="0"/>
                  </a:lnTo>
                  <a:lnTo>
                    <a:pt x="82" y="0"/>
                  </a:lnTo>
                  <a:lnTo>
                    <a:pt x="74" y="1"/>
                  </a:lnTo>
                  <a:lnTo>
                    <a:pt x="64" y="4"/>
                  </a:lnTo>
                  <a:lnTo>
                    <a:pt x="56" y="8"/>
                  </a:lnTo>
                  <a:lnTo>
                    <a:pt x="48" y="12"/>
                  </a:lnTo>
                  <a:lnTo>
                    <a:pt x="40" y="16"/>
                  </a:lnTo>
                  <a:lnTo>
                    <a:pt x="33" y="22"/>
                  </a:lnTo>
                  <a:lnTo>
                    <a:pt x="27" y="28"/>
                  </a:lnTo>
                  <a:lnTo>
                    <a:pt x="20" y="35"/>
                  </a:lnTo>
                  <a:lnTo>
                    <a:pt x="15" y="43"/>
                  </a:lnTo>
                  <a:lnTo>
                    <a:pt x="11" y="50"/>
                  </a:lnTo>
                  <a:lnTo>
                    <a:pt x="6" y="59"/>
                  </a:lnTo>
                  <a:lnTo>
                    <a:pt x="4" y="67"/>
                  </a:lnTo>
                  <a:lnTo>
                    <a:pt x="1" y="76"/>
                  </a:lnTo>
                  <a:lnTo>
                    <a:pt x="0" y="86"/>
                  </a:lnTo>
                  <a:lnTo>
                    <a:pt x="0" y="97"/>
                  </a:lnTo>
                  <a:close/>
                  <a:moveTo>
                    <a:pt x="16" y="97"/>
                  </a:moveTo>
                  <a:lnTo>
                    <a:pt x="16" y="97"/>
                  </a:lnTo>
                  <a:lnTo>
                    <a:pt x="17" y="81"/>
                  </a:lnTo>
                  <a:lnTo>
                    <a:pt x="21" y="64"/>
                  </a:lnTo>
                  <a:lnTo>
                    <a:pt x="28" y="51"/>
                  </a:lnTo>
                  <a:lnTo>
                    <a:pt x="37" y="39"/>
                  </a:lnTo>
                  <a:lnTo>
                    <a:pt x="49" y="30"/>
                  </a:lnTo>
                  <a:lnTo>
                    <a:pt x="61" y="23"/>
                  </a:lnTo>
                  <a:lnTo>
                    <a:pt x="76" y="18"/>
                  </a:lnTo>
                  <a:lnTo>
                    <a:pt x="84" y="16"/>
                  </a:lnTo>
                  <a:lnTo>
                    <a:pt x="91" y="16"/>
                  </a:lnTo>
                  <a:lnTo>
                    <a:pt x="99" y="16"/>
                  </a:lnTo>
                  <a:lnTo>
                    <a:pt x="107" y="18"/>
                  </a:lnTo>
                  <a:lnTo>
                    <a:pt x="120" y="23"/>
                  </a:lnTo>
                  <a:lnTo>
                    <a:pt x="134" y="30"/>
                  </a:lnTo>
                  <a:lnTo>
                    <a:pt x="145" y="39"/>
                  </a:lnTo>
                  <a:lnTo>
                    <a:pt x="154" y="51"/>
                  </a:lnTo>
                  <a:lnTo>
                    <a:pt x="162" y="64"/>
                  </a:lnTo>
                  <a:lnTo>
                    <a:pt x="166" y="81"/>
                  </a:lnTo>
                  <a:lnTo>
                    <a:pt x="167" y="97"/>
                  </a:lnTo>
                  <a:lnTo>
                    <a:pt x="166" y="113"/>
                  </a:lnTo>
                  <a:lnTo>
                    <a:pt x="162" y="127"/>
                  </a:lnTo>
                  <a:lnTo>
                    <a:pt x="154" y="141"/>
                  </a:lnTo>
                  <a:lnTo>
                    <a:pt x="145" y="153"/>
                  </a:lnTo>
                  <a:lnTo>
                    <a:pt x="134" y="162"/>
                  </a:lnTo>
                  <a:lnTo>
                    <a:pt x="120" y="169"/>
                  </a:lnTo>
                  <a:lnTo>
                    <a:pt x="107" y="174"/>
                  </a:lnTo>
                  <a:lnTo>
                    <a:pt x="99" y="176"/>
                  </a:lnTo>
                  <a:lnTo>
                    <a:pt x="91" y="176"/>
                  </a:lnTo>
                  <a:lnTo>
                    <a:pt x="84" y="176"/>
                  </a:lnTo>
                  <a:lnTo>
                    <a:pt x="76" y="174"/>
                  </a:lnTo>
                  <a:lnTo>
                    <a:pt x="61" y="169"/>
                  </a:lnTo>
                  <a:lnTo>
                    <a:pt x="49" y="162"/>
                  </a:lnTo>
                  <a:lnTo>
                    <a:pt x="37" y="153"/>
                  </a:lnTo>
                  <a:lnTo>
                    <a:pt x="28" y="141"/>
                  </a:lnTo>
                  <a:lnTo>
                    <a:pt x="21" y="127"/>
                  </a:lnTo>
                  <a:lnTo>
                    <a:pt x="17" y="113"/>
                  </a:lnTo>
                  <a:lnTo>
                    <a:pt x="16" y="97"/>
                  </a:lnTo>
                  <a:close/>
                </a:path>
              </a:pathLst>
            </a:custGeom>
            <a:solidFill>
              <a:srgbClr val="5B9FC9"/>
            </a:solidFill>
            <a:ln w="9525">
              <a:noFill/>
              <a:round/>
              <a:headEnd/>
              <a:tailEnd/>
            </a:ln>
          </p:spPr>
          <p:txBody>
            <a:bodyPr/>
            <a:lstStyle/>
            <a:p>
              <a:pPr algn="ctr"/>
              <a:endParaRPr lang="fr-FR" sz="2000"/>
            </a:p>
          </p:txBody>
        </p:sp>
        <p:sp>
          <p:nvSpPr>
            <p:cNvPr id="15537" name="Freeform 224"/>
            <p:cNvSpPr>
              <a:spLocks/>
            </p:cNvSpPr>
            <p:nvPr/>
          </p:nvSpPr>
          <p:spPr bwMode="white">
            <a:xfrm flipH="1">
              <a:off x="306" y="3758"/>
              <a:ext cx="101" cy="105"/>
            </a:xfrm>
            <a:custGeom>
              <a:avLst/>
              <a:gdLst>
                <a:gd name="T0" fmla="*/ 22 w 167"/>
                <a:gd name="T1" fmla="*/ 11 h 176"/>
                <a:gd name="T2" fmla="*/ 22 w 167"/>
                <a:gd name="T3" fmla="*/ 11 h 176"/>
                <a:gd name="T4" fmla="*/ 22 w 167"/>
                <a:gd name="T5" fmla="*/ 13 h 176"/>
                <a:gd name="T6" fmla="*/ 22 w 167"/>
                <a:gd name="T7" fmla="*/ 14 h 176"/>
                <a:gd name="T8" fmla="*/ 22 w 167"/>
                <a:gd name="T9" fmla="*/ 14 h 176"/>
                <a:gd name="T10" fmla="*/ 22 w 167"/>
                <a:gd name="T11" fmla="*/ 16 h 176"/>
                <a:gd name="T12" fmla="*/ 21 w 167"/>
                <a:gd name="T13" fmla="*/ 17 h 176"/>
                <a:gd name="T14" fmla="*/ 19 w 167"/>
                <a:gd name="T15" fmla="*/ 19 h 176"/>
                <a:gd name="T16" fmla="*/ 18 w 167"/>
                <a:gd name="T17" fmla="*/ 20 h 176"/>
                <a:gd name="T18" fmla="*/ 16 w 167"/>
                <a:gd name="T19" fmla="*/ 21 h 176"/>
                <a:gd name="T20" fmla="*/ 15 w 167"/>
                <a:gd name="T21" fmla="*/ 21 h 176"/>
                <a:gd name="T22" fmla="*/ 15 w 167"/>
                <a:gd name="T23" fmla="*/ 21 h 176"/>
                <a:gd name="T24" fmla="*/ 13 w 167"/>
                <a:gd name="T25" fmla="*/ 22 h 176"/>
                <a:gd name="T26" fmla="*/ 13 w 167"/>
                <a:gd name="T27" fmla="*/ 23 h 176"/>
                <a:gd name="T28" fmla="*/ 11 w 167"/>
                <a:gd name="T29" fmla="*/ 23 h 176"/>
                <a:gd name="T30" fmla="*/ 11 w 167"/>
                <a:gd name="T31" fmla="*/ 23 h 176"/>
                <a:gd name="T32" fmla="*/ 10 w 167"/>
                <a:gd name="T33" fmla="*/ 23 h 176"/>
                <a:gd name="T34" fmla="*/ 9 w 167"/>
                <a:gd name="T35" fmla="*/ 22 h 176"/>
                <a:gd name="T36" fmla="*/ 8 w 167"/>
                <a:gd name="T37" fmla="*/ 21 h 176"/>
                <a:gd name="T38" fmla="*/ 7 w 167"/>
                <a:gd name="T39" fmla="*/ 21 h 176"/>
                <a:gd name="T40" fmla="*/ 6 w 167"/>
                <a:gd name="T41" fmla="*/ 21 h 176"/>
                <a:gd name="T42" fmla="*/ 5 w 167"/>
                <a:gd name="T43" fmla="*/ 20 h 176"/>
                <a:gd name="T44" fmla="*/ 3 w 167"/>
                <a:gd name="T45" fmla="*/ 19 h 176"/>
                <a:gd name="T46" fmla="*/ 2 w 167"/>
                <a:gd name="T47" fmla="*/ 17 h 176"/>
                <a:gd name="T48" fmla="*/ 1 w 167"/>
                <a:gd name="T49" fmla="*/ 16 h 176"/>
                <a:gd name="T50" fmla="*/ 1 w 167"/>
                <a:gd name="T51" fmla="*/ 14 h 176"/>
                <a:gd name="T52" fmla="*/ 1 w 167"/>
                <a:gd name="T53" fmla="*/ 14 h 176"/>
                <a:gd name="T54" fmla="*/ 0 w 167"/>
                <a:gd name="T55" fmla="*/ 13 h 176"/>
                <a:gd name="T56" fmla="*/ 0 w 167"/>
                <a:gd name="T57" fmla="*/ 11 h 176"/>
                <a:gd name="T58" fmla="*/ 0 w 167"/>
                <a:gd name="T59" fmla="*/ 11 h 176"/>
                <a:gd name="T60" fmla="*/ 0 w 167"/>
                <a:gd name="T61" fmla="*/ 10 h 176"/>
                <a:gd name="T62" fmla="*/ 1 w 167"/>
                <a:gd name="T63" fmla="*/ 9 h 176"/>
                <a:gd name="T64" fmla="*/ 1 w 167"/>
                <a:gd name="T65" fmla="*/ 8 h 176"/>
                <a:gd name="T66" fmla="*/ 1 w 167"/>
                <a:gd name="T67" fmla="*/ 7 h 176"/>
                <a:gd name="T68" fmla="*/ 2 w 167"/>
                <a:gd name="T69" fmla="*/ 5 h 176"/>
                <a:gd name="T70" fmla="*/ 3 w 167"/>
                <a:gd name="T71" fmla="*/ 4 h 176"/>
                <a:gd name="T72" fmla="*/ 5 w 167"/>
                <a:gd name="T73" fmla="*/ 2 h 176"/>
                <a:gd name="T74" fmla="*/ 6 w 167"/>
                <a:gd name="T75" fmla="*/ 1 h 176"/>
                <a:gd name="T76" fmla="*/ 7 w 167"/>
                <a:gd name="T77" fmla="*/ 1 h 176"/>
                <a:gd name="T78" fmla="*/ 8 w 167"/>
                <a:gd name="T79" fmla="*/ 1 h 176"/>
                <a:gd name="T80" fmla="*/ 9 w 167"/>
                <a:gd name="T81" fmla="*/ 1 h 176"/>
                <a:gd name="T82" fmla="*/ 10 w 167"/>
                <a:gd name="T83" fmla="*/ 0 h 176"/>
                <a:gd name="T84" fmla="*/ 11 w 167"/>
                <a:gd name="T85" fmla="*/ 0 h 176"/>
                <a:gd name="T86" fmla="*/ 11 w 167"/>
                <a:gd name="T87" fmla="*/ 0 h 176"/>
                <a:gd name="T88" fmla="*/ 13 w 167"/>
                <a:gd name="T89" fmla="*/ 0 h 176"/>
                <a:gd name="T90" fmla="*/ 13 w 167"/>
                <a:gd name="T91" fmla="*/ 1 h 176"/>
                <a:gd name="T92" fmla="*/ 15 w 167"/>
                <a:gd name="T93" fmla="*/ 1 h 176"/>
                <a:gd name="T94" fmla="*/ 15 w 167"/>
                <a:gd name="T95" fmla="*/ 1 h 176"/>
                <a:gd name="T96" fmla="*/ 16 w 167"/>
                <a:gd name="T97" fmla="*/ 1 h 176"/>
                <a:gd name="T98" fmla="*/ 18 w 167"/>
                <a:gd name="T99" fmla="*/ 2 h 176"/>
                <a:gd name="T100" fmla="*/ 19 w 167"/>
                <a:gd name="T101" fmla="*/ 4 h 176"/>
                <a:gd name="T102" fmla="*/ 21 w 167"/>
                <a:gd name="T103" fmla="*/ 5 h 176"/>
                <a:gd name="T104" fmla="*/ 22 w 167"/>
                <a:gd name="T105" fmla="*/ 7 h 176"/>
                <a:gd name="T106" fmla="*/ 22 w 167"/>
                <a:gd name="T107" fmla="*/ 8 h 176"/>
                <a:gd name="T108" fmla="*/ 22 w 167"/>
                <a:gd name="T109" fmla="*/ 9 h 176"/>
                <a:gd name="T110" fmla="*/ 22 w 167"/>
                <a:gd name="T111" fmla="*/ 10 h 176"/>
                <a:gd name="T112" fmla="*/ 22 w 167"/>
                <a:gd name="T113" fmla="*/ 11 h 176"/>
                <a:gd name="T114" fmla="*/ 22 w 167"/>
                <a:gd name="T115" fmla="*/ 11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2159A6"/>
            </a:solidFill>
            <a:ln w="9525">
              <a:noFill/>
              <a:round/>
              <a:headEnd/>
              <a:tailEnd/>
            </a:ln>
          </p:spPr>
          <p:txBody>
            <a:bodyPr/>
            <a:lstStyle/>
            <a:p>
              <a:pPr algn="ctr"/>
              <a:endParaRPr lang="fr-FR" sz="2000"/>
            </a:p>
          </p:txBody>
        </p:sp>
        <p:sp>
          <p:nvSpPr>
            <p:cNvPr id="15538" name="Freeform 225"/>
            <p:cNvSpPr>
              <a:spLocks/>
            </p:cNvSpPr>
            <p:nvPr/>
          </p:nvSpPr>
          <p:spPr bwMode="black">
            <a:xfrm flipH="1">
              <a:off x="333" y="3784"/>
              <a:ext cx="34" cy="54"/>
            </a:xfrm>
            <a:custGeom>
              <a:avLst/>
              <a:gdLst>
                <a:gd name="T0" fmla="*/ 6 w 56"/>
                <a:gd name="T1" fmla="*/ 9 h 91"/>
                <a:gd name="T2" fmla="*/ 6 w 56"/>
                <a:gd name="T3" fmla="*/ 0 h 91"/>
                <a:gd name="T4" fmla="*/ 4 w 56"/>
                <a:gd name="T5" fmla="*/ 0 h 91"/>
                <a:gd name="T6" fmla="*/ 4 w 56"/>
                <a:gd name="T7" fmla="*/ 0 h 91"/>
                <a:gd name="T8" fmla="*/ 3 w 56"/>
                <a:gd name="T9" fmla="*/ 1 h 91"/>
                <a:gd name="T10" fmla="*/ 2 w 56"/>
                <a:gd name="T11" fmla="*/ 1 h 91"/>
                <a:gd name="T12" fmla="*/ 1 w 56"/>
                <a:gd name="T13" fmla="*/ 1 h 91"/>
                <a:gd name="T14" fmla="*/ 0 w 56"/>
                <a:gd name="T15" fmla="*/ 2 h 91"/>
                <a:gd name="T16" fmla="*/ 0 w 56"/>
                <a:gd name="T17" fmla="*/ 3 h 91"/>
                <a:gd name="T18" fmla="*/ 1 w 56"/>
                <a:gd name="T19" fmla="*/ 3 h 91"/>
                <a:gd name="T20" fmla="*/ 1 w 56"/>
                <a:gd name="T21" fmla="*/ 3 h 91"/>
                <a:gd name="T22" fmla="*/ 2 w 56"/>
                <a:gd name="T23" fmla="*/ 3 h 91"/>
                <a:gd name="T24" fmla="*/ 2 w 56"/>
                <a:gd name="T25" fmla="*/ 3 h 91"/>
                <a:gd name="T26" fmla="*/ 2 w 56"/>
                <a:gd name="T27" fmla="*/ 3 h 91"/>
                <a:gd name="T28" fmla="*/ 2 w 56"/>
                <a:gd name="T29" fmla="*/ 3 h 91"/>
                <a:gd name="T30" fmla="*/ 2 w 56"/>
                <a:gd name="T31" fmla="*/ 3 h 91"/>
                <a:gd name="T32" fmla="*/ 2 w 56"/>
                <a:gd name="T33" fmla="*/ 5 h 91"/>
                <a:gd name="T34" fmla="*/ 2 w 56"/>
                <a:gd name="T35" fmla="*/ 9 h 91"/>
                <a:gd name="T36" fmla="*/ 1 w 56"/>
                <a:gd name="T37" fmla="*/ 9 h 91"/>
                <a:gd name="T38" fmla="*/ 1 w 56"/>
                <a:gd name="T39" fmla="*/ 11 h 91"/>
                <a:gd name="T40" fmla="*/ 8 w 56"/>
                <a:gd name="T41" fmla="*/ 11 h 91"/>
                <a:gd name="T42" fmla="*/ 8 w 56"/>
                <a:gd name="T43" fmla="*/ 9 h 91"/>
                <a:gd name="T44" fmla="*/ 6 w 56"/>
                <a:gd name="T45" fmla="*/ 9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2" y="4"/>
                  </a:lnTo>
                  <a:lnTo>
                    <a:pt x="16" y="8"/>
                  </a:lnTo>
                  <a:lnTo>
                    <a:pt x="9" y="11"/>
                  </a:lnTo>
                  <a:lnTo>
                    <a:pt x="0" y="14"/>
                  </a:lnTo>
                  <a:lnTo>
                    <a:pt x="0" y="23"/>
                  </a:lnTo>
                  <a:lnTo>
                    <a:pt x="2" y="23"/>
                  </a:lnTo>
                  <a:lnTo>
                    <a:pt x="14" y="24"/>
                  </a:lnTo>
                  <a:lnTo>
                    <a:pt x="16" y="26"/>
                  </a:lnTo>
                  <a:lnTo>
                    <a:pt x="17" y="27"/>
                  </a:lnTo>
                  <a:lnTo>
                    <a:pt x="18" y="39"/>
                  </a:lnTo>
                  <a:lnTo>
                    <a:pt x="18" y="75"/>
                  </a:lnTo>
                  <a:lnTo>
                    <a:pt x="6" y="75"/>
                  </a:lnTo>
                  <a:lnTo>
                    <a:pt x="6" y="91"/>
                  </a:lnTo>
                  <a:lnTo>
                    <a:pt x="56" y="91"/>
                  </a:lnTo>
                  <a:lnTo>
                    <a:pt x="56" y="75"/>
                  </a:lnTo>
                  <a:lnTo>
                    <a:pt x="45" y="75"/>
                  </a:lnTo>
                  <a:close/>
                </a:path>
              </a:pathLst>
            </a:custGeom>
            <a:solidFill>
              <a:srgbClr val="203689"/>
            </a:solidFill>
            <a:ln w="9525">
              <a:noFill/>
              <a:round/>
              <a:headEnd/>
              <a:tailEnd/>
            </a:ln>
          </p:spPr>
          <p:txBody>
            <a:bodyPr/>
            <a:lstStyle/>
            <a:p>
              <a:pPr algn="ctr"/>
              <a:endParaRPr lang="fr-FR" sz="2000"/>
            </a:p>
          </p:txBody>
        </p:sp>
        <p:sp>
          <p:nvSpPr>
            <p:cNvPr id="15539" name="Freeform 226"/>
            <p:cNvSpPr>
              <a:spLocks/>
            </p:cNvSpPr>
            <p:nvPr/>
          </p:nvSpPr>
          <p:spPr bwMode="auto">
            <a:xfrm flipH="1">
              <a:off x="339" y="3781"/>
              <a:ext cx="35" cy="55"/>
            </a:xfrm>
            <a:custGeom>
              <a:avLst/>
              <a:gdLst>
                <a:gd name="T0" fmla="*/ 7 w 56"/>
                <a:gd name="T1" fmla="*/ 10 h 91"/>
                <a:gd name="T2" fmla="*/ 7 w 56"/>
                <a:gd name="T3" fmla="*/ 0 h 91"/>
                <a:gd name="T4" fmla="*/ 4 w 56"/>
                <a:gd name="T5" fmla="*/ 0 h 91"/>
                <a:gd name="T6" fmla="*/ 4 w 56"/>
                <a:gd name="T7" fmla="*/ 0 h 91"/>
                <a:gd name="T8" fmla="*/ 4 w 56"/>
                <a:gd name="T9" fmla="*/ 1 h 91"/>
                <a:gd name="T10" fmla="*/ 3 w 56"/>
                <a:gd name="T11" fmla="*/ 1 h 91"/>
                <a:gd name="T12" fmla="*/ 2 w 56"/>
                <a:gd name="T13" fmla="*/ 1 h 91"/>
                <a:gd name="T14" fmla="*/ 0 w 56"/>
                <a:gd name="T15" fmla="*/ 2 h 91"/>
                <a:gd name="T16" fmla="*/ 0 w 56"/>
                <a:gd name="T17" fmla="*/ 3 h 91"/>
                <a:gd name="T18" fmla="*/ 1 w 56"/>
                <a:gd name="T19" fmla="*/ 3 h 91"/>
                <a:gd name="T20" fmla="*/ 1 w 56"/>
                <a:gd name="T21" fmla="*/ 3 h 91"/>
                <a:gd name="T22" fmla="*/ 3 w 56"/>
                <a:gd name="T23" fmla="*/ 3 h 91"/>
                <a:gd name="T24" fmla="*/ 3 w 56"/>
                <a:gd name="T25" fmla="*/ 3 h 91"/>
                <a:gd name="T26" fmla="*/ 3 w 56"/>
                <a:gd name="T27" fmla="*/ 3 h 91"/>
                <a:gd name="T28" fmla="*/ 3 w 56"/>
                <a:gd name="T29" fmla="*/ 4 h 91"/>
                <a:gd name="T30" fmla="*/ 3 w 56"/>
                <a:gd name="T31" fmla="*/ 4 h 91"/>
                <a:gd name="T32" fmla="*/ 3 w 56"/>
                <a:gd name="T33" fmla="*/ 5 h 91"/>
                <a:gd name="T34" fmla="*/ 3 w 56"/>
                <a:gd name="T35" fmla="*/ 10 h 91"/>
                <a:gd name="T36" fmla="*/ 1 w 56"/>
                <a:gd name="T37" fmla="*/ 10 h 91"/>
                <a:gd name="T38" fmla="*/ 1 w 56"/>
                <a:gd name="T39" fmla="*/ 12 h 91"/>
                <a:gd name="T40" fmla="*/ 9 w 56"/>
                <a:gd name="T41" fmla="*/ 12 h 91"/>
                <a:gd name="T42" fmla="*/ 9 w 56"/>
                <a:gd name="T43" fmla="*/ 10 h 91"/>
                <a:gd name="T44" fmla="*/ 7 w 56"/>
                <a:gd name="T45" fmla="*/ 10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3" y="4"/>
                  </a:lnTo>
                  <a:lnTo>
                    <a:pt x="16" y="8"/>
                  </a:lnTo>
                  <a:lnTo>
                    <a:pt x="9" y="11"/>
                  </a:lnTo>
                  <a:lnTo>
                    <a:pt x="0" y="13"/>
                  </a:lnTo>
                  <a:lnTo>
                    <a:pt x="0" y="23"/>
                  </a:lnTo>
                  <a:lnTo>
                    <a:pt x="2" y="23"/>
                  </a:lnTo>
                  <a:lnTo>
                    <a:pt x="15" y="24"/>
                  </a:lnTo>
                  <a:lnTo>
                    <a:pt x="16" y="25"/>
                  </a:lnTo>
                  <a:lnTo>
                    <a:pt x="17" y="27"/>
                  </a:lnTo>
                  <a:lnTo>
                    <a:pt x="19" y="39"/>
                  </a:lnTo>
                  <a:lnTo>
                    <a:pt x="19" y="75"/>
                  </a:lnTo>
                  <a:lnTo>
                    <a:pt x="6" y="75"/>
                  </a:lnTo>
                  <a:lnTo>
                    <a:pt x="6" y="91"/>
                  </a:lnTo>
                  <a:lnTo>
                    <a:pt x="56" y="91"/>
                  </a:lnTo>
                  <a:lnTo>
                    <a:pt x="56" y="75"/>
                  </a:lnTo>
                  <a:lnTo>
                    <a:pt x="45" y="75"/>
                  </a:lnTo>
                  <a:close/>
                </a:path>
              </a:pathLst>
            </a:custGeom>
            <a:solidFill>
              <a:srgbClr val="FFFFFF"/>
            </a:solidFill>
            <a:ln w="9525">
              <a:noFill/>
              <a:round/>
              <a:headEnd/>
              <a:tailEnd/>
            </a:ln>
          </p:spPr>
          <p:txBody>
            <a:bodyPr/>
            <a:lstStyle/>
            <a:p>
              <a:pPr algn="ctr"/>
              <a:endParaRPr lang="fr-FR" sz="2000"/>
            </a:p>
          </p:txBody>
        </p:sp>
        <p:sp>
          <p:nvSpPr>
            <p:cNvPr id="15540" name="Freeform 227"/>
            <p:cNvSpPr>
              <a:spLocks/>
            </p:cNvSpPr>
            <p:nvPr/>
          </p:nvSpPr>
          <p:spPr bwMode="white">
            <a:xfrm flipH="1">
              <a:off x="365" y="3924"/>
              <a:ext cx="42" cy="80"/>
            </a:xfrm>
            <a:custGeom>
              <a:avLst/>
              <a:gdLst>
                <a:gd name="T0" fmla="*/ 0 w 71"/>
                <a:gd name="T1" fmla="*/ 14 h 134"/>
                <a:gd name="T2" fmla="*/ 3 w 71"/>
                <a:gd name="T3" fmla="*/ 13 h 134"/>
                <a:gd name="T4" fmla="*/ 7 w 71"/>
                <a:gd name="T5" fmla="*/ 17 h 134"/>
                <a:gd name="T6" fmla="*/ 9 w 71"/>
                <a:gd name="T7" fmla="*/ 0 h 134"/>
                <a:gd name="T8" fmla="*/ 5 w 71"/>
                <a:gd name="T9" fmla="*/ 14 h 134"/>
                <a:gd name="T10" fmla="*/ 3 w 71"/>
                <a:gd name="T11" fmla="*/ 11 h 134"/>
                <a:gd name="T12" fmla="*/ 0 w 71"/>
                <a:gd name="T13" fmla="*/ 14 h 134"/>
                <a:gd name="T14" fmla="*/ 0 60000 65536"/>
                <a:gd name="T15" fmla="*/ 0 60000 65536"/>
                <a:gd name="T16" fmla="*/ 0 60000 65536"/>
                <a:gd name="T17" fmla="*/ 0 60000 65536"/>
                <a:gd name="T18" fmla="*/ 0 60000 65536"/>
                <a:gd name="T19" fmla="*/ 0 60000 65536"/>
                <a:gd name="T20" fmla="*/ 0 60000 65536"/>
                <a:gd name="T21" fmla="*/ 0 w 71"/>
                <a:gd name="T22" fmla="*/ 0 h 134"/>
                <a:gd name="T23" fmla="*/ 71 w 7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34">
                  <a:moveTo>
                    <a:pt x="0" y="110"/>
                  </a:moveTo>
                  <a:lnTo>
                    <a:pt x="24" y="101"/>
                  </a:lnTo>
                  <a:lnTo>
                    <a:pt x="53" y="134"/>
                  </a:lnTo>
                  <a:lnTo>
                    <a:pt x="71" y="0"/>
                  </a:lnTo>
                  <a:lnTo>
                    <a:pt x="44" y="111"/>
                  </a:lnTo>
                  <a:lnTo>
                    <a:pt x="27" y="91"/>
                  </a:lnTo>
                  <a:lnTo>
                    <a:pt x="0" y="110"/>
                  </a:lnTo>
                  <a:close/>
                </a:path>
              </a:pathLst>
            </a:custGeom>
            <a:solidFill>
              <a:srgbClr val="5B9FC9"/>
            </a:solidFill>
            <a:ln w="9525">
              <a:noFill/>
              <a:round/>
              <a:headEnd/>
              <a:tailEnd/>
            </a:ln>
          </p:spPr>
          <p:txBody>
            <a:bodyPr/>
            <a:lstStyle/>
            <a:p>
              <a:pPr algn="ctr"/>
              <a:endParaRPr lang="fr-FR" sz="2000"/>
            </a:p>
          </p:txBody>
        </p:sp>
        <p:sp>
          <p:nvSpPr>
            <p:cNvPr id="15541" name="Freeform 228"/>
            <p:cNvSpPr>
              <a:spLocks/>
            </p:cNvSpPr>
            <p:nvPr/>
          </p:nvSpPr>
          <p:spPr bwMode="white">
            <a:xfrm flipH="1">
              <a:off x="299" y="3921"/>
              <a:ext cx="21" cy="67"/>
            </a:xfrm>
            <a:custGeom>
              <a:avLst/>
              <a:gdLst>
                <a:gd name="T0" fmla="*/ 0 w 36"/>
                <a:gd name="T1" fmla="*/ 15 h 110"/>
                <a:gd name="T2" fmla="*/ 1 w 36"/>
                <a:gd name="T3" fmla="*/ 13 h 110"/>
                <a:gd name="T4" fmla="*/ 4 w 36"/>
                <a:gd name="T5" fmla="*/ 14 h 110"/>
                <a:gd name="T6" fmla="*/ 1 w 36"/>
                <a:gd name="T7" fmla="*/ 0 h 110"/>
                <a:gd name="T8" fmla="*/ 3 w 36"/>
                <a:gd name="T9" fmla="*/ 13 h 110"/>
                <a:gd name="T10" fmla="*/ 1 w 36"/>
                <a:gd name="T11" fmla="*/ 12 h 110"/>
                <a:gd name="T12" fmla="*/ 0 w 36"/>
                <a:gd name="T13" fmla="*/ 15 h 110"/>
                <a:gd name="T14" fmla="*/ 0 60000 65536"/>
                <a:gd name="T15" fmla="*/ 0 60000 65536"/>
                <a:gd name="T16" fmla="*/ 0 60000 65536"/>
                <a:gd name="T17" fmla="*/ 0 60000 65536"/>
                <a:gd name="T18" fmla="*/ 0 60000 65536"/>
                <a:gd name="T19" fmla="*/ 0 60000 65536"/>
                <a:gd name="T20" fmla="*/ 0 60000 65536"/>
                <a:gd name="T21" fmla="*/ 0 w 36"/>
                <a:gd name="T22" fmla="*/ 0 h 110"/>
                <a:gd name="T23" fmla="*/ 36 w 36"/>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110">
                  <a:moveTo>
                    <a:pt x="0" y="110"/>
                  </a:moveTo>
                  <a:lnTo>
                    <a:pt x="8" y="93"/>
                  </a:lnTo>
                  <a:lnTo>
                    <a:pt x="36" y="103"/>
                  </a:lnTo>
                  <a:lnTo>
                    <a:pt x="2" y="0"/>
                  </a:lnTo>
                  <a:lnTo>
                    <a:pt x="22" y="90"/>
                  </a:lnTo>
                  <a:lnTo>
                    <a:pt x="4" y="85"/>
                  </a:lnTo>
                  <a:lnTo>
                    <a:pt x="0" y="110"/>
                  </a:lnTo>
                  <a:close/>
                </a:path>
              </a:pathLst>
            </a:custGeom>
            <a:solidFill>
              <a:srgbClr val="5B9FC9"/>
            </a:solidFill>
            <a:ln w="9525">
              <a:noFill/>
              <a:round/>
              <a:headEnd/>
              <a:tailEnd/>
            </a:ln>
          </p:spPr>
          <p:txBody>
            <a:bodyPr/>
            <a:lstStyle/>
            <a:p>
              <a:pPr algn="ctr"/>
              <a:endParaRPr lang="fr-FR" sz="2000"/>
            </a:p>
          </p:txBody>
        </p:sp>
      </p:grpSp>
      <p:grpSp>
        <p:nvGrpSpPr>
          <p:cNvPr id="15365" name="Group 253"/>
          <p:cNvGrpSpPr>
            <a:grpSpLocks/>
          </p:cNvGrpSpPr>
          <p:nvPr/>
        </p:nvGrpSpPr>
        <p:grpSpPr bwMode="auto">
          <a:xfrm>
            <a:off x="6110288" y="1920875"/>
            <a:ext cx="2601912" cy="2616200"/>
            <a:chOff x="3872" y="1323"/>
            <a:chExt cx="1639" cy="1648"/>
          </a:xfrm>
        </p:grpSpPr>
        <p:sp>
          <p:nvSpPr>
            <p:cNvPr id="15366" name="Freeform 232"/>
            <p:cNvSpPr>
              <a:spLocks/>
            </p:cNvSpPr>
            <p:nvPr/>
          </p:nvSpPr>
          <p:spPr bwMode="white">
            <a:xfrm>
              <a:off x="3872" y="1323"/>
              <a:ext cx="1637" cy="1643"/>
            </a:xfrm>
            <a:custGeom>
              <a:avLst/>
              <a:gdLst>
                <a:gd name="T0" fmla="*/ 81 w 3274"/>
                <a:gd name="T1" fmla="*/ 0 h 3285"/>
                <a:gd name="T2" fmla="*/ 0 w 3274"/>
                <a:gd name="T3" fmla="*/ 104 h 3285"/>
                <a:gd name="T4" fmla="*/ 150 w 3274"/>
                <a:gd name="T5" fmla="*/ 206 h 3285"/>
                <a:gd name="T6" fmla="*/ 205 w 3274"/>
                <a:gd name="T7" fmla="*/ 173 h 3285"/>
                <a:gd name="T8" fmla="*/ 81 w 3274"/>
                <a:gd name="T9" fmla="*/ 0 h 3285"/>
                <a:gd name="T10" fmla="*/ 0 60000 65536"/>
                <a:gd name="T11" fmla="*/ 0 60000 65536"/>
                <a:gd name="T12" fmla="*/ 0 60000 65536"/>
                <a:gd name="T13" fmla="*/ 0 60000 65536"/>
                <a:gd name="T14" fmla="*/ 0 60000 65536"/>
                <a:gd name="T15" fmla="*/ 0 w 3274"/>
                <a:gd name="T16" fmla="*/ 0 h 3285"/>
                <a:gd name="T17" fmla="*/ 3274 w 3274"/>
                <a:gd name="T18" fmla="*/ 3285 h 3285"/>
              </a:gdLst>
              <a:ahLst/>
              <a:cxnLst>
                <a:cxn ang="T10">
                  <a:pos x="T0" y="T1"/>
                </a:cxn>
                <a:cxn ang="T11">
                  <a:pos x="T2" y="T3"/>
                </a:cxn>
                <a:cxn ang="T12">
                  <a:pos x="T4" y="T5"/>
                </a:cxn>
                <a:cxn ang="T13">
                  <a:pos x="T6" y="T7"/>
                </a:cxn>
                <a:cxn ang="T14">
                  <a:pos x="T8" y="T9"/>
                </a:cxn>
              </a:cxnLst>
              <a:rect l="T15" t="T16" r="T17" b="T18"/>
              <a:pathLst>
                <a:path w="3274" h="3285">
                  <a:moveTo>
                    <a:pt x="1296" y="0"/>
                  </a:moveTo>
                  <a:lnTo>
                    <a:pt x="0" y="1649"/>
                  </a:lnTo>
                  <a:lnTo>
                    <a:pt x="2398" y="3285"/>
                  </a:lnTo>
                  <a:lnTo>
                    <a:pt x="3274" y="2763"/>
                  </a:lnTo>
                  <a:lnTo>
                    <a:pt x="1296" y="0"/>
                  </a:lnTo>
                  <a:close/>
                </a:path>
              </a:pathLst>
            </a:custGeom>
            <a:solidFill>
              <a:srgbClr val="00A5FF"/>
            </a:solidFill>
            <a:ln w="9525">
              <a:noFill/>
              <a:round/>
              <a:headEnd/>
              <a:tailEnd/>
            </a:ln>
          </p:spPr>
          <p:txBody>
            <a:bodyPr/>
            <a:lstStyle/>
            <a:p>
              <a:pPr algn="ctr"/>
              <a:endParaRPr lang="fr-FR" sz="2000"/>
            </a:p>
          </p:txBody>
        </p:sp>
        <p:sp>
          <p:nvSpPr>
            <p:cNvPr id="15367" name="Freeform 233"/>
            <p:cNvSpPr>
              <a:spLocks/>
            </p:cNvSpPr>
            <p:nvPr/>
          </p:nvSpPr>
          <p:spPr bwMode="auto">
            <a:xfrm>
              <a:off x="4243" y="1346"/>
              <a:ext cx="1268" cy="787"/>
            </a:xfrm>
            <a:custGeom>
              <a:avLst/>
              <a:gdLst>
                <a:gd name="T0" fmla="*/ 79 w 2535"/>
                <a:gd name="T1" fmla="*/ 6 h 1574"/>
                <a:gd name="T2" fmla="*/ 72 w 2535"/>
                <a:gd name="T3" fmla="*/ 6 h 1574"/>
                <a:gd name="T4" fmla="*/ 66 w 2535"/>
                <a:gd name="T5" fmla="*/ 7 h 1574"/>
                <a:gd name="T6" fmla="*/ 60 w 2535"/>
                <a:gd name="T7" fmla="*/ 10 h 1574"/>
                <a:gd name="T8" fmla="*/ 54 w 2535"/>
                <a:gd name="T9" fmla="*/ 13 h 1574"/>
                <a:gd name="T10" fmla="*/ 48 w 2535"/>
                <a:gd name="T11" fmla="*/ 15 h 1574"/>
                <a:gd name="T12" fmla="*/ 37 w 2535"/>
                <a:gd name="T13" fmla="*/ 14 h 1574"/>
                <a:gd name="T14" fmla="*/ 26 w 2535"/>
                <a:gd name="T15" fmla="*/ 14 h 1574"/>
                <a:gd name="T16" fmla="*/ 15 w 2535"/>
                <a:gd name="T17" fmla="*/ 17 h 1574"/>
                <a:gd name="T18" fmla="*/ 6 w 2535"/>
                <a:gd name="T19" fmla="*/ 21 h 1574"/>
                <a:gd name="T20" fmla="*/ 1 w 2535"/>
                <a:gd name="T21" fmla="*/ 28 h 1574"/>
                <a:gd name="T22" fmla="*/ 1 w 2535"/>
                <a:gd name="T23" fmla="*/ 37 h 1574"/>
                <a:gd name="T24" fmla="*/ 6 w 2535"/>
                <a:gd name="T25" fmla="*/ 45 h 1574"/>
                <a:gd name="T26" fmla="*/ 14 w 2535"/>
                <a:gd name="T27" fmla="*/ 52 h 1574"/>
                <a:gd name="T28" fmla="*/ 23 w 2535"/>
                <a:gd name="T29" fmla="*/ 59 h 1574"/>
                <a:gd name="T30" fmla="*/ 33 w 2535"/>
                <a:gd name="T31" fmla="*/ 65 h 1574"/>
                <a:gd name="T32" fmla="*/ 36 w 2535"/>
                <a:gd name="T33" fmla="*/ 70 h 1574"/>
                <a:gd name="T34" fmla="*/ 39 w 2535"/>
                <a:gd name="T35" fmla="*/ 76 h 1574"/>
                <a:gd name="T36" fmla="*/ 44 w 2535"/>
                <a:gd name="T37" fmla="*/ 82 h 1574"/>
                <a:gd name="T38" fmla="*/ 51 w 2535"/>
                <a:gd name="T39" fmla="*/ 88 h 1574"/>
                <a:gd name="T40" fmla="*/ 59 w 2535"/>
                <a:gd name="T41" fmla="*/ 94 h 1574"/>
                <a:gd name="T42" fmla="*/ 70 w 2535"/>
                <a:gd name="T43" fmla="*/ 97 h 1574"/>
                <a:gd name="T44" fmla="*/ 79 w 2535"/>
                <a:gd name="T45" fmla="*/ 98 h 1574"/>
                <a:gd name="T46" fmla="*/ 88 w 2535"/>
                <a:gd name="T47" fmla="*/ 98 h 1574"/>
                <a:gd name="T48" fmla="*/ 95 w 2535"/>
                <a:gd name="T49" fmla="*/ 96 h 1574"/>
                <a:gd name="T50" fmla="*/ 102 w 2535"/>
                <a:gd name="T51" fmla="*/ 93 h 1574"/>
                <a:gd name="T52" fmla="*/ 108 w 2535"/>
                <a:gd name="T53" fmla="*/ 89 h 1574"/>
                <a:gd name="T54" fmla="*/ 115 w 2535"/>
                <a:gd name="T55" fmla="*/ 90 h 1574"/>
                <a:gd name="T56" fmla="*/ 126 w 2535"/>
                <a:gd name="T57" fmla="*/ 91 h 1574"/>
                <a:gd name="T58" fmla="*/ 138 w 2535"/>
                <a:gd name="T59" fmla="*/ 90 h 1574"/>
                <a:gd name="T60" fmla="*/ 150 w 2535"/>
                <a:gd name="T61" fmla="*/ 86 h 1574"/>
                <a:gd name="T62" fmla="*/ 157 w 2535"/>
                <a:gd name="T63" fmla="*/ 80 h 1574"/>
                <a:gd name="T64" fmla="*/ 159 w 2535"/>
                <a:gd name="T65" fmla="*/ 73 h 1574"/>
                <a:gd name="T66" fmla="*/ 158 w 2535"/>
                <a:gd name="T67" fmla="*/ 68 h 1574"/>
                <a:gd name="T68" fmla="*/ 154 w 2535"/>
                <a:gd name="T69" fmla="*/ 60 h 1574"/>
                <a:gd name="T70" fmla="*/ 146 w 2535"/>
                <a:gd name="T71" fmla="*/ 52 h 1574"/>
                <a:gd name="T72" fmla="*/ 134 w 2535"/>
                <a:gd name="T73" fmla="*/ 45 h 1574"/>
                <a:gd name="T74" fmla="*/ 123 w 2535"/>
                <a:gd name="T75" fmla="*/ 37 h 1574"/>
                <a:gd name="T76" fmla="*/ 121 w 2535"/>
                <a:gd name="T77" fmla="*/ 31 h 1574"/>
                <a:gd name="T78" fmla="*/ 118 w 2535"/>
                <a:gd name="T79" fmla="*/ 25 h 1574"/>
                <a:gd name="T80" fmla="*/ 113 w 2535"/>
                <a:gd name="T81" fmla="*/ 21 h 1574"/>
                <a:gd name="T82" fmla="*/ 108 w 2535"/>
                <a:gd name="T83" fmla="*/ 15 h 1574"/>
                <a:gd name="T84" fmla="*/ 102 w 2535"/>
                <a:gd name="T85" fmla="*/ 12 h 1574"/>
                <a:gd name="T86" fmla="*/ 101 w 2535"/>
                <a:gd name="T87" fmla="*/ 6 h 1574"/>
                <a:gd name="T88" fmla="*/ 98 w 2535"/>
                <a:gd name="T89" fmla="*/ 2 h 1574"/>
                <a:gd name="T90" fmla="*/ 94 w 2535"/>
                <a:gd name="T91" fmla="*/ 0 h 1574"/>
                <a:gd name="T92" fmla="*/ 88 w 2535"/>
                <a:gd name="T93" fmla="*/ 1 h 1574"/>
                <a:gd name="T94" fmla="*/ 84 w 2535"/>
                <a:gd name="T95" fmla="*/ 5 h 15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535"/>
                <a:gd name="T145" fmla="*/ 0 h 1574"/>
                <a:gd name="T146" fmla="*/ 2535 w 2535"/>
                <a:gd name="T147" fmla="*/ 1574 h 157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535" h="1574">
                  <a:moveTo>
                    <a:pt x="1328" y="96"/>
                  </a:moveTo>
                  <a:lnTo>
                    <a:pt x="1291" y="92"/>
                  </a:lnTo>
                  <a:lnTo>
                    <a:pt x="1254" y="88"/>
                  </a:lnTo>
                  <a:lnTo>
                    <a:pt x="1218" y="87"/>
                  </a:lnTo>
                  <a:lnTo>
                    <a:pt x="1182" y="88"/>
                  </a:lnTo>
                  <a:lnTo>
                    <a:pt x="1146" y="93"/>
                  </a:lnTo>
                  <a:lnTo>
                    <a:pt x="1112" y="100"/>
                  </a:lnTo>
                  <a:lnTo>
                    <a:pt x="1076" y="108"/>
                  </a:lnTo>
                  <a:lnTo>
                    <a:pt x="1043" y="118"/>
                  </a:lnTo>
                  <a:lnTo>
                    <a:pt x="1009" y="129"/>
                  </a:lnTo>
                  <a:lnTo>
                    <a:pt x="978" y="142"/>
                  </a:lnTo>
                  <a:lnTo>
                    <a:pt x="945" y="159"/>
                  </a:lnTo>
                  <a:lnTo>
                    <a:pt x="914" y="175"/>
                  </a:lnTo>
                  <a:lnTo>
                    <a:pt x="884" y="195"/>
                  </a:lnTo>
                  <a:lnTo>
                    <a:pt x="855" y="214"/>
                  </a:lnTo>
                  <a:lnTo>
                    <a:pt x="827" y="236"/>
                  </a:lnTo>
                  <a:lnTo>
                    <a:pt x="799" y="259"/>
                  </a:lnTo>
                  <a:lnTo>
                    <a:pt x="753" y="254"/>
                  </a:lnTo>
                  <a:lnTo>
                    <a:pt x="703" y="249"/>
                  </a:lnTo>
                  <a:lnTo>
                    <a:pt x="648" y="244"/>
                  </a:lnTo>
                  <a:lnTo>
                    <a:pt x="590" y="239"/>
                  </a:lnTo>
                  <a:lnTo>
                    <a:pt x="531" y="237"/>
                  </a:lnTo>
                  <a:lnTo>
                    <a:pt x="470" y="237"/>
                  </a:lnTo>
                  <a:lnTo>
                    <a:pt x="408" y="239"/>
                  </a:lnTo>
                  <a:lnTo>
                    <a:pt x="347" y="244"/>
                  </a:lnTo>
                  <a:lnTo>
                    <a:pt x="290" y="252"/>
                  </a:lnTo>
                  <a:lnTo>
                    <a:pt x="232" y="265"/>
                  </a:lnTo>
                  <a:lnTo>
                    <a:pt x="182" y="282"/>
                  </a:lnTo>
                  <a:lnTo>
                    <a:pt x="133" y="304"/>
                  </a:lnTo>
                  <a:lnTo>
                    <a:pt x="92" y="332"/>
                  </a:lnTo>
                  <a:lnTo>
                    <a:pt x="56" y="365"/>
                  </a:lnTo>
                  <a:lnTo>
                    <a:pt x="28" y="406"/>
                  </a:lnTo>
                  <a:lnTo>
                    <a:pt x="8" y="454"/>
                  </a:lnTo>
                  <a:lnTo>
                    <a:pt x="0" y="498"/>
                  </a:lnTo>
                  <a:lnTo>
                    <a:pt x="2" y="544"/>
                  </a:lnTo>
                  <a:lnTo>
                    <a:pt x="13" y="588"/>
                  </a:lnTo>
                  <a:lnTo>
                    <a:pt x="31" y="632"/>
                  </a:lnTo>
                  <a:lnTo>
                    <a:pt x="57" y="676"/>
                  </a:lnTo>
                  <a:lnTo>
                    <a:pt x="88" y="720"/>
                  </a:lnTo>
                  <a:lnTo>
                    <a:pt x="126" y="763"/>
                  </a:lnTo>
                  <a:lnTo>
                    <a:pt x="167" y="804"/>
                  </a:lnTo>
                  <a:lnTo>
                    <a:pt x="211" y="843"/>
                  </a:lnTo>
                  <a:lnTo>
                    <a:pt x="260" y="881"/>
                  </a:lnTo>
                  <a:lnTo>
                    <a:pt x="309" y="917"/>
                  </a:lnTo>
                  <a:lnTo>
                    <a:pt x="362" y="950"/>
                  </a:lnTo>
                  <a:lnTo>
                    <a:pt x="413" y="981"/>
                  </a:lnTo>
                  <a:lnTo>
                    <a:pt x="463" y="1010"/>
                  </a:lnTo>
                  <a:lnTo>
                    <a:pt x="513" y="1035"/>
                  </a:lnTo>
                  <a:lnTo>
                    <a:pt x="560" y="1058"/>
                  </a:lnTo>
                  <a:lnTo>
                    <a:pt x="567" y="1082"/>
                  </a:lnTo>
                  <a:lnTo>
                    <a:pt x="575" y="1110"/>
                  </a:lnTo>
                  <a:lnTo>
                    <a:pt x="588" y="1141"/>
                  </a:lnTo>
                  <a:lnTo>
                    <a:pt x="603" y="1173"/>
                  </a:lnTo>
                  <a:lnTo>
                    <a:pt x="621" y="1205"/>
                  </a:lnTo>
                  <a:lnTo>
                    <a:pt x="642" y="1238"/>
                  </a:lnTo>
                  <a:lnTo>
                    <a:pt x="667" y="1272"/>
                  </a:lnTo>
                  <a:lnTo>
                    <a:pt x="696" y="1307"/>
                  </a:lnTo>
                  <a:lnTo>
                    <a:pt x="727" y="1341"/>
                  </a:lnTo>
                  <a:lnTo>
                    <a:pt x="763" y="1374"/>
                  </a:lnTo>
                  <a:lnTo>
                    <a:pt x="801" y="1405"/>
                  </a:lnTo>
                  <a:lnTo>
                    <a:pt x="843" y="1436"/>
                  </a:lnTo>
                  <a:lnTo>
                    <a:pt x="891" y="1464"/>
                  </a:lnTo>
                  <a:lnTo>
                    <a:pt x="940" y="1490"/>
                  </a:lnTo>
                  <a:lnTo>
                    <a:pt x="994" y="1515"/>
                  </a:lnTo>
                  <a:lnTo>
                    <a:pt x="1053" y="1534"/>
                  </a:lnTo>
                  <a:lnTo>
                    <a:pt x="1109" y="1549"/>
                  </a:lnTo>
                  <a:lnTo>
                    <a:pt x="1163" y="1561"/>
                  </a:lnTo>
                  <a:lnTo>
                    <a:pt x="1214" y="1569"/>
                  </a:lnTo>
                  <a:lnTo>
                    <a:pt x="1263" y="1574"/>
                  </a:lnTo>
                  <a:lnTo>
                    <a:pt x="1310" y="1574"/>
                  </a:lnTo>
                  <a:lnTo>
                    <a:pt x="1354" y="1572"/>
                  </a:lnTo>
                  <a:lnTo>
                    <a:pt x="1399" y="1567"/>
                  </a:lnTo>
                  <a:lnTo>
                    <a:pt x="1440" y="1559"/>
                  </a:lnTo>
                  <a:lnTo>
                    <a:pt x="1479" y="1549"/>
                  </a:lnTo>
                  <a:lnTo>
                    <a:pt x="1518" y="1536"/>
                  </a:lnTo>
                  <a:lnTo>
                    <a:pt x="1554" y="1521"/>
                  </a:lnTo>
                  <a:lnTo>
                    <a:pt x="1590" y="1505"/>
                  </a:lnTo>
                  <a:lnTo>
                    <a:pt x="1623" y="1485"/>
                  </a:lnTo>
                  <a:lnTo>
                    <a:pt x="1656" y="1466"/>
                  </a:lnTo>
                  <a:lnTo>
                    <a:pt x="1687" y="1443"/>
                  </a:lnTo>
                  <a:lnTo>
                    <a:pt x="1718" y="1420"/>
                  </a:lnTo>
                  <a:lnTo>
                    <a:pt x="1749" y="1425"/>
                  </a:lnTo>
                  <a:lnTo>
                    <a:pt x="1790" y="1431"/>
                  </a:lnTo>
                  <a:lnTo>
                    <a:pt x="1838" y="1435"/>
                  </a:lnTo>
                  <a:lnTo>
                    <a:pt x="1892" y="1439"/>
                  </a:lnTo>
                  <a:lnTo>
                    <a:pt x="1951" y="1441"/>
                  </a:lnTo>
                  <a:lnTo>
                    <a:pt x="2013" y="1441"/>
                  </a:lnTo>
                  <a:lnTo>
                    <a:pt x="2078" y="1439"/>
                  </a:lnTo>
                  <a:lnTo>
                    <a:pt x="2144" y="1433"/>
                  </a:lnTo>
                  <a:lnTo>
                    <a:pt x="2208" y="1425"/>
                  </a:lnTo>
                  <a:lnTo>
                    <a:pt x="2270" y="1412"/>
                  </a:lnTo>
                  <a:lnTo>
                    <a:pt x="2331" y="1394"/>
                  </a:lnTo>
                  <a:lnTo>
                    <a:pt x="2385" y="1372"/>
                  </a:lnTo>
                  <a:lnTo>
                    <a:pt x="2432" y="1344"/>
                  </a:lnTo>
                  <a:lnTo>
                    <a:pt x="2473" y="1310"/>
                  </a:lnTo>
                  <a:lnTo>
                    <a:pt x="2504" y="1269"/>
                  </a:lnTo>
                  <a:lnTo>
                    <a:pt x="2525" y="1222"/>
                  </a:lnTo>
                  <a:lnTo>
                    <a:pt x="2532" y="1195"/>
                  </a:lnTo>
                  <a:lnTo>
                    <a:pt x="2535" y="1166"/>
                  </a:lnTo>
                  <a:lnTo>
                    <a:pt x="2534" y="1136"/>
                  </a:lnTo>
                  <a:lnTo>
                    <a:pt x="2527" y="1105"/>
                  </a:lnTo>
                  <a:lnTo>
                    <a:pt x="2517" y="1073"/>
                  </a:lnTo>
                  <a:lnTo>
                    <a:pt x="2502" y="1038"/>
                  </a:lnTo>
                  <a:lnTo>
                    <a:pt x="2481" y="1002"/>
                  </a:lnTo>
                  <a:lnTo>
                    <a:pt x="2453" y="965"/>
                  </a:lnTo>
                  <a:lnTo>
                    <a:pt x="2421" y="927"/>
                  </a:lnTo>
                  <a:lnTo>
                    <a:pt x="2380" y="886"/>
                  </a:lnTo>
                  <a:lnTo>
                    <a:pt x="2332" y="845"/>
                  </a:lnTo>
                  <a:lnTo>
                    <a:pt x="2278" y="802"/>
                  </a:lnTo>
                  <a:lnTo>
                    <a:pt x="2214" y="758"/>
                  </a:lnTo>
                  <a:lnTo>
                    <a:pt x="2144" y="714"/>
                  </a:lnTo>
                  <a:lnTo>
                    <a:pt x="2064" y="666"/>
                  </a:lnTo>
                  <a:lnTo>
                    <a:pt x="1973" y="619"/>
                  </a:lnTo>
                  <a:lnTo>
                    <a:pt x="1964" y="588"/>
                  </a:lnTo>
                  <a:lnTo>
                    <a:pt x="1954" y="558"/>
                  </a:lnTo>
                  <a:lnTo>
                    <a:pt x="1941" y="527"/>
                  </a:lnTo>
                  <a:lnTo>
                    <a:pt x="1926" y="496"/>
                  </a:lnTo>
                  <a:lnTo>
                    <a:pt x="1911" y="467"/>
                  </a:lnTo>
                  <a:lnTo>
                    <a:pt x="1893" y="436"/>
                  </a:lnTo>
                  <a:lnTo>
                    <a:pt x="1874" y="406"/>
                  </a:lnTo>
                  <a:lnTo>
                    <a:pt x="1854" y="378"/>
                  </a:lnTo>
                  <a:lnTo>
                    <a:pt x="1831" y="349"/>
                  </a:lnTo>
                  <a:lnTo>
                    <a:pt x="1806" y="323"/>
                  </a:lnTo>
                  <a:lnTo>
                    <a:pt x="1780" y="296"/>
                  </a:lnTo>
                  <a:lnTo>
                    <a:pt x="1752" y="272"/>
                  </a:lnTo>
                  <a:lnTo>
                    <a:pt x="1723" y="247"/>
                  </a:lnTo>
                  <a:lnTo>
                    <a:pt x="1692" y="226"/>
                  </a:lnTo>
                  <a:lnTo>
                    <a:pt x="1659" y="205"/>
                  </a:lnTo>
                  <a:lnTo>
                    <a:pt x="1625" y="187"/>
                  </a:lnTo>
                  <a:lnTo>
                    <a:pt x="1626" y="157"/>
                  </a:lnTo>
                  <a:lnTo>
                    <a:pt x="1623" y="128"/>
                  </a:lnTo>
                  <a:lnTo>
                    <a:pt x="1615" y="100"/>
                  </a:lnTo>
                  <a:lnTo>
                    <a:pt x="1602" y="74"/>
                  </a:lnTo>
                  <a:lnTo>
                    <a:pt x="1585" y="51"/>
                  </a:lnTo>
                  <a:lnTo>
                    <a:pt x="1567" y="31"/>
                  </a:lnTo>
                  <a:lnTo>
                    <a:pt x="1546" y="16"/>
                  </a:lnTo>
                  <a:lnTo>
                    <a:pt x="1523" y="6"/>
                  </a:lnTo>
                  <a:lnTo>
                    <a:pt x="1494" y="0"/>
                  </a:lnTo>
                  <a:lnTo>
                    <a:pt x="1464" y="0"/>
                  </a:lnTo>
                  <a:lnTo>
                    <a:pt x="1436" y="5"/>
                  </a:lnTo>
                  <a:lnTo>
                    <a:pt x="1408" y="16"/>
                  </a:lnTo>
                  <a:lnTo>
                    <a:pt x="1384" y="31"/>
                  </a:lnTo>
                  <a:lnTo>
                    <a:pt x="1361" y="49"/>
                  </a:lnTo>
                  <a:lnTo>
                    <a:pt x="1343" y="72"/>
                  </a:lnTo>
                  <a:lnTo>
                    <a:pt x="1328" y="96"/>
                  </a:lnTo>
                  <a:close/>
                </a:path>
              </a:pathLst>
            </a:custGeom>
            <a:solidFill>
              <a:srgbClr val="000000"/>
            </a:solidFill>
            <a:ln w="9525">
              <a:noFill/>
              <a:round/>
              <a:headEnd/>
              <a:tailEnd/>
            </a:ln>
          </p:spPr>
          <p:txBody>
            <a:bodyPr/>
            <a:lstStyle/>
            <a:p>
              <a:pPr algn="ctr"/>
              <a:endParaRPr lang="fr-FR" sz="2000"/>
            </a:p>
          </p:txBody>
        </p:sp>
        <p:sp>
          <p:nvSpPr>
            <p:cNvPr id="15368" name="Freeform 234"/>
            <p:cNvSpPr>
              <a:spLocks/>
            </p:cNvSpPr>
            <p:nvPr/>
          </p:nvSpPr>
          <p:spPr bwMode="white">
            <a:xfrm>
              <a:off x="4296" y="1506"/>
              <a:ext cx="1166" cy="520"/>
            </a:xfrm>
            <a:custGeom>
              <a:avLst/>
              <a:gdLst>
                <a:gd name="T0" fmla="*/ 20 w 2333"/>
                <a:gd name="T1" fmla="*/ 36 h 1042"/>
                <a:gd name="T2" fmla="*/ 12 w 2333"/>
                <a:gd name="T3" fmla="*/ 30 h 1042"/>
                <a:gd name="T4" fmla="*/ 5 w 2333"/>
                <a:gd name="T5" fmla="*/ 24 h 1042"/>
                <a:gd name="T6" fmla="*/ 1 w 2333"/>
                <a:gd name="T7" fmla="*/ 18 h 1042"/>
                <a:gd name="T8" fmla="*/ 0 w 2333"/>
                <a:gd name="T9" fmla="*/ 13 h 1042"/>
                <a:gd name="T10" fmla="*/ 0 w 2333"/>
                <a:gd name="T11" fmla="*/ 9 h 1042"/>
                <a:gd name="T12" fmla="*/ 3 w 2333"/>
                <a:gd name="T13" fmla="*/ 5 h 1042"/>
                <a:gd name="T14" fmla="*/ 7 w 2333"/>
                <a:gd name="T15" fmla="*/ 2 h 1042"/>
                <a:gd name="T16" fmla="*/ 13 w 2333"/>
                <a:gd name="T17" fmla="*/ 1 h 1042"/>
                <a:gd name="T18" fmla="*/ 20 w 2333"/>
                <a:gd name="T19" fmla="*/ 0 h 1042"/>
                <a:gd name="T20" fmla="*/ 28 w 2333"/>
                <a:gd name="T21" fmla="*/ 0 h 1042"/>
                <a:gd name="T22" fmla="*/ 37 w 2333"/>
                <a:gd name="T23" fmla="*/ 0 h 1042"/>
                <a:gd name="T24" fmla="*/ 46 w 2333"/>
                <a:gd name="T25" fmla="*/ 1 h 1042"/>
                <a:gd name="T26" fmla="*/ 56 w 2333"/>
                <a:gd name="T27" fmla="*/ 3 h 1042"/>
                <a:gd name="T28" fmla="*/ 66 w 2333"/>
                <a:gd name="T29" fmla="*/ 5 h 1042"/>
                <a:gd name="T30" fmla="*/ 76 w 2333"/>
                <a:gd name="T31" fmla="*/ 8 h 1042"/>
                <a:gd name="T32" fmla="*/ 87 w 2333"/>
                <a:gd name="T33" fmla="*/ 12 h 1042"/>
                <a:gd name="T34" fmla="*/ 98 w 2333"/>
                <a:gd name="T35" fmla="*/ 16 h 1042"/>
                <a:gd name="T36" fmla="*/ 108 w 2333"/>
                <a:gd name="T37" fmla="*/ 20 h 1042"/>
                <a:gd name="T38" fmla="*/ 117 w 2333"/>
                <a:gd name="T39" fmla="*/ 24 h 1042"/>
                <a:gd name="T40" fmla="*/ 125 w 2333"/>
                <a:gd name="T41" fmla="*/ 29 h 1042"/>
                <a:gd name="T42" fmla="*/ 132 w 2333"/>
                <a:gd name="T43" fmla="*/ 33 h 1042"/>
                <a:gd name="T44" fmla="*/ 137 w 2333"/>
                <a:gd name="T45" fmla="*/ 38 h 1042"/>
                <a:gd name="T46" fmla="*/ 141 w 2333"/>
                <a:gd name="T47" fmla="*/ 42 h 1042"/>
                <a:gd name="T48" fmla="*/ 144 w 2333"/>
                <a:gd name="T49" fmla="*/ 47 h 1042"/>
                <a:gd name="T50" fmla="*/ 145 w 2333"/>
                <a:gd name="T51" fmla="*/ 51 h 1042"/>
                <a:gd name="T52" fmla="*/ 145 w 2333"/>
                <a:gd name="T53" fmla="*/ 55 h 1042"/>
                <a:gd name="T54" fmla="*/ 141 w 2333"/>
                <a:gd name="T55" fmla="*/ 60 h 1042"/>
                <a:gd name="T56" fmla="*/ 133 w 2333"/>
                <a:gd name="T57" fmla="*/ 63 h 1042"/>
                <a:gd name="T58" fmla="*/ 124 w 2333"/>
                <a:gd name="T59" fmla="*/ 64 h 1042"/>
                <a:gd name="T60" fmla="*/ 115 w 2333"/>
                <a:gd name="T61" fmla="*/ 64 h 1042"/>
                <a:gd name="T62" fmla="*/ 107 w 2333"/>
                <a:gd name="T63" fmla="*/ 64 h 1042"/>
                <a:gd name="T64" fmla="*/ 109 w 2333"/>
                <a:gd name="T65" fmla="*/ 60 h 1042"/>
                <a:gd name="T66" fmla="*/ 113 w 2333"/>
                <a:gd name="T67" fmla="*/ 53 h 1042"/>
                <a:gd name="T68" fmla="*/ 116 w 2333"/>
                <a:gd name="T69" fmla="*/ 45 h 1042"/>
                <a:gd name="T70" fmla="*/ 110 w 2333"/>
                <a:gd name="T71" fmla="*/ 40 h 1042"/>
                <a:gd name="T72" fmla="*/ 103 w 2333"/>
                <a:gd name="T73" fmla="*/ 35 h 1042"/>
                <a:gd name="T74" fmla="*/ 96 w 2333"/>
                <a:gd name="T75" fmla="*/ 30 h 1042"/>
                <a:gd name="T76" fmla="*/ 87 w 2333"/>
                <a:gd name="T77" fmla="*/ 26 h 1042"/>
                <a:gd name="T78" fmla="*/ 78 w 2333"/>
                <a:gd name="T79" fmla="*/ 22 h 1042"/>
                <a:gd name="T80" fmla="*/ 70 w 2333"/>
                <a:gd name="T81" fmla="*/ 20 h 1042"/>
                <a:gd name="T82" fmla="*/ 62 w 2333"/>
                <a:gd name="T83" fmla="*/ 18 h 1042"/>
                <a:gd name="T84" fmla="*/ 54 w 2333"/>
                <a:gd name="T85" fmla="*/ 17 h 1042"/>
                <a:gd name="T86" fmla="*/ 45 w 2333"/>
                <a:gd name="T87" fmla="*/ 17 h 1042"/>
                <a:gd name="T88" fmla="*/ 35 w 2333"/>
                <a:gd name="T89" fmla="*/ 18 h 1042"/>
                <a:gd name="T90" fmla="*/ 27 w 2333"/>
                <a:gd name="T91" fmla="*/ 24 h 1042"/>
                <a:gd name="T92" fmla="*/ 27 w 2333"/>
                <a:gd name="T93" fmla="*/ 39 h 10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33"/>
                <a:gd name="T142" fmla="*/ 0 h 1042"/>
                <a:gd name="T143" fmla="*/ 2333 w 2333"/>
                <a:gd name="T144" fmla="*/ 1042 h 104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33" h="1042">
                  <a:moveTo>
                    <a:pt x="436" y="636"/>
                  </a:moveTo>
                  <a:lnTo>
                    <a:pt x="382" y="606"/>
                  </a:lnTo>
                  <a:lnTo>
                    <a:pt x="331" y="577"/>
                  </a:lnTo>
                  <a:lnTo>
                    <a:pt x="282" y="547"/>
                  </a:lnTo>
                  <a:lnTo>
                    <a:pt x="238" y="516"/>
                  </a:lnTo>
                  <a:lnTo>
                    <a:pt x="197" y="485"/>
                  </a:lnTo>
                  <a:lnTo>
                    <a:pt x="159" y="454"/>
                  </a:lnTo>
                  <a:lnTo>
                    <a:pt x="125" y="423"/>
                  </a:lnTo>
                  <a:lnTo>
                    <a:pt x="95" y="390"/>
                  </a:lnTo>
                  <a:lnTo>
                    <a:pt x="69" y="361"/>
                  </a:lnTo>
                  <a:lnTo>
                    <a:pt x="46" y="329"/>
                  </a:lnTo>
                  <a:lnTo>
                    <a:pt x="28" y="300"/>
                  </a:lnTo>
                  <a:lnTo>
                    <a:pt x="15" y="270"/>
                  </a:lnTo>
                  <a:lnTo>
                    <a:pt x="5" y="243"/>
                  </a:lnTo>
                  <a:lnTo>
                    <a:pt x="0" y="216"/>
                  </a:lnTo>
                  <a:lnTo>
                    <a:pt x="0" y="190"/>
                  </a:lnTo>
                  <a:lnTo>
                    <a:pt x="5" y="166"/>
                  </a:lnTo>
                  <a:lnTo>
                    <a:pt x="13" y="144"/>
                  </a:lnTo>
                  <a:lnTo>
                    <a:pt x="25" y="123"/>
                  </a:lnTo>
                  <a:lnTo>
                    <a:pt x="40" y="105"/>
                  </a:lnTo>
                  <a:lnTo>
                    <a:pt x="58" y="87"/>
                  </a:lnTo>
                  <a:lnTo>
                    <a:pt x="77" y="72"/>
                  </a:lnTo>
                  <a:lnTo>
                    <a:pt x="100" y="59"/>
                  </a:lnTo>
                  <a:lnTo>
                    <a:pt x="126" y="46"/>
                  </a:lnTo>
                  <a:lnTo>
                    <a:pt x="154" y="36"/>
                  </a:lnTo>
                  <a:lnTo>
                    <a:pt x="185" y="26"/>
                  </a:lnTo>
                  <a:lnTo>
                    <a:pt x="218" y="18"/>
                  </a:lnTo>
                  <a:lnTo>
                    <a:pt x="254" y="13"/>
                  </a:lnTo>
                  <a:lnTo>
                    <a:pt x="290" y="8"/>
                  </a:lnTo>
                  <a:lnTo>
                    <a:pt x="330" y="4"/>
                  </a:lnTo>
                  <a:lnTo>
                    <a:pt x="371" y="2"/>
                  </a:lnTo>
                  <a:lnTo>
                    <a:pt x="413" y="0"/>
                  </a:lnTo>
                  <a:lnTo>
                    <a:pt x="457" y="2"/>
                  </a:lnTo>
                  <a:lnTo>
                    <a:pt x="502" y="4"/>
                  </a:lnTo>
                  <a:lnTo>
                    <a:pt x="549" y="5"/>
                  </a:lnTo>
                  <a:lnTo>
                    <a:pt x="597" y="10"/>
                  </a:lnTo>
                  <a:lnTo>
                    <a:pt x="646" y="15"/>
                  </a:lnTo>
                  <a:lnTo>
                    <a:pt x="696" y="22"/>
                  </a:lnTo>
                  <a:lnTo>
                    <a:pt x="747" y="28"/>
                  </a:lnTo>
                  <a:lnTo>
                    <a:pt x="798" y="36"/>
                  </a:lnTo>
                  <a:lnTo>
                    <a:pt x="850" y="46"/>
                  </a:lnTo>
                  <a:lnTo>
                    <a:pt x="903" y="56"/>
                  </a:lnTo>
                  <a:lnTo>
                    <a:pt x="957" y="67"/>
                  </a:lnTo>
                  <a:lnTo>
                    <a:pt x="1011" y="79"/>
                  </a:lnTo>
                  <a:lnTo>
                    <a:pt x="1063" y="92"/>
                  </a:lnTo>
                  <a:lnTo>
                    <a:pt x="1117" y="107"/>
                  </a:lnTo>
                  <a:lnTo>
                    <a:pt x="1171" y="121"/>
                  </a:lnTo>
                  <a:lnTo>
                    <a:pt x="1225" y="136"/>
                  </a:lnTo>
                  <a:lnTo>
                    <a:pt x="1278" y="153"/>
                  </a:lnTo>
                  <a:lnTo>
                    <a:pt x="1340" y="172"/>
                  </a:lnTo>
                  <a:lnTo>
                    <a:pt x="1399" y="192"/>
                  </a:lnTo>
                  <a:lnTo>
                    <a:pt x="1458" y="213"/>
                  </a:lnTo>
                  <a:lnTo>
                    <a:pt x="1517" y="234"/>
                  </a:lnTo>
                  <a:lnTo>
                    <a:pt x="1573" y="256"/>
                  </a:lnTo>
                  <a:lnTo>
                    <a:pt x="1627" y="277"/>
                  </a:lnTo>
                  <a:lnTo>
                    <a:pt x="1681" y="300"/>
                  </a:lnTo>
                  <a:lnTo>
                    <a:pt x="1732" y="323"/>
                  </a:lnTo>
                  <a:lnTo>
                    <a:pt x="1781" y="346"/>
                  </a:lnTo>
                  <a:lnTo>
                    <a:pt x="1830" y="369"/>
                  </a:lnTo>
                  <a:lnTo>
                    <a:pt x="1876" y="393"/>
                  </a:lnTo>
                  <a:lnTo>
                    <a:pt x="1920" y="418"/>
                  </a:lnTo>
                  <a:lnTo>
                    <a:pt x="1962" y="441"/>
                  </a:lnTo>
                  <a:lnTo>
                    <a:pt x="2002" y="465"/>
                  </a:lnTo>
                  <a:lnTo>
                    <a:pt x="2041" y="490"/>
                  </a:lnTo>
                  <a:lnTo>
                    <a:pt x="2077" y="514"/>
                  </a:lnTo>
                  <a:lnTo>
                    <a:pt x="2112" y="539"/>
                  </a:lnTo>
                  <a:lnTo>
                    <a:pt x="2143" y="564"/>
                  </a:lnTo>
                  <a:lnTo>
                    <a:pt x="2172" y="588"/>
                  </a:lnTo>
                  <a:lnTo>
                    <a:pt x="2200" y="613"/>
                  </a:lnTo>
                  <a:lnTo>
                    <a:pt x="2225" y="636"/>
                  </a:lnTo>
                  <a:lnTo>
                    <a:pt x="2247" y="660"/>
                  </a:lnTo>
                  <a:lnTo>
                    <a:pt x="2267" y="685"/>
                  </a:lnTo>
                  <a:lnTo>
                    <a:pt x="2285" y="708"/>
                  </a:lnTo>
                  <a:lnTo>
                    <a:pt x="2300" y="731"/>
                  </a:lnTo>
                  <a:lnTo>
                    <a:pt x="2313" y="754"/>
                  </a:lnTo>
                  <a:lnTo>
                    <a:pt x="2321" y="777"/>
                  </a:lnTo>
                  <a:lnTo>
                    <a:pt x="2328" y="799"/>
                  </a:lnTo>
                  <a:lnTo>
                    <a:pt x="2333" y="821"/>
                  </a:lnTo>
                  <a:lnTo>
                    <a:pt x="2333" y="844"/>
                  </a:lnTo>
                  <a:lnTo>
                    <a:pt x="2331" y="863"/>
                  </a:lnTo>
                  <a:lnTo>
                    <a:pt x="2326" y="885"/>
                  </a:lnTo>
                  <a:lnTo>
                    <a:pt x="2310" y="919"/>
                  </a:lnTo>
                  <a:lnTo>
                    <a:pt x="2285" y="949"/>
                  </a:lnTo>
                  <a:lnTo>
                    <a:pt x="2256" y="975"/>
                  </a:lnTo>
                  <a:lnTo>
                    <a:pt x="2220" y="994"/>
                  </a:lnTo>
                  <a:lnTo>
                    <a:pt x="2179" y="1011"/>
                  </a:lnTo>
                  <a:lnTo>
                    <a:pt x="2134" y="1022"/>
                  </a:lnTo>
                  <a:lnTo>
                    <a:pt x="2089" y="1032"/>
                  </a:lnTo>
                  <a:lnTo>
                    <a:pt x="2039" y="1037"/>
                  </a:lnTo>
                  <a:lnTo>
                    <a:pt x="1990" y="1040"/>
                  </a:lnTo>
                  <a:lnTo>
                    <a:pt x="1940" y="1042"/>
                  </a:lnTo>
                  <a:lnTo>
                    <a:pt x="1892" y="1040"/>
                  </a:lnTo>
                  <a:lnTo>
                    <a:pt x="1845" y="1039"/>
                  </a:lnTo>
                  <a:lnTo>
                    <a:pt x="1800" y="1035"/>
                  </a:lnTo>
                  <a:lnTo>
                    <a:pt x="1759" y="1032"/>
                  </a:lnTo>
                  <a:lnTo>
                    <a:pt x="1725" y="1027"/>
                  </a:lnTo>
                  <a:lnTo>
                    <a:pt x="1694" y="1024"/>
                  </a:lnTo>
                  <a:lnTo>
                    <a:pt x="1718" y="996"/>
                  </a:lnTo>
                  <a:lnTo>
                    <a:pt x="1745" y="965"/>
                  </a:lnTo>
                  <a:lnTo>
                    <a:pt x="1769" y="930"/>
                  </a:lnTo>
                  <a:lnTo>
                    <a:pt x="1792" y="891"/>
                  </a:lnTo>
                  <a:lnTo>
                    <a:pt x="1815" y="850"/>
                  </a:lnTo>
                  <a:lnTo>
                    <a:pt x="1835" y="809"/>
                  </a:lnTo>
                  <a:lnTo>
                    <a:pt x="1851" y="767"/>
                  </a:lnTo>
                  <a:lnTo>
                    <a:pt x="1866" y="726"/>
                  </a:lnTo>
                  <a:lnTo>
                    <a:pt x="1835" y="698"/>
                  </a:lnTo>
                  <a:lnTo>
                    <a:pt x="1804" y="672"/>
                  </a:lnTo>
                  <a:lnTo>
                    <a:pt x="1769" y="644"/>
                  </a:lnTo>
                  <a:lnTo>
                    <a:pt x="1735" y="618"/>
                  </a:lnTo>
                  <a:lnTo>
                    <a:pt x="1699" y="590"/>
                  </a:lnTo>
                  <a:lnTo>
                    <a:pt x="1659" y="565"/>
                  </a:lnTo>
                  <a:lnTo>
                    <a:pt x="1620" y="539"/>
                  </a:lnTo>
                  <a:lnTo>
                    <a:pt x="1581" y="514"/>
                  </a:lnTo>
                  <a:lnTo>
                    <a:pt x="1538" y="490"/>
                  </a:lnTo>
                  <a:lnTo>
                    <a:pt x="1494" y="467"/>
                  </a:lnTo>
                  <a:lnTo>
                    <a:pt x="1450" y="444"/>
                  </a:lnTo>
                  <a:lnTo>
                    <a:pt x="1404" y="423"/>
                  </a:lnTo>
                  <a:lnTo>
                    <a:pt x="1356" y="403"/>
                  </a:lnTo>
                  <a:lnTo>
                    <a:pt x="1309" y="383"/>
                  </a:lnTo>
                  <a:lnTo>
                    <a:pt x="1258" y="365"/>
                  </a:lnTo>
                  <a:lnTo>
                    <a:pt x="1207" y="349"/>
                  </a:lnTo>
                  <a:lnTo>
                    <a:pt x="1165" y="336"/>
                  </a:lnTo>
                  <a:lnTo>
                    <a:pt x="1122" y="325"/>
                  </a:lnTo>
                  <a:lnTo>
                    <a:pt x="1081" y="315"/>
                  </a:lnTo>
                  <a:lnTo>
                    <a:pt x="1039" y="306"/>
                  </a:lnTo>
                  <a:lnTo>
                    <a:pt x="998" y="298"/>
                  </a:lnTo>
                  <a:lnTo>
                    <a:pt x="955" y="292"/>
                  </a:lnTo>
                  <a:lnTo>
                    <a:pt x="913" y="287"/>
                  </a:lnTo>
                  <a:lnTo>
                    <a:pt x="868" y="282"/>
                  </a:lnTo>
                  <a:lnTo>
                    <a:pt x="824" y="280"/>
                  </a:lnTo>
                  <a:lnTo>
                    <a:pt x="778" y="279"/>
                  </a:lnTo>
                  <a:lnTo>
                    <a:pt x="731" y="280"/>
                  </a:lnTo>
                  <a:lnTo>
                    <a:pt x="682" y="282"/>
                  </a:lnTo>
                  <a:lnTo>
                    <a:pt x="629" y="285"/>
                  </a:lnTo>
                  <a:lnTo>
                    <a:pt x="575" y="290"/>
                  </a:lnTo>
                  <a:lnTo>
                    <a:pt x="520" y="297"/>
                  </a:lnTo>
                  <a:lnTo>
                    <a:pt x="461" y="305"/>
                  </a:lnTo>
                  <a:lnTo>
                    <a:pt x="446" y="390"/>
                  </a:lnTo>
                  <a:lnTo>
                    <a:pt x="436" y="475"/>
                  </a:lnTo>
                  <a:lnTo>
                    <a:pt x="431" y="559"/>
                  </a:lnTo>
                  <a:lnTo>
                    <a:pt x="436" y="636"/>
                  </a:lnTo>
                  <a:close/>
                </a:path>
              </a:pathLst>
            </a:custGeom>
            <a:solidFill>
              <a:srgbClr val="7F7F7F"/>
            </a:solidFill>
            <a:ln w="9525">
              <a:noFill/>
              <a:round/>
              <a:headEnd/>
              <a:tailEnd/>
            </a:ln>
          </p:spPr>
          <p:txBody>
            <a:bodyPr/>
            <a:lstStyle/>
            <a:p>
              <a:pPr algn="ctr"/>
              <a:endParaRPr lang="fr-FR" sz="2000"/>
            </a:p>
          </p:txBody>
        </p:sp>
        <p:sp>
          <p:nvSpPr>
            <p:cNvPr id="15369" name="Freeform 235"/>
            <p:cNvSpPr>
              <a:spLocks/>
            </p:cNvSpPr>
            <p:nvPr/>
          </p:nvSpPr>
          <p:spPr bwMode="white">
            <a:xfrm>
              <a:off x="4706" y="1431"/>
              <a:ext cx="474" cy="200"/>
            </a:xfrm>
            <a:custGeom>
              <a:avLst/>
              <a:gdLst>
                <a:gd name="T0" fmla="*/ 59 w 949"/>
                <a:gd name="T1" fmla="*/ 25 h 400"/>
                <a:gd name="T2" fmla="*/ 58 w 949"/>
                <a:gd name="T3" fmla="*/ 23 h 400"/>
                <a:gd name="T4" fmla="*/ 57 w 949"/>
                <a:gd name="T5" fmla="*/ 21 h 400"/>
                <a:gd name="T6" fmla="*/ 55 w 949"/>
                <a:gd name="T7" fmla="*/ 20 h 400"/>
                <a:gd name="T8" fmla="*/ 54 w 949"/>
                <a:gd name="T9" fmla="*/ 18 h 400"/>
                <a:gd name="T10" fmla="*/ 53 w 949"/>
                <a:gd name="T11" fmla="*/ 15 h 400"/>
                <a:gd name="T12" fmla="*/ 51 w 949"/>
                <a:gd name="T13" fmla="*/ 13 h 400"/>
                <a:gd name="T14" fmla="*/ 49 w 949"/>
                <a:gd name="T15" fmla="*/ 13 h 400"/>
                <a:gd name="T16" fmla="*/ 48 w 949"/>
                <a:gd name="T17" fmla="*/ 11 h 400"/>
                <a:gd name="T18" fmla="*/ 46 w 949"/>
                <a:gd name="T19" fmla="*/ 10 h 400"/>
                <a:gd name="T20" fmla="*/ 44 w 949"/>
                <a:gd name="T21" fmla="*/ 7 h 400"/>
                <a:gd name="T22" fmla="*/ 42 w 949"/>
                <a:gd name="T23" fmla="*/ 6 h 400"/>
                <a:gd name="T24" fmla="*/ 41 w 949"/>
                <a:gd name="T25" fmla="*/ 6 h 400"/>
                <a:gd name="T26" fmla="*/ 39 w 949"/>
                <a:gd name="T27" fmla="*/ 5 h 400"/>
                <a:gd name="T28" fmla="*/ 37 w 949"/>
                <a:gd name="T29" fmla="*/ 3 h 400"/>
                <a:gd name="T30" fmla="*/ 35 w 949"/>
                <a:gd name="T31" fmla="*/ 3 h 400"/>
                <a:gd name="T32" fmla="*/ 33 w 949"/>
                <a:gd name="T33" fmla="*/ 3 h 400"/>
                <a:gd name="T34" fmla="*/ 31 w 949"/>
                <a:gd name="T35" fmla="*/ 2 h 400"/>
                <a:gd name="T36" fmla="*/ 29 w 949"/>
                <a:gd name="T37" fmla="*/ 1 h 400"/>
                <a:gd name="T38" fmla="*/ 27 w 949"/>
                <a:gd name="T39" fmla="*/ 1 h 400"/>
                <a:gd name="T40" fmla="*/ 25 w 949"/>
                <a:gd name="T41" fmla="*/ 1 h 400"/>
                <a:gd name="T42" fmla="*/ 22 w 949"/>
                <a:gd name="T43" fmla="*/ 0 h 400"/>
                <a:gd name="T44" fmla="*/ 20 w 949"/>
                <a:gd name="T45" fmla="*/ 0 h 400"/>
                <a:gd name="T46" fmla="*/ 18 w 949"/>
                <a:gd name="T47" fmla="*/ 0 h 400"/>
                <a:gd name="T48" fmla="*/ 16 w 949"/>
                <a:gd name="T49" fmla="*/ 1 h 400"/>
                <a:gd name="T50" fmla="*/ 13 w 949"/>
                <a:gd name="T51" fmla="*/ 1 h 400"/>
                <a:gd name="T52" fmla="*/ 11 w 949"/>
                <a:gd name="T53" fmla="*/ 2 h 400"/>
                <a:gd name="T54" fmla="*/ 9 w 949"/>
                <a:gd name="T55" fmla="*/ 2 h 400"/>
                <a:gd name="T56" fmla="*/ 7 w 949"/>
                <a:gd name="T57" fmla="*/ 3 h 400"/>
                <a:gd name="T58" fmla="*/ 5 w 949"/>
                <a:gd name="T59" fmla="*/ 3 h 400"/>
                <a:gd name="T60" fmla="*/ 3 w 949"/>
                <a:gd name="T61" fmla="*/ 4 h 400"/>
                <a:gd name="T62" fmla="*/ 1 w 949"/>
                <a:gd name="T63" fmla="*/ 6 h 400"/>
                <a:gd name="T64" fmla="*/ 0 w 949"/>
                <a:gd name="T65" fmla="*/ 6 h 400"/>
                <a:gd name="T66" fmla="*/ 4 w 949"/>
                <a:gd name="T67" fmla="*/ 7 h 400"/>
                <a:gd name="T68" fmla="*/ 8 w 949"/>
                <a:gd name="T69" fmla="*/ 8 h 400"/>
                <a:gd name="T70" fmla="*/ 11 w 949"/>
                <a:gd name="T71" fmla="*/ 9 h 400"/>
                <a:gd name="T72" fmla="*/ 15 w 949"/>
                <a:gd name="T73" fmla="*/ 10 h 400"/>
                <a:gd name="T74" fmla="*/ 19 w 949"/>
                <a:gd name="T75" fmla="*/ 11 h 400"/>
                <a:gd name="T76" fmla="*/ 22 w 949"/>
                <a:gd name="T77" fmla="*/ 12 h 400"/>
                <a:gd name="T78" fmla="*/ 26 w 949"/>
                <a:gd name="T79" fmla="*/ 13 h 400"/>
                <a:gd name="T80" fmla="*/ 29 w 949"/>
                <a:gd name="T81" fmla="*/ 13 h 400"/>
                <a:gd name="T82" fmla="*/ 33 w 949"/>
                <a:gd name="T83" fmla="*/ 14 h 400"/>
                <a:gd name="T84" fmla="*/ 37 w 949"/>
                <a:gd name="T85" fmla="*/ 17 h 400"/>
                <a:gd name="T86" fmla="*/ 40 w 949"/>
                <a:gd name="T87" fmla="*/ 18 h 400"/>
                <a:gd name="T88" fmla="*/ 44 w 949"/>
                <a:gd name="T89" fmla="*/ 19 h 400"/>
                <a:gd name="T90" fmla="*/ 47 w 949"/>
                <a:gd name="T91" fmla="*/ 21 h 400"/>
                <a:gd name="T92" fmla="*/ 51 w 949"/>
                <a:gd name="T93" fmla="*/ 22 h 400"/>
                <a:gd name="T94" fmla="*/ 55 w 949"/>
                <a:gd name="T95" fmla="*/ 24 h 400"/>
                <a:gd name="T96" fmla="*/ 59 w 949"/>
                <a:gd name="T97" fmla="*/ 25 h 4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49"/>
                <a:gd name="T148" fmla="*/ 0 h 400"/>
                <a:gd name="T149" fmla="*/ 949 w 949"/>
                <a:gd name="T150" fmla="*/ 400 h 4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49" h="400">
                  <a:moveTo>
                    <a:pt x="949" y="400"/>
                  </a:moveTo>
                  <a:lnTo>
                    <a:pt x="932" y="367"/>
                  </a:lnTo>
                  <a:lnTo>
                    <a:pt x="914" y="336"/>
                  </a:lnTo>
                  <a:lnTo>
                    <a:pt x="893" y="306"/>
                  </a:lnTo>
                  <a:lnTo>
                    <a:pt x="872" y="277"/>
                  </a:lnTo>
                  <a:lnTo>
                    <a:pt x="849" y="249"/>
                  </a:lnTo>
                  <a:lnTo>
                    <a:pt x="824" y="221"/>
                  </a:lnTo>
                  <a:lnTo>
                    <a:pt x="798" y="197"/>
                  </a:lnTo>
                  <a:lnTo>
                    <a:pt x="772" y="172"/>
                  </a:lnTo>
                  <a:lnTo>
                    <a:pt x="744" y="149"/>
                  </a:lnTo>
                  <a:lnTo>
                    <a:pt x="716" y="126"/>
                  </a:lnTo>
                  <a:lnTo>
                    <a:pt x="687" y="107"/>
                  </a:lnTo>
                  <a:lnTo>
                    <a:pt x="657" y="89"/>
                  </a:lnTo>
                  <a:lnTo>
                    <a:pt x="628" y="72"/>
                  </a:lnTo>
                  <a:lnTo>
                    <a:pt x="598" y="58"/>
                  </a:lnTo>
                  <a:lnTo>
                    <a:pt x="567" y="44"/>
                  </a:lnTo>
                  <a:lnTo>
                    <a:pt x="537" y="33"/>
                  </a:lnTo>
                  <a:lnTo>
                    <a:pt x="505" y="23"/>
                  </a:lnTo>
                  <a:lnTo>
                    <a:pt x="470" y="15"/>
                  </a:lnTo>
                  <a:lnTo>
                    <a:pt x="436" y="8"/>
                  </a:lnTo>
                  <a:lnTo>
                    <a:pt x="400" y="3"/>
                  </a:lnTo>
                  <a:lnTo>
                    <a:pt x="366" y="0"/>
                  </a:lnTo>
                  <a:lnTo>
                    <a:pt x="329" y="0"/>
                  </a:lnTo>
                  <a:lnTo>
                    <a:pt x="293" y="0"/>
                  </a:lnTo>
                  <a:lnTo>
                    <a:pt x="257" y="3"/>
                  </a:lnTo>
                  <a:lnTo>
                    <a:pt x="223" y="8"/>
                  </a:lnTo>
                  <a:lnTo>
                    <a:pt x="189" y="17"/>
                  </a:lnTo>
                  <a:lnTo>
                    <a:pt x="154" y="25"/>
                  </a:lnTo>
                  <a:lnTo>
                    <a:pt x="120" y="36"/>
                  </a:lnTo>
                  <a:lnTo>
                    <a:pt x="89" y="49"/>
                  </a:lnTo>
                  <a:lnTo>
                    <a:pt x="58" y="64"/>
                  </a:lnTo>
                  <a:lnTo>
                    <a:pt x="28" y="82"/>
                  </a:lnTo>
                  <a:lnTo>
                    <a:pt x="0" y="102"/>
                  </a:lnTo>
                  <a:lnTo>
                    <a:pt x="66" y="115"/>
                  </a:lnTo>
                  <a:lnTo>
                    <a:pt x="130" y="128"/>
                  </a:lnTo>
                  <a:lnTo>
                    <a:pt x="190" y="141"/>
                  </a:lnTo>
                  <a:lnTo>
                    <a:pt x="249" y="156"/>
                  </a:lnTo>
                  <a:lnTo>
                    <a:pt x="308" y="171"/>
                  </a:lnTo>
                  <a:lnTo>
                    <a:pt x="366" y="187"/>
                  </a:lnTo>
                  <a:lnTo>
                    <a:pt x="423" y="203"/>
                  </a:lnTo>
                  <a:lnTo>
                    <a:pt x="479" y="221"/>
                  </a:lnTo>
                  <a:lnTo>
                    <a:pt x="534" y="239"/>
                  </a:lnTo>
                  <a:lnTo>
                    <a:pt x="592" y="259"/>
                  </a:lnTo>
                  <a:lnTo>
                    <a:pt x="647" y="279"/>
                  </a:lnTo>
                  <a:lnTo>
                    <a:pt x="705" y="300"/>
                  </a:lnTo>
                  <a:lnTo>
                    <a:pt x="763" y="323"/>
                  </a:lnTo>
                  <a:lnTo>
                    <a:pt x="824" y="347"/>
                  </a:lnTo>
                  <a:lnTo>
                    <a:pt x="885" y="374"/>
                  </a:lnTo>
                  <a:lnTo>
                    <a:pt x="949" y="400"/>
                  </a:lnTo>
                  <a:close/>
                </a:path>
              </a:pathLst>
            </a:custGeom>
            <a:solidFill>
              <a:srgbClr val="7F7F7F"/>
            </a:solidFill>
            <a:ln w="9525">
              <a:noFill/>
              <a:round/>
              <a:headEnd/>
              <a:tailEnd/>
            </a:ln>
          </p:spPr>
          <p:txBody>
            <a:bodyPr/>
            <a:lstStyle/>
            <a:p>
              <a:pPr algn="ctr"/>
              <a:endParaRPr lang="fr-FR" sz="2000"/>
            </a:p>
          </p:txBody>
        </p:sp>
        <p:sp>
          <p:nvSpPr>
            <p:cNvPr id="15370" name="Freeform 236"/>
            <p:cNvSpPr>
              <a:spLocks/>
            </p:cNvSpPr>
            <p:nvPr/>
          </p:nvSpPr>
          <p:spPr bwMode="white">
            <a:xfrm>
              <a:off x="4560" y="1688"/>
              <a:ext cx="614" cy="401"/>
            </a:xfrm>
            <a:custGeom>
              <a:avLst/>
              <a:gdLst>
                <a:gd name="T0" fmla="*/ 76 w 1228"/>
                <a:gd name="T1" fmla="*/ 27 h 803"/>
                <a:gd name="T2" fmla="*/ 73 w 1228"/>
                <a:gd name="T3" fmla="*/ 32 h 803"/>
                <a:gd name="T4" fmla="*/ 69 w 1228"/>
                <a:gd name="T5" fmla="*/ 38 h 803"/>
                <a:gd name="T6" fmla="*/ 62 w 1228"/>
                <a:gd name="T7" fmla="*/ 42 h 803"/>
                <a:gd name="T8" fmla="*/ 56 w 1228"/>
                <a:gd name="T9" fmla="*/ 46 h 803"/>
                <a:gd name="T10" fmla="*/ 49 w 1228"/>
                <a:gd name="T11" fmla="*/ 49 h 803"/>
                <a:gd name="T12" fmla="*/ 41 w 1228"/>
                <a:gd name="T13" fmla="*/ 50 h 803"/>
                <a:gd name="T14" fmla="*/ 33 w 1228"/>
                <a:gd name="T15" fmla="*/ 49 h 803"/>
                <a:gd name="T16" fmla="*/ 22 w 1228"/>
                <a:gd name="T17" fmla="*/ 46 h 803"/>
                <a:gd name="T18" fmla="*/ 14 w 1228"/>
                <a:gd name="T19" fmla="*/ 41 h 803"/>
                <a:gd name="T20" fmla="*/ 9 w 1228"/>
                <a:gd name="T21" fmla="*/ 35 h 803"/>
                <a:gd name="T22" fmla="*/ 4 w 1228"/>
                <a:gd name="T23" fmla="*/ 29 h 803"/>
                <a:gd name="T24" fmla="*/ 1 w 1228"/>
                <a:gd name="T25" fmla="*/ 22 h 803"/>
                <a:gd name="T26" fmla="*/ 1 w 1228"/>
                <a:gd name="T27" fmla="*/ 15 h 803"/>
                <a:gd name="T28" fmla="*/ 0 w 1228"/>
                <a:gd name="T29" fmla="*/ 9 h 803"/>
                <a:gd name="T30" fmla="*/ 1 w 1228"/>
                <a:gd name="T31" fmla="*/ 3 h 803"/>
                <a:gd name="T32" fmla="*/ 3 w 1228"/>
                <a:gd name="T33" fmla="*/ 0 h 803"/>
                <a:gd name="T34" fmla="*/ 9 w 1228"/>
                <a:gd name="T35" fmla="*/ 0 h 803"/>
                <a:gd name="T36" fmla="*/ 13 w 1228"/>
                <a:gd name="T37" fmla="*/ 0 h 803"/>
                <a:gd name="T38" fmla="*/ 19 w 1228"/>
                <a:gd name="T39" fmla="*/ 0 h 803"/>
                <a:gd name="T40" fmla="*/ 23 w 1228"/>
                <a:gd name="T41" fmla="*/ 0 h 803"/>
                <a:gd name="T42" fmla="*/ 28 w 1228"/>
                <a:gd name="T43" fmla="*/ 1 h 803"/>
                <a:gd name="T44" fmla="*/ 34 w 1228"/>
                <a:gd name="T45" fmla="*/ 2 h 803"/>
                <a:gd name="T46" fmla="*/ 38 w 1228"/>
                <a:gd name="T47" fmla="*/ 3 h 803"/>
                <a:gd name="T48" fmla="*/ 43 w 1228"/>
                <a:gd name="T49" fmla="*/ 5 h 803"/>
                <a:gd name="T50" fmla="*/ 48 w 1228"/>
                <a:gd name="T51" fmla="*/ 7 h 803"/>
                <a:gd name="T52" fmla="*/ 53 w 1228"/>
                <a:gd name="T53" fmla="*/ 9 h 803"/>
                <a:gd name="T54" fmla="*/ 58 w 1228"/>
                <a:gd name="T55" fmla="*/ 11 h 803"/>
                <a:gd name="T56" fmla="*/ 62 w 1228"/>
                <a:gd name="T57" fmla="*/ 13 h 803"/>
                <a:gd name="T58" fmla="*/ 68 w 1228"/>
                <a:gd name="T59" fmla="*/ 16 h 803"/>
                <a:gd name="T60" fmla="*/ 72 w 1228"/>
                <a:gd name="T61" fmla="*/ 19 h 803"/>
                <a:gd name="T62" fmla="*/ 75 w 1228"/>
                <a:gd name="T63" fmla="*/ 22 h 80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28"/>
                <a:gd name="T97" fmla="*/ 0 h 803"/>
                <a:gd name="T98" fmla="*/ 1228 w 1228"/>
                <a:gd name="T99" fmla="*/ 803 h 80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28" h="803">
                  <a:moveTo>
                    <a:pt x="1228" y="387"/>
                  </a:moveTo>
                  <a:lnTo>
                    <a:pt x="1210" y="434"/>
                  </a:lnTo>
                  <a:lnTo>
                    <a:pt x="1187" y="480"/>
                  </a:lnTo>
                  <a:lnTo>
                    <a:pt x="1159" y="526"/>
                  </a:lnTo>
                  <a:lnTo>
                    <a:pt x="1128" y="569"/>
                  </a:lnTo>
                  <a:lnTo>
                    <a:pt x="1091" y="611"/>
                  </a:lnTo>
                  <a:lnTo>
                    <a:pt x="1050" y="651"/>
                  </a:lnTo>
                  <a:lnTo>
                    <a:pt x="1005" y="687"/>
                  </a:lnTo>
                  <a:lnTo>
                    <a:pt x="956" y="718"/>
                  </a:lnTo>
                  <a:lnTo>
                    <a:pt x="904" y="746"/>
                  </a:lnTo>
                  <a:lnTo>
                    <a:pt x="846" y="769"/>
                  </a:lnTo>
                  <a:lnTo>
                    <a:pt x="788" y="787"/>
                  </a:lnTo>
                  <a:lnTo>
                    <a:pt x="724" y="798"/>
                  </a:lnTo>
                  <a:lnTo>
                    <a:pt x="658" y="803"/>
                  </a:lnTo>
                  <a:lnTo>
                    <a:pt x="588" y="800"/>
                  </a:lnTo>
                  <a:lnTo>
                    <a:pt x="516" y="790"/>
                  </a:lnTo>
                  <a:lnTo>
                    <a:pt x="440" y="770"/>
                  </a:lnTo>
                  <a:lnTo>
                    <a:pt x="362" y="741"/>
                  </a:lnTo>
                  <a:lnTo>
                    <a:pt x="291" y="706"/>
                  </a:lnTo>
                  <a:lnTo>
                    <a:pt x="229" y="667"/>
                  </a:lnTo>
                  <a:lnTo>
                    <a:pt x="177" y="621"/>
                  </a:lnTo>
                  <a:lnTo>
                    <a:pt x="132" y="574"/>
                  </a:lnTo>
                  <a:lnTo>
                    <a:pt x="95" y="523"/>
                  </a:lnTo>
                  <a:lnTo>
                    <a:pt x="64" y="469"/>
                  </a:lnTo>
                  <a:lnTo>
                    <a:pt x="41" y="415"/>
                  </a:lnTo>
                  <a:lnTo>
                    <a:pt x="23" y="359"/>
                  </a:lnTo>
                  <a:lnTo>
                    <a:pt x="10" y="305"/>
                  </a:lnTo>
                  <a:lnTo>
                    <a:pt x="1" y="251"/>
                  </a:lnTo>
                  <a:lnTo>
                    <a:pt x="0" y="197"/>
                  </a:lnTo>
                  <a:lnTo>
                    <a:pt x="0" y="146"/>
                  </a:lnTo>
                  <a:lnTo>
                    <a:pt x="5" y="99"/>
                  </a:lnTo>
                  <a:lnTo>
                    <a:pt x="13" y="56"/>
                  </a:lnTo>
                  <a:lnTo>
                    <a:pt x="24" y="17"/>
                  </a:lnTo>
                  <a:lnTo>
                    <a:pt x="62" y="10"/>
                  </a:lnTo>
                  <a:lnTo>
                    <a:pt x="100" y="7"/>
                  </a:lnTo>
                  <a:lnTo>
                    <a:pt x="137" y="4"/>
                  </a:lnTo>
                  <a:lnTo>
                    <a:pt x="177" y="2"/>
                  </a:lnTo>
                  <a:lnTo>
                    <a:pt x="216" y="0"/>
                  </a:lnTo>
                  <a:lnTo>
                    <a:pt x="255" y="2"/>
                  </a:lnTo>
                  <a:lnTo>
                    <a:pt x="296" y="4"/>
                  </a:lnTo>
                  <a:lnTo>
                    <a:pt x="337" y="7"/>
                  </a:lnTo>
                  <a:lnTo>
                    <a:pt x="376" y="10"/>
                  </a:lnTo>
                  <a:lnTo>
                    <a:pt x="417" y="17"/>
                  </a:lnTo>
                  <a:lnTo>
                    <a:pt x="458" y="23"/>
                  </a:lnTo>
                  <a:lnTo>
                    <a:pt x="499" y="30"/>
                  </a:lnTo>
                  <a:lnTo>
                    <a:pt x="540" y="40"/>
                  </a:lnTo>
                  <a:lnTo>
                    <a:pt x="581" y="50"/>
                  </a:lnTo>
                  <a:lnTo>
                    <a:pt x="622" y="61"/>
                  </a:lnTo>
                  <a:lnTo>
                    <a:pt x="663" y="73"/>
                  </a:lnTo>
                  <a:lnTo>
                    <a:pt x="702" y="86"/>
                  </a:lnTo>
                  <a:lnTo>
                    <a:pt x="742" y="99"/>
                  </a:lnTo>
                  <a:lnTo>
                    <a:pt x="781" y="113"/>
                  </a:lnTo>
                  <a:lnTo>
                    <a:pt x="820" y="130"/>
                  </a:lnTo>
                  <a:lnTo>
                    <a:pt x="860" y="146"/>
                  </a:lnTo>
                  <a:lnTo>
                    <a:pt x="897" y="164"/>
                  </a:lnTo>
                  <a:lnTo>
                    <a:pt x="933" y="184"/>
                  </a:lnTo>
                  <a:lnTo>
                    <a:pt x="971" y="202"/>
                  </a:lnTo>
                  <a:lnTo>
                    <a:pt x="1005" y="223"/>
                  </a:lnTo>
                  <a:lnTo>
                    <a:pt x="1041" y="244"/>
                  </a:lnTo>
                  <a:lnTo>
                    <a:pt x="1074" y="266"/>
                  </a:lnTo>
                  <a:lnTo>
                    <a:pt x="1107" y="289"/>
                  </a:lnTo>
                  <a:lnTo>
                    <a:pt x="1140" y="312"/>
                  </a:lnTo>
                  <a:lnTo>
                    <a:pt x="1171" y="336"/>
                  </a:lnTo>
                  <a:lnTo>
                    <a:pt x="1200" y="361"/>
                  </a:lnTo>
                  <a:lnTo>
                    <a:pt x="1228" y="387"/>
                  </a:lnTo>
                  <a:close/>
                </a:path>
              </a:pathLst>
            </a:custGeom>
            <a:solidFill>
              <a:srgbClr val="7F7F7F"/>
            </a:solidFill>
            <a:ln w="9525">
              <a:noFill/>
              <a:round/>
              <a:headEnd/>
              <a:tailEnd/>
            </a:ln>
          </p:spPr>
          <p:txBody>
            <a:bodyPr/>
            <a:lstStyle/>
            <a:p>
              <a:pPr algn="ctr"/>
              <a:endParaRPr lang="fr-FR" sz="2000"/>
            </a:p>
          </p:txBody>
        </p:sp>
        <p:sp>
          <p:nvSpPr>
            <p:cNvPr id="15371" name="Freeform 237"/>
            <p:cNvSpPr>
              <a:spLocks/>
            </p:cNvSpPr>
            <p:nvPr/>
          </p:nvSpPr>
          <p:spPr bwMode="auto">
            <a:xfrm>
              <a:off x="4078" y="2009"/>
              <a:ext cx="914" cy="962"/>
            </a:xfrm>
            <a:custGeom>
              <a:avLst/>
              <a:gdLst>
                <a:gd name="T0" fmla="*/ 73 w 1828"/>
                <a:gd name="T1" fmla="*/ 2 h 1923"/>
                <a:gd name="T2" fmla="*/ 77 w 1828"/>
                <a:gd name="T3" fmla="*/ 1 h 1923"/>
                <a:gd name="T4" fmla="*/ 81 w 1828"/>
                <a:gd name="T5" fmla="*/ 0 h 1923"/>
                <a:gd name="T6" fmla="*/ 86 w 1828"/>
                <a:gd name="T7" fmla="*/ 1 h 1923"/>
                <a:gd name="T8" fmla="*/ 90 w 1828"/>
                <a:gd name="T9" fmla="*/ 3 h 1923"/>
                <a:gd name="T10" fmla="*/ 95 w 1828"/>
                <a:gd name="T11" fmla="*/ 6 h 1923"/>
                <a:gd name="T12" fmla="*/ 98 w 1828"/>
                <a:gd name="T13" fmla="*/ 9 h 1923"/>
                <a:gd name="T14" fmla="*/ 100 w 1828"/>
                <a:gd name="T15" fmla="*/ 12 h 1923"/>
                <a:gd name="T16" fmla="*/ 101 w 1828"/>
                <a:gd name="T17" fmla="*/ 17 h 1923"/>
                <a:gd name="T18" fmla="*/ 104 w 1828"/>
                <a:gd name="T19" fmla="*/ 37 h 1923"/>
                <a:gd name="T20" fmla="*/ 109 w 1828"/>
                <a:gd name="T21" fmla="*/ 66 h 1923"/>
                <a:gd name="T22" fmla="*/ 113 w 1828"/>
                <a:gd name="T23" fmla="*/ 91 h 1923"/>
                <a:gd name="T24" fmla="*/ 114 w 1828"/>
                <a:gd name="T25" fmla="*/ 102 h 1923"/>
                <a:gd name="T26" fmla="*/ 114 w 1828"/>
                <a:gd name="T27" fmla="*/ 107 h 1923"/>
                <a:gd name="T28" fmla="*/ 111 w 1828"/>
                <a:gd name="T29" fmla="*/ 111 h 1923"/>
                <a:gd name="T30" fmla="*/ 106 w 1828"/>
                <a:gd name="T31" fmla="*/ 115 h 1923"/>
                <a:gd name="T32" fmla="*/ 101 w 1828"/>
                <a:gd name="T33" fmla="*/ 117 h 1923"/>
                <a:gd name="T34" fmla="*/ 96 w 1828"/>
                <a:gd name="T35" fmla="*/ 119 h 1923"/>
                <a:gd name="T36" fmla="*/ 90 w 1828"/>
                <a:gd name="T37" fmla="*/ 120 h 1923"/>
                <a:gd name="T38" fmla="*/ 83 w 1828"/>
                <a:gd name="T39" fmla="*/ 121 h 1923"/>
                <a:gd name="T40" fmla="*/ 76 w 1828"/>
                <a:gd name="T41" fmla="*/ 121 h 1923"/>
                <a:gd name="T42" fmla="*/ 69 w 1828"/>
                <a:gd name="T43" fmla="*/ 120 h 1923"/>
                <a:gd name="T44" fmla="*/ 60 w 1828"/>
                <a:gd name="T45" fmla="*/ 119 h 1923"/>
                <a:gd name="T46" fmla="*/ 53 w 1828"/>
                <a:gd name="T47" fmla="*/ 117 h 1923"/>
                <a:gd name="T48" fmla="*/ 42 w 1828"/>
                <a:gd name="T49" fmla="*/ 113 h 1923"/>
                <a:gd name="T50" fmla="*/ 29 w 1828"/>
                <a:gd name="T51" fmla="*/ 106 h 1923"/>
                <a:gd name="T52" fmla="*/ 20 w 1828"/>
                <a:gd name="T53" fmla="*/ 99 h 1923"/>
                <a:gd name="T54" fmla="*/ 11 w 1828"/>
                <a:gd name="T55" fmla="*/ 90 h 1923"/>
                <a:gd name="T56" fmla="*/ 5 w 1828"/>
                <a:gd name="T57" fmla="*/ 81 h 1923"/>
                <a:gd name="T58" fmla="*/ 1 w 1828"/>
                <a:gd name="T59" fmla="*/ 73 h 1923"/>
                <a:gd name="T60" fmla="*/ 0 w 1828"/>
                <a:gd name="T61" fmla="*/ 65 h 1923"/>
                <a:gd name="T62" fmla="*/ 3 w 1828"/>
                <a:gd name="T63" fmla="*/ 58 h 1923"/>
                <a:gd name="T64" fmla="*/ 7 w 1828"/>
                <a:gd name="T65" fmla="*/ 53 h 1923"/>
                <a:gd name="T66" fmla="*/ 15 w 1828"/>
                <a:gd name="T67" fmla="*/ 47 h 1923"/>
                <a:gd name="T68" fmla="*/ 26 w 1828"/>
                <a:gd name="T69" fmla="*/ 39 h 1923"/>
                <a:gd name="T70" fmla="*/ 37 w 1828"/>
                <a:gd name="T71" fmla="*/ 30 h 1923"/>
                <a:gd name="T72" fmla="*/ 48 w 1828"/>
                <a:gd name="T73" fmla="*/ 21 h 1923"/>
                <a:gd name="T74" fmla="*/ 57 w 1828"/>
                <a:gd name="T75" fmla="*/ 13 h 1923"/>
                <a:gd name="T76" fmla="*/ 66 w 1828"/>
                <a:gd name="T77" fmla="*/ 7 h 1923"/>
                <a:gd name="T78" fmla="*/ 70 w 1828"/>
                <a:gd name="T79" fmla="*/ 4 h 192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28"/>
                <a:gd name="T121" fmla="*/ 0 h 1923"/>
                <a:gd name="T122" fmla="*/ 1828 w 1828"/>
                <a:gd name="T123" fmla="*/ 1923 h 192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28" h="1923">
                  <a:moveTo>
                    <a:pt x="1128" y="43"/>
                  </a:moveTo>
                  <a:lnTo>
                    <a:pt x="1156" y="25"/>
                  </a:lnTo>
                  <a:lnTo>
                    <a:pt x="1187" y="12"/>
                  </a:lnTo>
                  <a:lnTo>
                    <a:pt x="1222" y="4"/>
                  </a:lnTo>
                  <a:lnTo>
                    <a:pt x="1258" y="0"/>
                  </a:lnTo>
                  <a:lnTo>
                    <a:pt x="1294" y="0"/>
                  </a:lnTo>
                  <a:lnTo>
                    <a:pt x="1331" y="5"/>
                  </a:lnTo>
                  <a:lnTo>
                    <a:pt x="1367" y="15"/>
                  </a:lnTo>
                  <a:lnTo>
                    <a:pt x="1405" y="27"/>
                  </a:lnTo>
                  <a:lnTo>
                    <a:pt x="1439" y="43"/>
                  </a:lnTo>
                  <a:lnTo>
                    <a:pt x="1474" y="61"/>
                  </a:lnTo>
                  <a:lnTo>
                    <a:pt x="1505" y="82"/>
                  </a:lnTo>
                  <a:lnTo>
                    <a:pt x="1533" y="107"/>
                  </a:lnTo>
                  <a:lnTo>
                    <a:pt x="1557" y="133"/>
                  </a:lnTo>
                  <a:lnTo>
                    <a:pt x="1577" y="161"/>
                  </a:lnTo>
                  <a:lnTo>
                    <a:pt x="1593" y="192"/>
                  </a:lnTo>
                  <a:lnTo>
                    <a:pt x="1603" y="223"/>
                  </a:lnTo>
                  <a:lnTo>
                    <a:pt x="1611" y="272"/>
                  </a:lnTo>
                  <a:lnTo>
                    <a:pt x="1631" y="402"/>
                  </a:lnTo>
                  <a:lnTo>
                    <a:pt x="1662" y="588"/>
                  </a:lnTo>
                  <a:lnTo>
                    <a:pt x="1696" y="811"/>
                  </a:lnTo>
                  <a:lnTo>
                    <a:pt x="1734" y="1045"/>
                  </a:lnTo>
                  <a:lnTo>
                    <a:pt x="1772" y="1266"/>
                  </a:lnTo>
                  <a:lnTo>
                    <a:pt x="1801" y="1453"/>
                  </a:lnTo>
                  <a:lnTo>
                    <a:pt x="1824" y="1581"/>
                  </a:lnTo>
                  <a:lnTo>
                    <a:pt x="1828" y="1624"/>
                  </a:lnTo>
                  <a:lnTo>
                    <a:pt x="1824" y="1664"/>
                  </a:lnTo>
                  <a:lnTo>
                    <a:pt x="1811" y="1702"/>
                  </a:lnTo>
                  <a:lnTo>
                    <a:pt x="1791" y="1738"/>
                  </a:lnTo>
                  <a:lnTo>
                    <a:pt x="1764" y="1773"/>
                  </a:lnTo>
                  <a:lnTo>
                    <a:pt x="1729" y="1804"/>
                  </a:lnTo>
                  <a:lnTo>
                    <a:pt x="1690" y="1832"/>
                  </a:lnTo>
                  <a:lnTo>
                    <a:pt x="1642" y="1856"/>
                  </a:lnTo>
                  <a:lnTo>
                    <a:pt x="1605" y="1871"/>
                  </a:lnTo>
                  <a:lnTo>
                    <a:pt x="1565" y="1886"/>
                  </a:lnTo>
                  <a:lnTo>
                    <a:pt x="1521" y="1897"/>
                  </a:lnTo>
                  <a:lnTo>
                    <a:pt x="1477" y="1907"/>
                  </a:lnTo>
                  <a:lnTo>
                    <a:pt x="1428" y="1913"/>
                  </a:lnTo>
                  <a:lnTo>
                    <a:pt x="1379" y="1920"/>
                  </a:lnTo>
                  <a:lnTo>
                    <a:pt x="1326" y="1923"/>
                  </a:lnTo>
                  <a:lnTo>
                    <a:pt x="1271" y="1923"/>
                  </a:lnTo>
                  <a:lnTo>
                    <a:pt x="1215" y="1922"/>
                  </a:lnTo>
                  <a:lnTo>
                    <a:pt x="1156" y="1918"/>
                  </a:lnTo>
                  <a:lnTo>
                    <a:pt x="1095" y="1912"/>
                  </a:lnTo>
                  <a:lnTo>
                    <a:pt x="1035" y="1902"/>
                  </a:lnTo>
                  <a:lnTo>
                    <a:pt x="971" y="1890"/>
                  </a:lnTo>
                  <a:lnTo>
                    <a:pt x="907" y="1876"/>
                  </a:lnTo>
                  <a:lnTo>
                    <a:pt x="842" y="1858"/>
                  </a:lnTo>
                  <a:lnTo>
                    <a:pt x="774" y="1836"/>
                  </a:lnTo>
                  <a:lnTo>
                    <a:pt x="670" y="1795"/>
                  </a:lnTo>
                  <a:lnTo>
                    <a:pt x="568" y="1748"/>
                  </a:lnTo>
                  <a:lnTo>
                    <a:pt x="475" y="1694"/>
                  </a:lnTo>
                  <a:lnTo>
                    <a:pt x="388" y="1635"/>
                  </a:lnTo>
                  <a:lnTo>
                    <a:pt x="308" y="1571"/>
                  </a:lnTo>
                  <a:lnTo>
                    <a:pt x="236" y="1504"/>
                  </a:lnTo>
                  <a:lnTo>
                    <a:pt x="172" y="1435"/>
                  </a:lnTo>
                  <a:lnTo>
                    <a:pt x="118" y="1365"/>
                  </a:lnTo>
                  <a:lnTo>
                    <a:pt x="72" y="1294"/>
                  </a:lnTo>
                  <a:lnTo>
                    <a:pt x="37" y="1224"/>
                  </a:lnTo>
                  <a:lnTo>
                    <a:pt x="13" y="1157"/>
                  </a:lnTo>
                  <a:lnTo>
                    <a:pt x="1" y="1091"/>
                  </a:lnTo>
                  <a:lnTo>
                    <a:pt x="0" y="1031"/>
                  </a:lnTo>
                  <a:lnTo>
                    <a:pt x="13" y="975"/>
                  </a:lnTo>
                  <a:lnTo>
                    <a:pt x="37" y="926"/>
                  </a:lnTo>
                  <a:lnTo>
                    <a:pt x="77" y="883"/>
                  </a:lnTo>
                  <a:lnTo>
                    <a:pt x="123" y="844"/>
                  </a:lnTo>
                  <a:lnTo>
                    <a:pt x="182" y="796"/>
                  </a:lnTo>
                  <a:lnTo>
                    <a:pt x="252" y="741"/>
                  </a:lnTo>
                  <a:lnTo>
                    <a:pt x="329" y="677"/>
                  </a:lnTo>
                  <a:lnTo>
                    <a:pt x="414" y="610"/>
                  </a:lnTo>
                  <a:lnTo>
                    <a:pt x="501" y="539"/>
                  </a:lnTo>
                  <a:lnTo>
                    <a:pt x="591" y="467"/>
                  </a:lnTo>
                  <a:lnTo>
                    <a:pt x="681" y="397"/>
                  </a:lnTo>
                  <a:lnTo>
                    <a:pt x="768" y="328"/>
                  </a:lnTo>
                  <a:lnTo>
                    <a:pt x="851" y="263"/>
                  </a:lnTo>
                  <a:lnTo>
                    <a:pt x="927" y="202"/>
                  </a:lnTo>
                  <a:lnTo>
                    <a:pt x="994" y="150"/>
                  </a:lnTo>
                  <a:lnTo>
                    <a:pt x="1050" y="105"/>
                  </a:lnTo>
                  <a:lnTo>
                    <a:pt x="1092" y="73"/>
                  </a:lnTo>
                  <a:lnTo>
                    <a:pt x="1118" y="51"/>
                  </a:lnTo>
                  <a:lnTo>
                    <a:pt x="1128" y="43"/>
                  </a:lnTo>
                  <a:close/>
                </a:path>
              </a:pathLst>
            </a:custGeom>
            <a:solidFill>
              <a:srgbClr val="000000"/>
            </a:solidFill>
            <a:ln w="9525">
              <a:noFill/>
              <a:round/>
              <a:headEnd/>
              <a:tailEnd/>
            </a:ln>
          </p:spPr>
          <p:txBody>
            <a:bodyPr/>
            <a:lstStyle/>
            <a:p>
              <a:pPr algn="ctr"/>
              <a:endParaRPr lang="fr-FR" sz="2000"/>
            </a:p>
          </p:txBody>
        </p:sp>
        <p:sp>
          <p:nvSpPr>
            <p:cNvPr id="15372" name="Freeform 238"/>
            <p:cNvSpPr>
              <a:spLocks/>
            </p:cNvSpPr>
            <p:nvPr/>
          </p:nvSpPr>
          <p:spPr bwMode="white">
            <a:xfrm>
              <a:off x="4945" y="1377"/>
              <a:ext cx="76" cy="48"/>
            </a:xfrm>
            <a:custGeom>
              <a:avLst/>
              <a:gdLst>
                <a:gd name="T0" fmla="*/ 0 w 152"/>
                <a:gd name="T1" fmla="*/ 4 h 95"/>
                <a:gd name="T2" fmla="*/ 1 w 152"/>
                <a:gd name="T3" fmla="*/ 4 h 95"/>
                <a:gd name="T4" fmla="*/ 2 w 152"/>
                <a:gd name="T5" fmla="*/ 4 h 95"/>
                <a:gd name="T6" fmla="*/ 3 w 152"/>
                <a:gd name="T7" fmla="*/ 4 h 95"/>
                <a:gd name="T8" fmla="*/ 5 w 152"/>
                <a:gd name="T9" fmla="*/ 5 h 95"/>
                <a:gd name="T10" fmla="*/ 6 w 152"/>
                <a:gd name="T11" fmla="*/ 5 h 95"/>
                <a:gd name="T12" fmla="*/ 7 w 152"/>
                <a:gd name="T13" fmla="*/ 6 h 95"/>
                <a:gd name="T14" fmla="*/ 9 w 152"/>
                <a:gd name="T15" fmla="*/ 6 h 95"/>
                <a:gd name="T16" fmla="*/ 10 w 152"/>
                <a:gd name="T17" fmla="*/ 6 h 95"/>
                <a:gd name="T18" fmla="*/ 10 w 152"/>
                <a:gd name="T19" fmla="*/ 5 h 95"/>
                <a:gd name="T20" fmla="*/ 10 w 152"/>
                <a:gd name="T21" fmla="*/ 4 h 95"/>
                <a:gd name="T22" fmla="*/ 9 w 152"/>
                <a:gd name="T23" fmla="*/ 4 h 95"/>
                <a:gd name="T24" fmla="*/ 9 w 152"/>
                <a:gd name="T25" fmla="*/ 3 h 95"/>
                <a:gd name="T26" fmla="*/ 7 w 152"/>
                <a:gd name="T27" fmla="*/ 2 h 95"/>
                <a:gd name="T28" fmla="*/ 7 w 152"/>
                <a:gd name="T29" fmla="*/ 1 h 95"/>
                <a:gd name="T30" fmla="*/ 6 w 152"/>
                <a:gd name="T31" fmla="*/ 1 h 95"/>
                <a:gd name="T32" fmla="*/ 6 w 152"/>
                <a:gd name="T33" fmla="*/ 1 h 95"/>
                <a:gd name="T34" fmla="*/ 5 w 152"/>
                <a:gd name="T35" fmla="*/ 0 h 95"/>
                <a:gd name="T36" fmla="*/ 3 w 152"/>
                <a:gd name="T37" fmla="*/ 0 h 95"/>
                <a:gd name="T38" fmla="*/ 3 w 152"/>
                <a:gd name="T39" fmla="*/ 1 h 95"/>
                <a:gd name="T40" fmla="*/ 2 w 152"/>
                <a:gd name="T41" fmla="*/ 1 h 95"/>
                <a:gd name="T42" fmla="*/ 1 w 152"/>
                <a:gd name="T43" fmla="*/ 2 h 95"/>
                <a:gd name="T44" fmla="*/ 1 w 152"/>
                <a:gd name="T45" fmla="*/ 2 h 95"/>
                <a:gd name="T46" fmla="*/ 1 w 152"/>
                <a:gd name="T47" fmla="*/ 3 h 95"/>
                <a:gd name="T48" fmla="*/ 0 w 152"/>
                <a:gd name="T49" fmla="*/ 4 h 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95"/>
                <a:gd name="T77" fmla="*/ 152 w 152"/>
                <a:gd name="T78" fmla="*/ 95 h 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95">
                  <a:moveTo>
                    <a:pt x="0" y="49"/>
                  </a:moveTo>
                  <a:lnTo>
                    <a:pt x="16" y="53"/>
                  </a:lnTo>
                  <a:lnTo>
                    <a:pt x="34" y="57"/>
                  </a:lnTo>
                  <a:lnTo>
                    <a:pt x="55" y="62"/>
                  </a:lnTo>
                  <a:lnTo>
                    <a:pt x="76" y="69"/>
                  </a:lnTo>
                  <a:lnTo>
                    <a:pt x="98" y="75"/>
                  </a:lnTo>
                  <a:lnTo>
                    <a:pt x="119" y="82"/>
                  </a:lnTo>
                  <a:lnTo>
                    <a:pt x="137" y="89"/>
                  </a:lnTo>
                  <a:lnTo>
                    <a:pt x="152" y="95"/>
                  </a:lnTo>
                  <a:lnTo>
                    <a:pt x="150" y="80"/>
                  </a:lnTo>
                  <a:lnTo>
                    <a:pt x="147" y="64"/>
                  </a:lnTo>
                  <a:lnTo>
                    <a:pt x="142" y="49"/>
                  </a:lnTo>
                  <a:lnTo>
                    <a:pt x="135" y="36"/>
                  </a:lnTo>
                  <a:lnTo>
                    <a:pt x="127" y="25"/>
                  </a:lnTo>
                  <a:lnTo>
                    <a:pt x="117" y="13"/>
                  </a:lnTo>
                  <a:lnTo>
                    <a:pt x="108" y="7"/>
                  </a:lnTo>
                  <a:lnTo>
                    <a:pt x="96" y="2"/>
                  </a:lnTo>
                  <a:lnTo>
                    <a:pt x="80" y="0"/>
                  </a:lnTo>
                  <a:lnTo>
                    <a:pt x="63" y="0"/>
                  </a:lnTo>
                  <a:lnTo>
                    <a:pt x="49" y="5"/>
                  </a:lnTo>
                  <a:lnTo>
                    <a:pt x="36" y="10"/>
                  </a:lnTo>
                  <a:lnTo>
                    <a:pt x="24" y="20"/>
                  </a:lnTo>
                  <a:lnTo>
                    <a:pt x="13" y="28"/>
                  </a:lnTo>
                  <a:lnTo>
                    <a:pt x="4" y="39"/>
                  </a:lnTo>
                  <a:lnTo>
                    <a:pt x="0" y="49"/>
                  </a:lnTo>
                  <a:close/>
                </a:path>
              </a:pathLst>
            </a:custGeom>
            <a:solidFill>
              <a:srgbClr val="FF0000"/>
            </a:solidFill>
            <a:ln w="9525">
              <a:noFill/>
              <a:round/>
              <a:headEnd/>
              <a:tailEnd/>
            </a:ln>
          </p:spPr>
          <p:txBody>
            <a:bodyPr/>
            <a:lstStyle/>
            <a:p>
              <a:pPr algn="ctr"/>
              <a:endParaRPr lang="fr-FR" sz="2000"/>
            </a:p>
          </p:txBody>
        </p:sp>
        <p:sp>
          <p:nvSpPr>
            <p:cNvPr id="15373" name="Freeform 239"/>
            <p:cNvSpPr>
              <a:spLocks/>
            </p:cNvSpPr>
            <p:nvPr/>
          </p:nvSpPr>
          <p:spPr bwMode="auto">
            <a:xfrm>
              <a:off x="4778" y="1805"/>
              <a:ext cx="123" cy="123"/>
            </a:xfrm>
            <a:custGeom>
              <a:avLst/>
              <a:gdLst>
                <a:gd name="T0" fmla="*/ 7 w 248"/>
                <a:gd name="T1" fmla="*/ 0 h 245"/>
                <a:gd name="T2" fmla="*/ 6 w 248"/>
                <a:gd name="T3" fmla="*/ 1 h 245"/>
                <a:gd name="T4" fmla="*/ 4 w 248"/>
                <a:gd name="T5" fmla="*/ 1 h 245"/>
                <a:gd name="T6" fmla="*/ 3 w 248"/>
                <a:gd name="T7" fmla="*/ 2 h 245"/>
                <a:gd name="T8" fmla="*/ 2 w 248"/>
                <a:gd name="T9" fmla="*/ 3 h 245"/>
                <a:gd name="T10" fmla="*/ 1 w 248"/>
                <a:gd name="T11" fmla="*/ 4 h 245"/>
                <a:gd name="T12" fmla="*/ 0 w 248"/>
                <a:gd name="T13" fmla="*/ 5 h 245"/>
                <a:gd name="T14" fmla="*/ 0 w 248"/>
                <a:gd name="T15" fmla="*/ 7 h 245"/>
                <a:gd name="T16" fmla="*/ 0 w 248"/>
                <a:gd name="T17" fmla="*/ 8 h 245"/>
                <a:gd name="T18" fmla="*/ 0 w 248"/>
                <a:gd name="T19" fmla="*/ 10 h 245"/>
                <a:gd name="T20" fmla="*/ 0 w 248"/>
                <a:gd name="T21" fmla="*/ 11 h 245"/>
                <a:gd name="T22" fmla="*/ 1 w 248"/>
                <a:gd name="T23" fmla="*/ 12 h 245"/>
                <a:gd name="T24" fmla="*/ 2 w 248"/>
                <a:gd name="T25" fmla="*/ 14 h 245"/>
                <a:gd name="T26" fmla="*/ 3 w 248"/>
                <a:gd name="T27" fmla="*/ 14 h 245"/>
                <a:gd name="T28" fmla="*/ 4 w 248"/>
                <a:gd name="T29" fmla="*/ 15 h 245"/>
                <a:gd name="T30" fmla="*/ 6 w 248"/>
                <a:gd name="T31" fmla="*/ 16 h 245"/>
                <a:gd name="T32" fmla="*/ 7 w 248"/>
                <a:gd name="T33" fmla="*/ 16 h 245"/>
                <a:gd name="T34" fmla="*/ 9 w 248"/>
                <a:gd name="T35" fmla="*/ 16 h 245"/>
                <a:gd name="T36" fmla="*/ 10 w 248"/>
                <a:gd name="T37" fmla="*/ 15 h 245"/>
                <a:gd name="T38" fmla="*/ 12 w 248"/>
                <a:gd name="T39" fmla="*/ 14 h 245"/>
                <a:gd name="T40" fmla="*/ 13 w 248"/>
                <a:gd name="T41" fmla="*/ 14 h 245"/>
                <a:gd name="T42" fmla="*/ 14 w 248"/>
                <a:gd name="T43" fmla="*/ 12 h 245"/>
                <a:gd name="T44" fmla="*/ 14 w 248"/>
                <a:gd name="T45" fmla="*/ 11 h 245"/>
                <a:gd name="T46" fmla="*/ 15 w 248"/>
                <a:gd name="T47" fmla="*/ 10 h 245"/>
                <a:gd name="T48" fmla="*/ 15 w 248"/>
                <a:gd name="T49" fmla="*/ 8 h 245"/>
                <a:gd name="T50" fmla="*/ 15 w 248"/>
                <a:gd name="T51" fmla="*/ 7 h 245"/>
                <a:gd name="T52" fmla="*/ 14 w 248"/>
                <a:gd name="T53" fmla="*/ 5 h 245"/>
                <a:gd name="T54" fmla="*/ 14 w 248"/>
                <a:gd name="T55" fmla="*/ 4 h 245"/>
                <a:gd name="T56" fmla="*/ 13 w 248"/>
                <a:gd name="T57" fmla="*/ 3 h 245"/>
                <a:gd name="T58" fmla="*/ 12 w 248"/>
                <a:gd name="T59" fmla="*/ 2 h 245"/>
                <a:gd name="T60" fmla="*/ 10 w 248"/>
                <a:gd name="T61" fmla="*/ 1 h 245"/>
                <a:gd name="T62" fmla="*/ 9 w 248"/>
                <a:gd name="T63" fmla="*/ 1 h 245"/>
                <a:gd name="T64" fmla="*/ 7 w 248"/>
                <a:gd name="T65" fmla="*/ 0 h 2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245"/>
                <a:gd name="T101" fmla="*/ 248 w 248"/>
                <a:gd name="T102" fmla="*/ 245 h 2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245">
                  <a:moveTo>
                    <a:pt x="123" y="0"/>
                  </a:moveTo>
                  <a:lnTo>
                    <a:pt x="99" y="1"/>
                  </a:lnTo>
                  <a:lnTo>
                    <a:pt x="76" y="9"/>
                  </a:lnTo>
                  <a:lnTo>
                    <a:pt x="54" y="21"/>
                  </a:lnTo>
                  <a:lnTo>
                    <a:pt x="36" y="36"/>
                  </a:lnTo>
                  <a:lnTo>
                    <a:pt x="22" y="54"/>
                  </a:lnTo>
                  <a:lnTo>
                    <a:pt x="10" y="75"/>
                  </a:lnTo>
                  <a:lnTo>
                    <a:pt x="4" y="98"/>
                  </a:lnTo>
                  <a:lnTo>
                    <a:pt x="0" y="122"/>
                  </a:lnTo>
                  <a:lnTo>
                    <a:pt x="4" y="147"/>
                  </a:lnTo>
                  <a:lnTo>
                    <a:pt x="10" y="170"/>
                  </a:lnTo>
                  <a:lnTo>
                    <a:pt x="22" y="191"/>
                  </a:lnTo>
                  <a:lnTo>
                    <a:pt x="36" y="209"/>
                  </a:lnTo>
                  <a:lnTo>
                    <a:pt x="54" y="224"/>
                  </a:lnTo>
                  <a:lnTo>
                    <a:pt x="76" y="236"/>
                  </a:lnTo>
                  <a:lnTo>
                    <a:pt x="99" y="242"/>
                  </a:lnTo>
                  <a:lnTo>
                    <a:pt x="123" y="245"/>
                  </a:lnTo>
                  <a:lnTo>
                    <a:pt x="148" y="242"/>
                  </a:lnTo>
                  <a:lnTo>
                    <a:pt x="172" y="236"/>
                  </a:lnTo>
                  <a:lnTo>
                    <a:pt x="194" y="224"/>
                  </a:lnTo>
                  <a:lnTo>
                    <a:pt x="212" y="209"/>
                  </a:lnTo>
                  <a:lnTo>
                    <a:pt x="226" y="191"/>
                  </a:lnTo>
                  <a:lnTo>
                    <a:pt x="238" y="170"/>
                  </a:lnTo>
                  <a:lnTo>
                    <a:pt x="244" y="147"/>
                  </a:lnTo>
                  <a:lnTo>
                    <a:pt x="248" y="122"/>
                  </a:lnTo>
                  <a:lnTo>
                    <a:pt x="244" y="98"/>
                  </a:lnTo>
                  <a:lnTo>
                    <a:pt x="238" y="75"/>
                  </a:lnTo>
                  <a:lnTo>
                    <a:pt x="226" y="54"/>
                  </a:lnTo>
                  <a:lnTo>
                    <a:pt x="212" y="36"/>
                  </a:lnTo>
                  <a:lnTo>
                    <a:pt x="194" y="21"/>
                  </a:lnTo>
                  <a:lnTo>
                    <a:pt x="172" y="9"/>
                  </a:lnTo>
                  <a:lnTo>
                    <a:pt x="148" y="1"/>
                  </a:lnTo>
                  <a:lnTo>
                    <a:pt x="123" y="0"/>
                  </a:lnTo>
                  <a:close/>
                </a:path>
              </a:pathLst>
            </a:custGeom>
            <a:solidFill>
              <a:srgbClr val="000000"/>
            </a:solidFill>
            <a:ln w="9525">
              <a:noFill/>
              <a:round/>
              <a:headEnd/>
              <a:tailEnd/>
            </a:ln>
          </p:spPr>
          <p:txBody>
            <a:bodyPr/>
            <a:lstStyle/>
            <a:p>
              <a:pPr algn="ctr"/>
              <a:endParaRPr lang="fr-FR" sz="2000"/>
            </a:p>
          </p:txBody>
        </p:sp>
        <p:sp>
          <p:nvSpPr>
            <p:cNvPr id="15374" name="Freeform 240"/>
            <p:cNvSpPr>
              <a:spLocks/>
            </p:cNvSpPr>
            <p:nvPr/>
          </p:nvSpPr>
          <p:spPr bwMode="auto">
            <a:xfrm>
              <a:off x="4602" y="1777"/>
              <a:ext cx="122" cy="123"/>
            </a:xfrm>
            <a:custGeom>
              <a:avLst/>
              <a:gdLst>
                <a:gd name="T0" fmla="*/ 7 w 246"/>
                <a:gd name="T1" fmla="*/ 0 h 248"/>
                <a:gd name="T2" fmla="*/ 6 w 246"/>
                <a:gd name="T3" fmla="*/ 0 h 248"/>
                <a:gd name="T4" fmla="*/ 4 w 246"/>
                <a:gd name="T5" fmla="*/ 0 h 248"/>
                <a:gd name="T6" fmla="*/ 3 w 246"/>
                <a:gd name="T7" fmla="*/ 1 h 248"/>
                <a:gd name="T8" fmla="*/ 2 w 246"/>
                <a:gd name="T9" fmla="*/ 2 h 248"/>
                <a:gd name="T10" fmla="*/ 1 w 246"/>
                <a:gd name="T11" fmla="*/ 3 h 248"/>
                <a:gd name="T12" fmla="*/ 0 w 246"/>
                <a:gd name="T13" fmla="*/ 4 h 248"/>
                <a:gd name="T14" fmla="*/ 0 w 246"/>
                <a:gd name="T15" fmla="*/ 6 h 248"/>
                <a:gd name="T16" fmla="*/ 0 w 246"/>
                <a:gd name="T17" fmla="*/ 7 h 248"/>
                <a:gd name="T18" fmla="*/ 0 w 246"/>
                <a:gd name="T19" fmla="*/ 9 h 248"/>
                <a:gd name="T20" fmla="*/ 0 w 246"/>
                <a:gd name="T21" fmla="*/ 10 h 248"/>
                <a:gd name="T22" fmla="*/ 1 w 246"/>
                <a:gd name="T23" fmla="*/ 12 h 248"/>
                <a:gd name="T24" fmla="*/ 2 w 246"/>
                <a:gd name="T25" fmla="*/ 13 h 248"/>
                <a:gd name="T26" fmla="*/ 3 w 246"/>
                <a:gd name="T27" fmla="*/ 14 h 248"/>
                <a:gd name="T28" fmla="*/ 4 w 246"/>
                <a:gd name="T29" fmla="*/ 14 h 248"/>
                <a:gd name="T30" fmla="*/ 6 w 246"/>
                <a:gd name="T31" fmla="*/ 15 h 248"/>
                <a:gd name="T32" fmla="*/ 7 w 246"/>
                <a:gd name="T33" fmla="*/ 15 h 248"/>
                <a:gd name="T34" fmla="*/ 9 w 246"/>
                <a:gd name="T35" fmla="*/ 15 h 248"/>
                <a:gd name="T36" fmla="*/ 10 w 246"/>
                <a:gd name="T37" fmla="*/ 14 h 248"/>
                <a:gd name="T38" fmla="*/ 11 w 246"/>
                <a:gd name="T39" fmla="*/ 14 h 248"/>
                <a:gd name="T40" fmla="*/ 13 w 246"/>
                <a:gd name="T41" fmla="*/ 13 h 248"/>
                <a:gd name="T42" fmla="*/ 14 w 246"/>
                <a:gd name="T43" fmla="*/ 12 h 248"/>
                <a:gd name="T44" fmla="*/ 14 w 246"/>
                <a:gd name="T45" fmla="*/ 10 h 248"/>
                <a:gd name="T46" fmla="*/ 15 w 246"/>
                <a:gd name="T47" fmla="*/ 9 h 248"/>
                <a:gd name="T48" fmla="*/ 15 w 246"/>
                <a:gd name="T49" fmla="*/ 7 h 248"/>
                <a:gd name="T50" fmla="*/ 15 w 246"/>
                <a:gd name="T51" fmla="*/ 6 h 248"/>
                <a:gd name="T52" fmla="*/ 14 w 246"/>
                <a:gd name="T53" fmla="*/ 4 h 248"/>
                <a:gd name="T54" fmla="*/ 14 w 246"/>
                <a:gd name="T55" fmla="*/ 3 h 248"/>
                <a:gd name="T56" fmla="*/ 13 w 246"/>
                <a:gd name="T57" fmla="*/ 2 h 248"/>
                <a:gd name="T58" fmla="*/ 11 w 246"/>
                <a:gd name="T59" fmla="*/ 1 h 248"/>
                <a:gd name="T60" fmla="*/ 10 w 246"/>
                <a:gd name="T61" fmla="*/ 0 h 248"/>
                <a:gd name="T62" fmla="*/ 9 w 246"/>
                <a:gd name="T63" fmla="*/ 0 h 248"/>
                <a:gd name="T64" fmla="*/ 7 w 246"/>
                <a:gd name="T65" fmla="*/ 0 h 2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6"/>
                <a:gd name="T100" fmla="*/ 0 h 248"/>
                <a:gd name="T101" fmla="*/ 246 w 246"/>
                <a:gd name="T102" fmla="*/ 248 h 24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6" h="248">
                  <a:moveTo>
                    <a:pt x="125" y="0"/>
                  </a:moveTo>
                  <a:lnTo>
                    <a:pt x="100" y="4"/>
                  </a:lnTo>
                  <a:lnTo>
                    <a:pt x="76" y="10"/>
                  </a:lnTo>
                  <a:lnTo>
                    <a:pt x="54" y="22"/>
                  </a:lnTo>
                  <a:lnTo>
                    <a:pt x="36" y="36"/>
                  </a:lnTo>
                  <a:lnTo>
                    <a:pt x="22" y="54"/>
                  </a:lnTo>
                  <a:lnTo>
                    <a:pt x="10" y="76"/>
                  </a:lnTo>
                  <a:lnTo>
                    <a:pt x="4" y="99"/>
                  </a:lnTo>
                  <a:lnTo>
                    <a:pt x="0" y="123"/>
                  </a:lnTo>
                  <a:lnTo>
                    <a:pt x="4" y="148"/>
                  </a:lnTo>
                  <a:lnTo>
                    <a:pt x="10" y="172"/>
                  </a:lnTo>
                  <a:lnTo>
                    <a:pt x="22" y="194"/>
                  </a:lnTo>
                  <a:lnTo>
                    <a:pt x="36" y="212"/>
                  </a:lnTo>
                  <a:lnTo>
                    <a:pt x="54" y="226"/>
                  </a:lnTo>
                  <a:lnTo>
                    <a:pt x="76" y="238"/>
                  </a:lnTo>
                  <a:lnTo>
                    <a:pt x="100" y="244"/>
                  </a:lnTo>
                  <a:lnTo>
                    <a:pt x="125" y="248"/>
                  </a:lnTo>
                  <a:lnTo>
                    <a:pt x="149" y="244"/>
                  </a:lnTo>
                  <a:lnTo>
                    <a:pt x="171" y="238"/>
                  </a:lnTo>
                  <a:lnTo>
                    <a:pt x="192" y="226"/>
                  </a:lnTo>
                  <a:lnTo>
                    <a:pt x="210" y="212"/>
                  </a:lnTo>
                  <a:lnTo>
                    <a:pt x="225" y="194"/>
                  </a:lnTo>
                  <a:lnTo>
                    <a:pt x="236" y="172"/>
                  </a:lnTo>
                  <a:lnTo>
                    <a:pt x="243" y="148"/>
                  </a:lnTo>
                  <a:lnTo>
                    <a:pt x="246" y="123"/>
                  </a:lnTo>
                  <a:lnTo>
                    <a:pt x="243" y="99"/>
                  </a:lnTo>
                  <a:lnTo>
                    <a:pt x="236" y="76"/>
                  </a:lnTo>
                  <a:lnTo>
                    <a:pt x="225" y="54"/>
                  </a:lnTo>
                  <a:lnTo>
                    <a:pt x="210" y="36"/>
                  </a:lnTo>
                  <a:lnTo>
                    <a:pt x="192" y="22"/>
                  </a:lnTo>
                  <a:lnTo>
                    <a:pt x="171" y="10"/>
                  </a:lnTo>
                  <a:lnTo>
                    <a:pt x="149" y="4"/>
                  </a:lnTo>
                  <a:lnTo>
                    <a:pt x="125" y="0"/>
                  </a:lnTo>
                  <a:close/>
                </a:path>
              </a:pathLst>
            </a:custGeom>
            <a:solidFill>
              <a:srgbClr val="000000"/>
            </a:solidFill>
            <a:ln w="9525">
              <a:noFill/>
              <a:round/>
              <a:headEnd/>
              <a:tailEnd/>
            </a:ln>
          </p:spPr>
          <p:txBody>
            <a:bodyPr/>
            <a:lstStyle/>
            <a:p>
              <a:pPr algn="ctr"/>
              <a:endParaRPr lang="fr-FR" sz="2000"/>
            </a:p>
          </p:txBody>
        </p:sp>
        <p:sp>
          <p:nvSpPr>
            <p:cNvPr id="15375" name="Freeform 241"/>
            <p:cNvSpPr>
              <a:spLocks/>
            </p:cNvSpPr>
            <p:nvPr/>
          </p:nvSpPr>
          <p:spPr bwMode="auto">
            <a:xfrm>
              <a:off x="4943" y="1886"/>
              <a:ext cx="124" cy="123"/>
            </a:xfrm>
            <a:custGeom>
              <a:avLst/>
              <a:gdLst>
                <a:gd name="T0" fmla="*/ 8 w 248"/>
                <a:gd name="T1" fmla="*/ 0 h 245"/>
                <a:gd name="T2" fmla="*/ 7 w 248"/>
                <a:gd name="T3" fmla="*/ 1 h 245"/>
                <a:gd name="T4" fmla="*/ 5 w 248"/>
                <a:gd name="T5" fmla="*/ 1 h 245"/>
                <a:gd name="T6" fmla="*/ 4 w 248"/>
                <a:gd name="T7" fmla="*/ 2 h 245"/>
                <a:gd name="T8" fmla="*/ 3 w 248"/>
                <a:gd name="T9" fmla="*/ 3 h 245"/>
                <a:gd name="T10" fmla="*/ 2 w 248"/>
                <a:gd name="T11" fmla="*/ 4 h 245"/>
                <a:gd name="T12" fmla="*/ 1 w 248"/>
                <a:gd name="T13" fmla="*/ 5 h 245"/>
                <a:gd name="T14" fmla="*/ 1 w 248"/>
                <a:gd name="T15" fmla="*/ 7 h 245"/>
                <a:gd name="T16" fmla="*/ 0 w 248"/>
                <a:gd name="T17" fmla="*/ 8 h 245"/>
                <a:gd name="T18" fmla="*/ 1 w 248"/>
                <a:gd name="T19" fmla="*/ 10 h 245"/>
                <a:gd name="T20" fmla="*/ 1 w 248"/>
                <a:gd name="T21" fmla="*/ 11 h 245"/>
                <a:gd name="T22" fmla="*/ 2 w 248"/>
                <a:gd name="T23" fmla="*/ 12 h 245"/>
                <a:gd name="T24" fmla="*/ 3 w 248"/>
                <a:gd name="T25" fmla="*/ 14 h 245"/>
                <a:gd name="T26" fmla="*/ 4 w 248"/>
                <a:gd name="T27" fmla="*/ 14 h 245"/>
                <a:gd name="T28" fmla="*/ 5 w 248"/>
                <a:gd name="T29" fmla="*/ 15 h 245"/>
                <a:gd name="T30" fmla="*/ 7 w 248"/>
                <a:gd name="T31" fmla="*/ 16 h 245"/>
                <a:gd name="T32" fmla="*/ 8 w 248"/>
                <a:gd name="T33" fmla="*/ 16 h 245"/>
                <a:gd name="T34" fmla="*/ 10 w 248"/>
                <a:gd name="T35" fmla="*/ 16 h 245"/>
                <a:gd name="T36" fmla="*/ 11 w 248"/>
                <a:gd name="T37" fmla="*/ 15 h 245"/>
                <a:gd name="T38" fmla="*/ 13 w 248"/>
                <a:gd name="T39" fmla="*/ 14 h 245"/>
                <a:gd name="T40" fmla="*/ 14 w 248"/>
                <a:gd name="T41" fmla="*/ 14 h 245"/>
                <a:gd name="T42" fmla="*/ 15 w 248"/>
                <a:gd name="T43" fmla="*/ 12 h 245"/>
                <a:gd name="T44" fmla="*/ 15 w 248"/>
                <a:gd name="T45" fmla="*/ 11 h 245"/>
                <a:gd name="T46" fmla="*/ 16 w 248"/>
                <a:gd name="T47" fmla="*/ 10 h 245"/>
                <a:gd name="T48" fmla="*/ 16 w 248"/>
                <a:gd name="T49" fmla="*/ 8 h 245"/>
                <a:gd name="T50" fmla="*/ 16 w 248"/>
                <a:gd name="T51" fmla="*/ 7 h 245"/>
                <a:gd name="T52" fmla="*/ 15 w 248"/>
                <a:gd name="T53" fmla="*/ 5 h 245"/>
                <a:gd name="T54" fmla="*/ 15 w 248"/>
                <a:gd name="T55" fmla="*/ 4 h 245"/>
                <a:gd name="T56" fmla="*/ 14 w 248"/>
                <a:gd name="T57" fmla="*/ 3 h 245"/>
                <a:gd name="T58" fmla="*/ 13 w 248"/>
                <a:gd name="T59" fmla="*/ 2 h 245"/>
                <a:gd name="T60" fmla="*/ 11 w 248"/>
                <a:gd name="T61" fmla="*/ 1 h 245"/>
                <a:gd name="T62" fmla="*/ 10 w 248"/>
                <a:gd name="T63" fmla="*/ 1 h 245"/>
                <a:gd name="T64" fmla="*/ 8 w 248"/>
                <a:gd name="T65" fmla="*/ 0 h 2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245"/>
                <a:gd name="T101" fmla="*/ 248 w 248"/>
                <a:gd name="T102" fmla="*/ 245 h 2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245">
                  <a:moveTo>
                    <a:pt x="123" y="0"/>
                  </a:moveTo>
                  <a:lnTo>
                    <a:pt x="99" y="1"/>
                  </a:lnTo>
                  <a:lnTo>
                    <a:pt x="76" y="10"/>
                  </a:lnTo>
                  <a:lnTo>
                    <a:pt x="54" y="21"/>
                  </a:lnTo>
                  <a:lnTo>
                    <a:pt x="36" y="36"/>
                  </a:lnTo>
                  <a:lnTo>
                    <a:pt x="22" y="54"/>
                  </a:lnTo>
                  <a:lnTo>
                    <a:pt x="10" y="75"/>
                  </a:lnTo>
                  <a:lnTo>
                    <a:pt x="4" y="98"/>
                  </a:lnTo>
                  <a:lnTo>
                    <a:pt x="0" y="123"/>
                  </a:lnTo>
                  <a:lnTo>
                    <a:pt x="4" y="147"/>
                  </a:lnTo>
                  <a:lnTo>
                    <a:pt x="10" y="170"/>
                  </a:lnTo>
                  <a:lnTo>
                    <a:pt x="22" y="191"/>
                  </a:lnTo>
                  <a:lnTo>
                    <a:pt x="36" y="209"/>
                  </a:lnTo>
                  <a:lnTo>
                    <a:pt x="54" y="224"/>
                  </a:lnTo>
                  <a:lnTo>
                    <a:pt x="76" y="236"/>
                  </a:lnTo>
                  <a:lnTo>
                    <a:pt x="99" y="242"/>
                  </a:lnTo>
                  <a:lnTo>
                    <a:pt x="123" y="245"/>
                  </a:lnTo>
                  <a:lnTo>
                    <a:pt x="148" y="242"/>
                  </a:lnTo>
                  <a:lnTo>
                    <a:pt x="172" y="236"/>
                  </a:lnTo>
                  <a:lnTo>
                    <a:pt x="194" y="224"/>
                  </a:lnTo>
                  <a:lnTo>
                    <a:pt x="212" y="209"/>
                  </a:lnTo>
                  <a:lnTo>
                    <a:pt x="226" y="191"/>
                  </a:lnTo>
                  <a:lnTo>
                    <a:pt x="238" y="170"/>
                  </a:lnTo>
                  <a:lnTo>
                    <a:pt x="244" y="147"/>
                  </a:lnTo>
                  <a:lnTo>
                    <a:pt x="248" y="123"/>
                  </a:lnTo>
                  <a:lnTo>
                    <a:pt x="244" y="98"/>
                  </a:lnTo>
                  <a:lnTo>
                    <a:pt x="238" y="75"/>
                  </a:lnTo>
                  <a:lnTo>
                    <a:pt x="226" y="54"/>
                  </a:lnTo>
                  <a:lnTo>
                    <a:pt x="212" y="36"/>
                  </a:lnTo>
                  <a:lnTo>
                    <a:pt x="194" y="21"/>
                  </a:lnTo>
                  <a:lnTo>
                    <a:pt x="172" y="10"/>
                  </a:lnTo>
                  <a:lnTo>
                    <a:pt x="148" y="1"/>
                  </a:lnTo>
                  <a:lnTo>
                    <a:pt x="123" y="0"/>
                  </a:lnTo>
                  <a:close/>
                </a:path>
              </a:pathLst>
            </a:custGeom>
            <a:solidFill>
              <a:srgbClr val="000000"/>
            </a:solidFill>
            <a:ln w="9525">
              <a:noFill/>
              <a:round/>
              <a:headEnd/>
              <a:tailEnd/>
            </a:ln>
          </p:spPr>
          <p:txBody>
            <a:bodyPr/>
            <a:lstStyle/>
            <a:p>
              <a:pPr algn="ctr"/>
              <a:endParaRPr lang="fr-FR" sz="2000"/>
            </a:p>
          </p:txBody>
        </p:sp>
        <p:sp>
          <p:nvSpPr>
            <p:cNvPr id="15376" name="Freeform 242"/>
            <p:cNvSpPr>
              <a:spLocks/>
            </p:cNvSpPr>
            <p:nvPr/>
          </p:nvSpPr>
          <p:spPr bwMode="black">
            <a:xfrm>
              <a:off x="4810" y="1837"/>
              <a:ext cx="62" cy="61"/>
            </a:xfrm>
            <a:custGeom>
              <a:avLst/>
              <a:gdLst>
                <a:gd name="T0" fmla="*/ 3 w 125"/>
                <a:gd name="T1" fmla="*/ 0 h 121"/>
                <a:gd name="T2" fmla="*/ 3 w 125"/>
                <a:gd name="T3" fmla="*/ 1 h 121"/>
                <a:gd name="T4" fmla="*/ 2 w 125"/>
                <a:gd name="T5" fmla="*/ 1 h 121"/>
                <a:gd name="T6" fmla="*/ 1 w 125"/>
                <a:gd name="T7" fmla="*/ 1 h 121"/>
                <a:gd name="T8" fmla="*/ 1 w 125"/>
                <a:gd name="T9" fmla="*/ 2 h 121"/>
                <a:gd name="T10" fmla="*/ 0 w 125"/>
                <a:gd name="T11" fmla="*/ 2 h 121"/>
                <a:gd name="T12" fmla="*/ 0 w 125"/>
                <a:gd name="T13" fmla="*/ 3 h 121"/>
                <a:gd name="T14" fmla="*/ 0 w 125"/>
                <a:gd name="T15" fmla="*/ 3 h 121"/>
                <a:gd name="T16" fmla="*/ 0 w 125"/>
                <a:gd name="T17" fmla="*/ 4 h 121"/>
                <a:gd name="T18" fmla="*/ 0 w 125"/>
                <a:gd name="T19" fmla="*/ 5 h 121"/>
                <a:gd name="T20" fmla="*/ 0 w 125"/>
                <a:gd name="T21" fmla="*/ 6 h 121"/>
                <a:gd name="T22" fmla="*/ 0 w 125"/>
                <a:gd name="T23" fmla="*/ 6 h 121"/>
                <a:gd name="T24" fmla="*/ 1 w 125"/>
                <a:gd name="T25" fmla="*/ 7 h 121"/>
                <a:gd name="T26" fmla="*/ 1 w 125"/>
                <a:gd name="T27" fmla="*/ 7 h 121"/>
                <a:gd name="T28" fmla="*/ 2 w 125"/>
                <a:gd name="T29" fmla="*/ 8 h 121"/>
                <a:gd name="T30" fmla="*/ 3 w 125"/>
                <a:gd name="T31" fmla="*/ 8 h 121"/>
                <a:gd name="T32" fmla="*/ 3 w 125"/>
                <a:gd name="T33" fmla="*/ 8 h 121"/>
                <a:gd name="T34" fmla="*/ 4 w 125"/>
                <a:gd name="T35" fmla="*/ 8 h 121"/>
                <a:gd name="T36" fmla="*/ 5 w 125"/>
                <a:gd name="T37" fmla="*/ 8 h 121"/>
                <a:gd name="T38" fmla="*/ 6 w 125"/>
                <a:gd name="T39" fmla="*/ 7 h 121"/>
                <a:gd name="T40" fmla="*/ 6 w 125"/>
                <a:gd name="T41" fmla="*/ 7 h 121"/>
                <a:gd name="T42" fmla="*/ 7 w 125"/>
                <a:gd name="T43" fmla="*/ 6 h 121"/>
                <a:gd name="T44" fmla="*/ 7 w 125"/>
                <a:gd name="T45" fmla="*/ 6 h 121"/>
                <a:gd name="T46" fmla="*/ 7 w 125"/>
                <a:gd name="T47" fmla="*/ 5 h 121"/>
                <a:gd name="T48" fmla="*/ 7 w 125"/>
                <a:gd name="T49" fmla="*/ 4 h 121"/>
                <a:gd name="T50" fmla="*/ 7 w 125"/>
                <a:gd name="T51" fmla="*/ 3 h 121"/>
                <a:gd name="T52" fmla="*/ 7 w 125"/>
                <a:gd name="T53" fmla="*/ 3 h 121"/>
                <a:gd name="T54" fmla="*/ 7 w 125"/>
                <a:gd name="T55" fmla="*/ 2 h 121"/>
                <a:gd name="T56" fmla="*/ 6 w 125"/>
                <a:gd name="T57" fmla="*/ 2 h 121"/>
                <a:gd name="T58" fmla="*/ 6 w 125"/>
                <a:gd name="T59" fmla="*/ 1 h 121"/>
                <a:gd name="T60" fmla="*/ 5 w 125"/>
                <a:gd name="T61" fmla="*/ 1 h 121"/>
                <a:gd name="T62" fmla="*/ 4 w 125"/>
                <a:gd name="T63" fmla="*/ 1 h 121"/>
                <a:gd name="T64" fmla="*/ 3 w 125"/>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5"/>
                <a:gd name="T100" fmla="*/ 0 h 121"/>
                <a:gd name="T101" fmla="*/ 125 w 125"/>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5" h="121">
                  <a:moveTo>
                    <a:pt x="63" y="0"/>
                  </a:moveTo>
                  <a:lnTo>
                    <a:pt x="49" y="1"/>
                  </a:lnTo>
                  <a:lnTo>
                    <a:pt x="38" y="4"/>
                  </a:lnTo>
                  <a:lnTo>
                    <a:pt x="28" y="9"/>
                  </a:lnTo>
                  <a:lnTo>
                    <a:pt x="18" y="18"/>
                  </a:lnTo>
                  <a:lnTo>
                    <a:pt x="10" y="26"/>
                  </a:lnTo>
                  <a:lnTo>
                    <a:pt x="5" y="36"/>
                  </a:lnTo>
                  <a:lnTo>
                    <a:pt x="2" y="47"/>
                  </a:lnTo>
                  <a:lnTo>
                    <a:pt x="0" y="60"/>
                  </a:lnTo>
                  <a:lnTo>
                    <a:pt x="2" y="72"/>
                  </a:lnTo>
                  <a:lnTo>
                    <a:pt x="5" y="83"/>
                  </a:lnTo>
                  <a:lnTo>
                    <a:pt x="10" y="93"/>
                  </a:lnTo>
                  <a:lnTo>
                    <a:pt x="18" y="103"/>
                  </a:lnTo>
                  <a:lnTo>
                    <a:pt x="28" y="111"/>
                  </a:lnTo>
                  <a:lnTo>
                    <a:pt x="38" y="116"/>
                  </a:lnTo>
                  <a:lnTo>
                    <a:pt x="49" y="119"/>
                  </a:lnTo>
                  <a:lnTo>
                    <a:pt x="63" y="121"/>
                  </a:lnTo>
                  <a:lnTo>
                    <a:pt x="76" y="119"/>
                  </a:lnTo>
                  <a:lnTo>
                    <a:pt x="87" y="116"/>
                  </a:lnTo>
                  <a:lnTo>
                    <a:pt x="97" y="111"/>
                  </a:lnTo>
                  <a:lnTo>
                    <a:pt x="107" y="103"/>
                  </a:lnTo>
                  <a:lnTo>
                    <a:pt x="115" y="93"/>
                  </a:lnTo>
                  <a:lnTo>
                    <a:pt x="120" y="83"/>
                  </a:lnTo>
                  <a:lnTo>
                    <a:pt x="123" y="72"/>
                  </a:lnTo>
                  <a:lnTo>
                    <a:pt x="125" y="60"/>
                  </a:lnTo>
                  <a:lnTo>
                    <a:pt x="123" y="47"/>
                  </a:lnTo>
                  <a:lnTo>
                    <a:pt x="120" y="36"/>
                  </a:lnTo>
                  <a:lnTo>
                    <a:pt x="115" y="26"/>
                  </a:lnTo>
                  <a:lnTo>
                    <a:pt x="107" y="18"/>
                  </a:lnTo>
                  <a:lnTo>
                    <a:pt x="97" y="9"/>
                  </a:lnTo>
                  <a:lnTo>
                    <a:pt x="87" y="4"/>
                  </a:lnTo>
                  <a:lnTo>
                    <a:pt x="76" y="1"/>
                  </a:lnTo>
                  <a:lnTo>
                    <a:pt x="63" y="0"/>
                  </a:lnTo>
                  <a:close/>
                </a:path>
              </a:pathLst>
            </a:custGeom>
            <a:solidFill>
              <a:srgbClr val="FF0000"/>
            </a:solidFill>
            <a:ln w="9525">
              <a:noFill/>
              <a:round/>
              <a:headEnd/>
              <a:tailEnd/>
            </a:ln>
          </p:spPr>
          <p:txBody>
            <a:bodyPr/>
            <a:lstStyle/>
            <a:p>
              <a:pPr algn="ctr"/>
              <a:endParaRPr lang="fr-FR" sz="2000"/>
            </a:p>
          </p:txBody>
        </p:sp>
        <p:sp>
          <p:nvSpPr>
            <p:cNvPr id="15377" name="Freeform 243"/>
            <p:cNvSpPr>
              <a:spLocks/>
            </p:cNvSpPr>
            <p:nvPr/>
          </p:nvSpPr>
          <p:spPr bwMode="black">
            <a:xfrm>
              <a:off x="4633" y="1808"/>
              <a:ext cx="61" cy="60"/>
            </a:xfrm>
            <a:custGeom>
              <a:avLst/>
              <a:gdLst>
                <a:gd name="T0" fmla="*/ 4 w 122"/>
                <a:gd name="T1" fmla="*/ 0 h 121"/>
                <a:gd name="T2" fmla="*/ 4 w 122"/>
                <a:gd name="T3" fmla="*/ 0 h 121"/>
                <a:gd name="T4" fmla="*/ 3 w 122"/>
                <a:gd name="T5" fmla="*/ 0 h 121"/>
                <a:gd name="T6" fmla="*/ 2 w 122"/>
                <a:gd name="T7" fmla="*/ 0 h 121"/>
                <a:gd name="T8" fmla="*/ 2 w 122"/>
                <a:gd name="T9" fmla="*/ 1 h 121"/>
                <a:gd name="T10" fmla="*/ 1 w 122"/>
                <a:gd name="T11" fmla="*/ 1 h 121"/>
                <a:gd name="T12" fmla="*/ 1 w 122"/>
                <a:gd name="T13" fmla="*/ 2 h 121"/>
                <a:gd name="T14" fmla="*/ 1 w 122"/>
                <a:gd name="T15" fmla="*/ 3 h 121"/>
                <a:gd name="T16" fmla="*/ 0 w 122"/>
                <a:gd name="T17" fmla="*/ 3 h 121"/>
                <a:gd name="T18" fmla="*/ 1 w 122"/>
                <a:gd name="T19" fmla="*/ 4 h 121"/>
                <a:gd name="T20" fmla="*/ 1 w 122"/>
                <a:gd name="T21" fmla="*/ 5 h 121"/>
                <a:gd name="T22" fmla="*/ 1 w 122"/>
                <a:gd name="T23" fmla="*/ 5 h 121"/>
                <a:gd name="T24" fmla="*/ 2 w 122"/>
                <a:gd name="T25" fmla="*/ 6 h 121"/>
                <a:gd name="T26" fmla="*/ 2 w 122"/>
                <a:gd name="T27" fmla="*/ 6 h 121"/>
                <a:gd name="T28" fmla="*/ 3 w 122"/>
                <a:gd name="T29" fmla="*/ 7 h 121"/>
                <a:gd name="T30" fmla="*/ 4 w 122"/>
                <a:gd name="T31" fmla="*/ 7 h 121"/>
                <a:gd name="T32" fmla="*/ 4 w 122"/>
                <a:gd name="T33" fmla="*/ 7 h 121"/>
                <a:gd name="T34" fmla="*/ 5 w 122"/>
                <a:gd name="T35" fmla="*/ 7 h 121"/>
                <a:gd name="T36" fmla="*/ 6 w 122"/>
                <a:gd name="T37" fmla="*/ 7 h 121"/>
                <a:gd name="T38" fmla="*/ 6 w 122"/>
                <a:gd name="T39" fmla="*/ 6 h 121"/>
                <a:gd name="T40" fmla="*/ 7 w 122"/>
                <a:gd name="T41" fmla="*/ 6 h 121"/>
                <a:gd name="T42" fmla="*/ 8 w 122"/>
                <a:gd name="T43" fmla="*/ 5 h 121"/>
                <a:gd name="T44" fmla="*/ 8 w 122"/>
                <a:gd name="T45" fmla="*/ 5 h 121"/>
                <a:gd name="T46" fmla="*/ 8 w 122"/>
                <a:gd name="T47" fmla="*/ 4 h 121"/>
                <a:gd name="T48" fmla="*/ 8 w 122"/>
                <a:gd name="T49" fmla="*/ 3 h 121"/>
                <a:gd name="T50" fmla="*/ 8 w 122"/>
                <a:gd name="T51" fmla="*/ 3 h 121"/>
                <a:gd name="T52" fmla="*/ 8 w 122"/>
                <a:gd name="T53" fmla="*/ 2 h 121"/>
                <a:gd name="T54" fmla="*/ 8 w 122"/>
                <a:gd name="T55" fmla="*/ 1 h 121"/>
                <a:gd name="T56" fmla="*/ 7 w 122"/>
                <a:gd name="T57" fmla="*/ 1 h 121"/>
                <a:gd name="T58" fmla="*/ 6 w 122"/>
                <a:gd name="T59" fmla="*/ 0 h 121"/>
                <a:gd name="T60" fmla="*/ 6 w 122"/>
                <a:gd name="T61" fmla="*/ 0 h 121"/>
                <a:gd name="T62" fmla="*/ 5 w 122"/>
                <a:gd name="T63" fmla="*/ 0 h 121"/>
                <a:gd name="T64" fmla="*/ 4 w 122"/>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121"/>
                <a:gd name="T101" fmla="*/ 122 w 122"/>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121">
                  <a:moveTo>
                    <a:pt x="62" y="0"/>
                  </a:moveTo>
                  <a:lnTo>
                    <a:pt x="49" y="1"/>
                  </a:lnTo>
                  <a:lnTo>
                    <a:pt x="37" y="4"/>
                  </a:lnTo>
                  <a:lnTo>
                    <a:pt x="27" y="9"/>
                  </a:lnTo>
                  <a:lnTo>
                    <a:pt x="18" y="18"/>
                  </a:lnTo>
                  <a:lnTo>
                    <a:pt x="9" y="27"/>
                  </a:lnTo>
                  <a:lnTo>
                    <a:pt x="4" y="37"/>
                  </a:lnTo>
                  <a:lnTo>
                    <a:pt x="1" y="49"/>
                  </a:lnTo>
                  <a:lnTo>
                    <a:pt x="0" y="60"/>
                  </a:lnTo>
                  <a:lnTo>
                    <a:pt x="1" y="73"/>
                  </a:lnTo>
                  <a:lnTo>
                    <a:pt x="4" y="85"/>
                  </a:lnTo>
                  <a:lnTo>
                    <a:pt x="9" y="95"/>
                  </a:lnTo>
                  <a:lnTo>
                    <a:pt x="18" y="103"/>
                  </a:lnTo>
                  <a:lnTo>
                    <a:pt x="27" y="111"/>
                  </a:lnTo>
                  <a:lnTo>
                    <a:pt x="37" y="116"/>
                  </a:lnTo>
                  <a:lnTo>
                    <a:pt x="49" y="119"/>
                  </a:lnTo>
                  <a:lnTo>
                    <a:pt x="62" y="121"/>
                  </a:lnTo>
                  <a:lnTo>
                    <a:pt x="75" y="119"/>
                  </a:lnTo>
                  <a:lnTo>
                    <a:pt x="86" y="116"/>
                  </a:lnTo>
                  <a:lnTo>
                    <a:pt x="96" y="111"/>
                  </a:lnTo>
                  <a:lnTo>
                    <a:pt x="104" y="103"/>
                  </a:lnTo>
                  <a:lnTo>
                    <a:pt x="113" y="95"/>
                  </a:lnTo>
                  <a:lnTo>
                    <a:pt x="117" y="85"/>
                  </a:lnTo>
                  <a:lnTo>
                    <a:pt x="121" y="73"/>
                  </a:lnTo>
                  <a:lnTo>
                    <a:pt x="122" y="60"/>
                  </a:lnTo>
                  <a:lnTo>
                    <a:pt x="121" y="49"/>
                  </a:lnTo>
                  <a:lnTo>
                    <a:pt x="117" y="37"/>
                  </a:lnTo>
                  <a:lnTo>
                    <a:pt x="113" y="27"/>
                  </a:lnTo>
                  <a:lnTo>
                    <a:pt x="104" y="18"/>
                  </a:lnTo>
                  <a:lnTo>
                    <a:pt x="96" y="9"/>
                  </a:lnTo>
                  <a:lnTo>
                    <a:pt x="86" y="4"/>
                  </a:lnTo>
                  <a:lnTo>
                    <a:pt x="75" y="1"/>
                  </a:lnTo>
                  <a:lnTo>
                    <a:pt x="62" y="0"/>
                  </a:lnTo>
                  <a:close/>
                </a:path>
              </a:pathLst>
            </a:custGeom>
            <a:solidFill>
              <a:srgbClr val="FF0000"/>
            </a:solidFill>
            <a:ln w="9525">
              <a:noFill/>
              <a:round/>
              <a:headEnd/>
              <a:tailEnd/>
            </a:ln>
          </p:spPr>
          <p:txBody>
            <a:bodyPr/>
            <a:lstStyle/>
            <a:p>
              <a:pPr algn="ctr"/>
              <a:endParaRPr lang="fr-FR" sz="2000"/>
            </a:p>
          </p:txBody>
        </p:sp>
        <p:sp>
          <p:nvSpPr>
            <p:cNvPr id="15378" name="Freeform 244"/>
            <p:cNvSpPr>
              <a:spLocks/>
            </p:cNvSpPr>
            <p:nvPr/>
          </p:nvSpPr>
          <p:spPr bwMode="black">
            <a:xfrm>
              <a:off x="4973" y="1916"/>
              <a:ext cx="63" cy="60"/>
            </a:xfrm>
            <a:custGeom>
              <a:avLst/>
              <a:gdLst>
                <a:gd name="T0" fmla="*/ 4 w 124"/>
                <a:gd name="T1" fmla="*/ 0 h 121"/>
                <a:gd name="T2" fmla="*/ 4 w 124"/>
                <a:gd name="T3" fmla="*/ 0 h 121"/>
                <a:gd name="T4" fmla="*/ 3 w 124"/>
                <a:gd name="T5" fmla="*/ 0 h 121"/>
                <a:gd name="T6" fmla="*/ 2 w 124"/>
                <a:gd name="T7" fmla="*/ 0 h 121"/>
                <a:gd name="T8" fmla="*/ 2 w 124"/>
                <a:gd name="T9" fmla="*/ 1 h 121"/>
                <a:gd name="T10" fmla="*/ 1 w 124"/>
                <a:gd name="T11" fmla="*/ 1 h 121"/>
                <a:gd name="T12" fmla="*/ 1 w 124"/>
                <a:gd name="T13" fmla="*/ 2 h 121"/>
                <a:gd name="T14" fmla="*/ 1 w 124"/>
                <a:gd name="T15" fmla="*/ 3 h 121"/>
                <a:gd name="T16" fmla="*/ 0 w 124"/>
                <a:gd name="T17" fmla="*/ 3 h 121"/>
                <a:gd name="T18" fmla="*/ 1 w 124"/>
                <a:gd name="T19" fmla="*/ 4 h 121"/>
                <a:gd name="T20" fmla="*/ 1 w 124"/>
                <a:gd name="T21" fmla="*/ 5 h 121"/>
                <a:gd name="T22" fmla="*/ 1 w 124"/>
                <a:gd name="T23" fmla="*/ 5 h 121"/>
                <a:gd name="T24" fmla="*/ 2 w 124"/>
                <a:gd name="T25" fmla="*/ 6 h 121"/>
                <a:gd name="T26" fmla="*/ 2 w 124"/>
                <a:gd name="T27" fmla="*/ 6 h 121"/>
                <a:gd name="T28" fmla="*/ 3 w 124"/>
                <a:gd name="T29" fmla="*/ 7 h 121"/>
                <a:gd name="T30" fmla="*/ 4 w 124"/>
                <a:gd name="T31" fmla="*/ 7 h 121"/>
                <a:gd name="T32" fmla="*/ 4 w 124"/>
                <a:gd name="T33" fmla="*/ 7 h 121"/>
                <a:gd name="T34" fmla="*/ 5 w 124"/>
                <a:gd name="T35" fmla="*/ 7 h 121"/>
                <a:gd name="T36" fmla="*/ 6 w 124"/>
                <a:gd name="T37" fmla="*/ 7 h 121"/>
                <a:gd name="T38" fmla="*/ 7 w 124"/>
                <a:gd name="T39" fmla="*/ 6 h 121"/>
                <a:gd name="T40" fmla="*/ 7 w 124"/>
                <a:gd name="T41" fmla="*/ 6 h 121"/>
                <a:gd name="T42" fmla="*/ 8 w 124"/>
                <a:gd name="T43" fmla="*/ 5 h 121"/>
                <a:gd name="T44" fmla="*/ 8 w 124"/>
                <a:gd name="T45" fmla="*/ 5 h 121"/>
                <a:gd name="T46" fmla="*/ 8 w 124"/>
                <a:gd name="T47" fmla="*/ 4 h 121"/>
                <a:gd name="T48" fmla="*/ 8 w 124"/>
                <a:gd name="T49" fmla="*/ 3 h 121"/>
                <a:gd name="T50" fmla="*/ 8 w 124"/>
                <a:gd name="T51" fmla="*/ 3 h 121"/>
                <a:gd name="T52" fmla="*/ 8 w 124"/>
                <a:gd name="T53" fmla="*/ 2 h 121"/>
                <a:gd name="T54" fmla="*/ 8 w 124"/>
                <a:gd name="T55" fmla="*/ 1 h 121"/>
                <a:gd name="T56" fmla="*/ 7 w 124"/>
                <a:gd name="T57" fmla="*/ 1 h 121"/>
                <a:gd name="T58" fmla="*/ 7 w 124"/>
                <a:gd name="T59" fmla="*/ 0 h 121"/>
                <a:gd name="T60" fmla="*/ 6 w 124"/>
                <a:gd name="T61" fmla="*/ 0 h 121"/>
                <a:gd name="T62" fmla="*/ 5 w 124"/>
                <a:gd name="T63" fmla="*/ 0 h 121"/>
                <a:gd name="T64" fmla="*/ 4 w 124"/>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21"/>
                <a:gd name="T101" fmla="*/ 124 w 124"/>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21">
                  <a:moveTo>
                    <a:pt x="62" y="0"/>
                  </a:moveTo>
                  <a:lnTo>
                    <a:pt x="49" y="1"/>
                  </a:lnTo>
                  <a:lnTo>
                    <a:pt x="38" y="5"/>
                  </a:lnTo>
                  <a:lnTo>
                    <a:pt x="28" y="10"/>
                  </a:lnTo>
                  <a:lnTo>
                    <a:pt x="18" y="18"/>
                  </a:lnTo>
                  <a:lnTo>
                    <a:pt x="10" y="28"/>
                  </a:lnTo>
                  <a:lnTo>
                    <a:pt x="5" y="37"/>
                  </a:lnTo>
                  <a:lnTo>
                    <a:pt x="1" y="49"/>
                  </a:lnTo>
                  <a:lnTo>
                    <a:pt x="0" y="60"/>
                  </a:lnTo>
                  <a:lnTo>
                    <a:pt x="1" y="73"/>
                  </a:lnTo>
                  <a:lnTo>
                    <a:pt x="5" y="85"/>
                  </a:lnTo>
                  <a:lnTo>
                    <a:pt x="10" y="95"/>
                  </a:lnTo>
                  <a:lnTo>
                    <a:pt x="18" y="103"/>
                  </a:lnTo>
                  <a:lnTo>
                    <a:pt x="28" y="111"/>
                  </a:lnTo>
                  <a:lnTo>
                    <a:pt x="38" y="116"/>
                  </a:lnTo>
                  <a:lnTo>
                    <a:pt x="49" y="119"/>
                  </a:lnTo>
                  <a:lnTo>
                    <a:pt x="62" y="121"/>
                  </a:lnTo>
                  <a:lnTo>
                    <a:pt x="75" y="119"/>
                  </a:lnTo>
                  <a:lnTo>
                    <a:pt x="87" y="116"/>
                  </a:lnTo>
                  <a:lnTo>
                    <a:pt x="96" y="111"/>
                  </a:lnTo>
                  <a:lnTo>
                    <a:pt x="106" y="103"/>
                  </a:lnTo>
                  <a:lnTo>
                    <a:pt x="114" y="95"/>
                  </a:lnTo>
                  <a:lnTo>
                    <a:pt x="119" y="85"/>
                  </a:lnTo>
                  <a:lnTo>
                    <a:pt x="123" y="73"/>
                  </a:lnTo>
                  <a:lnTo>
                    <a:pt x="124" y="60"/>
                  </a:lnTo>
                  <a:lnTo>
                    <a:pt x="123" y="49"/>
                  </a:lnTo>
                  <a:lnTo>
                    <a:pt x="119" y="37"/>
                  </a:lnTo>
                  <a:lnTo>
                    <a:pt x="114" y="28"/>
                  </a:lnTo>
                  <a:lnTo>
                    <a:pt x="106" y="18"/>
                  </a:lnTo>
                  <a:lnTo>
                    <a:pt x="96" y="10"/>
                  </a:lnTo>
                  <a:lnTo>
                    <a:pt x="87" y="5"/>
                  </a:lnTo>
                  <a:lnTo>
                    <a:pt x="75" y="1"/>
                  </a:lnTo>
                  <a:lnTo>
                    <a:pt x="62" y="0"/>
                  </a:lnTo>
                  <a:close/>
                </a:path>
              </a:pathLst>
            </a:custGeom>
            <a:solidFill>
              <a:srgbClr val="FF0000"/>
            </a:solidFill>
            <a:ln w="9525">
              <a:noFill/>
              <a:round/>
              <a:headEnd/>
              <a:tailEnd/>
            </a:ln>
          </p:spPr>
          <p:txBody>
            <a:bodyPr/>
            <a:lstStyle/>
            <a:p>
              <a:pPr algn="ctr"/>
              <a:endParaRPr lang="fr-FR" sz="2000"/>
            </a:p>
          </p:txBody>
        </p:sp>
        <p:sp>
          <p:nvSpPr>
            <p:cNvPr id="15379" name="Freeform 245"/>
            <p:cNvSpPr>
              <a:spLocks/>
            </p:cNvSpPr>
            <p:nvPr/>
          </p:nvSpPr>
          <p:spPr bwMode="white">
            <a:xfrm>
              <a:off x="4135" y="2465"/>
              <a:ext cx="810" cy="464"/>
            </a:xfrm>
            <a:custGeom>
              <a:avLst/>
              <a:gdLst>
                <a:gd name="T0" fmla="*/ 53 w 1620"/>
                <a:gd name="T1" fmla="*/ 6 h 929"/>
                <a:gd name="T2" fmla="*/ 45 w 1620"/>
                <a:gd name="T3" fmla="*/ 3 h 929"/>
                <a:gd name="T4" fmla="*/ 36 w 1620"/>
                <a:gd name="T5" fmla="*/ 1 h 929"/>
                <a:gd name="T6" fmla="*/ 26 w 1620"/>
                <a:gd name="T7" fmla="*/ 0 h 929"/>
                <a:gd name="T8" fmla="*/ 18 w 1620"/>
                <a:gd name="T9" fmla="*/ 0 h 929"/>
                <a:gd name="T10" fmla="*/ 11 w 1620"/>
                <a:gd name="T11" fmla="*/ 0 h 929"/>
                <a:gd name="T12" fmla="*/ 5 w 1620"/>
                <a:gd name="T13" fmla="*/ 2 h 929"/>
                <a:gd name="T14" fmla="*/ 1 w 1620"/>
                <a:gd name="T15" fmla="*/ 5 h 929"/>
                <a:gd name="T16" fmla="*/ 0 w 1620"/>
                <a:gd name="T17" fmla="*/ 9 h 929"/>
                <a:gd name="T18" fmla="*/ 1 w 1620"/>
                <a:gd name="T19" fmla="*/ 15 h 929"/>
                <a:gd name="T20" fmla="*/ 3 w 1620"/>
                <a:gd name="T21" fmla="*/ 21 h 929"/>
                <a:gd name="T22" fmla="*/ 7 w 1620"/>
                <a:gd name="T23" fmla="*/ 27 h 929"/>
                <a:gd name="T24" fmla="*/ 13 w 1620"/>
                <a:gd name="T25" fmla="*/ 33 h 929"/>
                <a:gd name="T26" fmla="*/ 20 w 1620"/>
                <a:gd name="T27" fmla="*/ 39 h 929"/>
                <a:gd name="T28" fmla="*/ 27 w 1620"/>
                <a:gd name="T29" fmla="*/ 45 h 929"/>
                <a:gd name="T30" fmla="*/ 37 w 1620"/>
                <a:gd name="T31" fmla="*/ 49 h 929"/>
                <a:gd name="T32" fmla="*/ 47 w 1620"/>
                <a:gd name="T33" fmla="*/ 53 h 929"/>
                <a:gd name="T34" fmla="*/ 56 w 1620"/>
                <a:gd name="T35" fmla="*/ 56 h 929"/>
                <a:gd name="T36" fmla="*/ 66 w 1620"/>
                <a:gd name="T37" fmla="*/ 57 h 929"/>
                <a:gd name="T38" fmla="*/ 75 w 1620"/>
                <a:gd name="T39" fmla="*/ 58 h 929"/>
                <a:gd name="T40" fmla="*/ 83 w 1620"/>
                <a:gd name="T41" fmla="*/ 57 h 929"/>
                <a:gd name="T42" fmla="*/ 89 w 1620"/>
                <a:gd name="T43" fmla="*/ 55 h 929"/>
                <a:gd name="T44" fmla="*/ 95 w 1620"/>
                <a:gd name="T45" fmla="*/ 52 h 929"/>
                <a:gd name="T46" fmla="*/ 99 w 1620"/>
                <a:gd name="T47" fmla="*/ 48 h 929"/>
                <a:gd name="T48" fmla="*/ 101 w 1620"/>
                <a:gd name="T49" fmla="*/ 44 h 929"/>
                <a:gd name="T50" fmla="*/ 101 w 1620"/>
                <a:gd name="T51" fmla="*/ 40 h 929"/>
                <a:gd name="T52" fmla="*/ 98 w 1620"/>
                <a:gd name="T53" fmla="*/ 35 h 929"/>
                <a:gd name="T54" fmla="*/ 93 w 1620"/>
                <a:gd name="T55" fmla="*/ 29 h 929"/>
                <a:gd name="T56" fmla="*/ 86 w 1620"/>
                <a:gd name="T57" fmla="*/ 24 h 929"/>
                <a:gd name="T58" fmla="*/ 78 w 1620"/>
                <a:gd name="T59" fmla="*/ 18 h 929"/>
                <a:gd name="T60" fmla="*/ 70 w 1620"/>
                <a:gd name="T61" fmla="*/ 13 h 929"/>
                <a:gd name="T62" fmla="*/ 61 w 1620"/>
                <a:gd name="T63" fmla="*/ 9 h 9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20"/>
                <a:gd name="T97" fmla="*/ 0 h 929"/>
                <a:gd name="T98" fmla="*/ 1620 w 1620"/>
                <a:gd name="T99" fmla="*/ 929 h 92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20" h="929">
                  <a:moveTo>
                    <a:pt x="925" y="123"/>
                  </a:moveTo>
                  <a:lnTo>
                    <a:pt x="861" y="97"/>
                  </a:lnTo>
                  <a:lnTo>
                    <a:pt x="792" y="74"/>
                  </a:lnTo>
                  <a:lnTo>
                    <a:pt x="720" y="54"/>
                  </a:lnTo>
                  <a:lnTo>
                    <a:pt x="645" y="38"/>
                  </a:lnTo>
                  <a:lnTo>
                    <a:pt x="571" y="23"/>
                  </a:lnTo>
                  <a:lnTo>
                    <a:pt x="496" y="12"/>
                  </a:lnTo>
                  <a:lnTo>
                    <a:pt x="422" y="5"/>
                  </a:lnTo>
                  <a:lnTo>
                    <a:pt x="352" y="0"/>
                  </a:lnTo>
                  <a:lnTo>
                    <a:pt x="283" y="0"/>
                  </a:lnTo>
                  <a:lnTo>
                    <a:pt x="221" y="3"/>
                  </a:lnTo>
                  <a:lnTo>
                    <a:pt x="164" y="12"/>
                  </a:lnTo>
                  <a:lnTo>
                    <a:pt x="113" y="23"/>
                  </a:lnTo>
                  <a:lnTo>
                    <a:pt x="70" y="38"/>
                  </a:lnTo>
                  <a:lnTo>
                    <a:pt x="37" y="57"/>
                  </a:lnTo>
                  <a:lnTo>
                    <a:pt x="14" y="82"/>
                  </a:lnTo>
                  <a:lnTo>
                    <a:pt x="3" y="110"/>
                  </a:lnTo>
                  <a:lnTo>
                    <a:pt x="0" y="152"/>
                  </a:lnTo>
                  <a:lnTo>
                    <a:pt x="3" y="197"/>
                  </a:lnTo>
                  <a:lnTo>
                    <a:pt x="13" y="244"/>
                  </a:lnTo>
                  <a:lnTo>
                    <a:pt x="29" y="292"/>
                  </a:lnTo>
                  <a:lnTo>
                    <a:pt x="54" y="341"/>
                  </a:lnTo>
                  <a:lnTo>
                    <a:pt x="83" y="392"/>
                  </a:lnTo>
                  <a:lnTo>
                    <a:pt x="119" y="442"/>
                  </a:lnTo>
                  <a:lnTo>
                    <a:pt x="160" y="493"/>
                  </a:lnTo>
                  <a:lnTo>
                    <a:pt x="206" y="542"/>
                  </a:lnTo>
                  <a:lnTo>
                    <a:pt x="259" y="590"/>
                  </a:lnTo>
                  <a:lnTo>
                    <a:pt x="316" y="637"/>
                  </a:lnTo>
                  <a:lnTo>
                    <a:pt x="378" y="681"/>
                  </a:lnTo>
                  <a:lnTo>
                    <a:pt x="444" y="724"/>
                  </a:lnTo>
                  <a:lnTo>
                    <a:pt x="514" y="763"/>
                  </a:lnTo>
                  <a:lnTo>
                    <a:pt x="589" y="799"/>
                  </a:lnTo>
                  <a:lnTo>
                    <a:pt x="668" y="832"/>
                  </a:lnTo>
                  <a:lnTo>
                    <a:pt x="748" y="860"/>
                  </a:lnTo>
                  <a:lnTo>
                    <a:pt x="827" y="883"/>
                  </a:lnTo>
                  <a:lnTo>
                    <a:pt x="904" y="901"/>
                  </a:lnTo>
                  <a:lnTo>
                    <a:pt x="979" y="916"/>
                  </a:lnTo>
                  <a:lnTo>
                    <a:pt x="1051" y="924"/>
                  </a:lnTo>
                  <a:lnTo>
                    <a:pt x="1122" y="929"/>
                  </a:lnTo>
                  <a:lnTo>
                    <a:pt x="1189" y="929"/>
                  </a:lnTo>
                  <a:lnTo>
                    <a:pt x="1253" y="925"/>
                  </a:lnTo>
                  <a:lnTo>
                    <a:pt x="1313" y="916"/>
                  </a:lnTo>
                  <a:lnTo>
                    <a:pt x="1371" y="904"/>
                  </a:lnTo>
                  <a:lnTo>
                    <a:pt x="1423" y="886"/>
                  </a:lnTo>
                  <a:lnTo>
                    <a:pt x="1470" y="865"/>
                  </a:lnTo>
                  <a:lnTo>
                    <a:pt x="1513" y="840"/>
                  </a:lnTo>
                  <a:lnTo>
                    <a:pt x="1551" y="811"/>
                  </a:lnTo>
                  <a:lnTo>
                    <a:pt x="1583" y="778"/>
                  </a:lnTo>
                  <a:lnTo>
                    <a:pt x="1610" y="740"/>
                  </a:lnTo>
                  <a:lnTo>
                    <a:pt x="1620" y="711"/>
                  </a:lnTo>
                  <a:lnTo>
                    <a:pt x="1620" y="678"/>
                  </a:lnTo>
                  <a:lnTo>
                    <a:pt x="1608" y="642"/>
                  </a:lnTo>
                  <a:lnTo>
                    <a:pt x="1587" y="603"/>
                  </a:lnTo>
                  <a:lnTo>
                    <a:pt x="1557" y="562"/>
                  </a:lnTo>
                  <a:lnTo>
                    <a:pt x="1520" y="519"/>
                  </a:lnTo>
                  <a:lnTo>
                    <a:pt x="1475" y="475"/>
                  </a:lnTo>
                  <a:lnTo>
                    <a:pt x="1425" y="431"/>
                  </a:lnTo>
                  <a:lnTo>
                    <a:pt x="1369" y="388"/>
                  </a:lnTo>
                  <a:lnTo>
                    <a:pt x="1310" y="344"/>
                  </a:lnTo>
                  <a:lnTo>
                    <a:pt x="1248" y="301"/>
                  </a:lnTo>
                  <a:lnTo>
                    <a:pt x="1184" y="260"/>
                  </a:lnTo>
                  <a:lnTo>
                    <a:pt x="1118" y="221"/>
                  </a:lnTo>
                  <a:lnTo>
                    <a:pt x="1053" y="185"/>
                  </a:lnTo>
                  <a:lnTo>
                    <a:pt x="989" y="152"/>
                  </a:lnTo>
                  <a:lnTo>
                    <a:pt x="925" y="123"/>
                  </a:lnTo>
                  <a:close/>
                </a:path>
              </a:pathLst>
            </a:custGeom>
            <a:solidFill>
              <a:srgbClr val="FF0000"/>
            </a:solidFill>
            <a:ln w="9525">
              <a:noFill/>
              <a:round/>
              <a:headEnd/>
              <a:tailEnd/>
            </a:ln>
          </p:spPr>
          <p:txBody>
            <a:bodyPr/>
            <a:lstStyle/>
            <a:p>
              <a:pPr algn="ctr"/>
              <a:endParaRPr lang="fr-FR" sz="2000"/>
            </a:p>
          </p:txBody>
        </p:sp>
        <p:sp>
          <p:nvSpPr>
            <p:cNvPr id="15380" name="Freeform 246"/>
            <p:cNvSpPr>
              <a:spLocks/>
            </p:cNvSpPr>
            <p:nvPr/>
          </p:nvSpPr>
          <p:spPr bwMode="white">
            <a:xfrm>
              <a:off x="4231" y="2057"/>
              <a:ext cx="694" cy="629"/>
            </a:xfrm>
            <a:custGeom>
              <a:avLst/>
              <a:gdLst>
                <a:gd name="T0" fmla="*/ 54 w 1389"/>
                <a:gd name="T1" fmla="*/ 2 h 1258"/>
                <a:gd name="T2" fmla="*/ 57 w 1389"/>
                <a:gd name="T3" fmla="*/ 1 h 1258"/>
                <a:gd name="T4" fmla="*/ 61 w 1389"/>
                <a:gd name="T5" fmla="*/ 0 h 1258"/>
                <a:gd name="T6" fmla="*/ 64 w 1389"/>
                <a:gd name="T7" fmla="*/ 1 h 1258"/>
                <a:gd name="T8" fmla="*/ 68 w 1389"/>
                <a:gd name="T9" fmla="*/ 1 h 1258"/>
                <a:gd name="T10" fmla="*/ 71 w 1389"/>
                <a:gd name="T11" fmla="*/ 3 h 1258"/>
                <a:gd name="T12" fmla="*/ 73 w 1389"/>
                <a:gd name="T13" fmla="*/ 6 h 1258"/>
                <a:gd name="T14" fmla="*/ 75 w 1389"/>
                <a:gd name="T15" fmla="*/ 10 h 1258"/>
                <a:gd name="T16" fmla="*/ 76 w 1389"/>
                <a:gd name="T17" fmla="*/ 14 h 1258"/>
                <a:gd name="T18" fmla="*/ 78 w 1389"/>
                <a:gd name="T19" fmla="*/ 29 h 1258"/>
                <a:gd name="T20" fmla="*/ 82 w 1389"/>
                <a:gd name="T21" fmla="*/ 51 h 1258"/>
                <a:gd name="T22" fmla="*/ 85 w 1389"/>
                <a:gd name="T23" fmla="*/ 72 h 1258"/>
                <a:gd name="T24" fmla="*/ 84 w 1389"/>
                <a:gd name="T25" fmla="*/ 77 h 1258"/>
                <a:gd name="T26" fmla="*/ 80 w 1389"/>
                <a:gd name="T27" fmla="*/ 73 h 1258"/>
                <a:gd name="T28" fmla="*/ 75 w 1389"/>
                <a:gd name="T29" fmla="*/ 69 h 1258"/>
                <a:gd name="T30" fmla="*/ 70 w 1389"/>
                <a:gd name="T31" fmla="*/ 65 h 1258"/>
                <a:gd name="T32" fmla="*/ 65 w 1389"/>
                <a:gd name="T33" fmla="*/ 61 h 1258"/>
                <a:gd name="T34" fmla="*/ 60 w 1389"/>
                <a:gd name="T35" fmla="*/ 58 h 1258"/>
                <a:gd name="T36" fmla="*/ 55 w 1389"/>
                <a:gd name="T37" fmla="*/ 55 h 1258"/>
                <a:gd name="T38" fmla="*/ 49 w 1389"/>
                <a:gd name="T39" fmla="*/ 53 h 1258"/>
                <a:gd name="T40" fmla="*/ 44 w 1389"/>
                <a:gd name="T41" fmla="*/ 51 h 1258"/>
                <a:gd name="T42" fmla="*/ 38 w 1389"/>
                <a:gd name="T43" fmla="*/ 49 h 1258"/>
                <a:gd name="T44" fmla="*/ 32 w 1389"/>
                <a:gd name="T45" fmla="*/ 47 h 1258"/>
                <a:gd name="T46" fmla="*/ 26 w 1389"/>
                <a:gd name="T47" fmla="*/ 46 h 1258"/>
                <a:gd name="T48" fmla="*/ 20 w 1389"/>
                <a:gd name="T49" fmla="*/ 45 h 1258"/>
                <a:gd name="T50" fmla="*/ 14 w 1389"/>
                <a:gd name="T51" fmla="*/ 44 h 1258"/>
                <a:gd name="T52" fmla="*/ 8 w 1389"/>
                <a:gd name="T53" fmla="*/ 44 h 1258"/>
                <a:gd name="T54" fmla="*/ 3 w 1389"/>
                <a:gd name="T55" fmla="*/ 45 h 1258"/>
                <a:gd name="T56" fmla="*/ 2 w 1389"/>
                <a:gd name="T57" fmla="*/ 43 h 1258"/>
                <a:gd name="T58" fmla="*/ 9 w 1389"/>
                <a:gd name="T59" fmla="*/ 38 h 1258"/>
                <a:gd name="T60" fmla="*/ 17 w 1389"/>
                <a:gd name="T61" fmla="*/ 31 h 1258"/>
                <a:gd name="T62" fmla="*/ 26 w 1389"/>
                <a:gd name="T63" fmla="*/ 24 h 1258"/>
                <a:gd name="T64" fmla="*/ 34 w 1389"/>
                <a:gd name="T65" fmla="*/ 18 h 1258"/>
                <a:gd name="T66" fmla="*/ 42 w 1389"/>
                <a:gd name="T67" fmla="*/ 11 h 1258"/>
                <a:gd name="T68" fmla="*/ 48 w 1389"/>
                <a:gd name="T69" fmla="*/ 6 h 1258"/>
                <a:gd name="T70" fmla="*/ 52 w 1389"/>
                <a:gd name="T71" fmla="*/ 4 h 125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89"/>
                <a:gd name="T109" fmla="*/ 0 h 1258"/>
                <a:gd name="T110" fmla="*/ 1389 w 1389"/>
                <a:gd name="T111" fmla="*/ 1258 h 125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89" h="1258">
                  <a:moveTo>
                    <a:pt x="842" y="58"/>
                  </a:moveTo>
                  <a:lnTo>
                    <a:pt x="867" y="38"/>
                  </a:lnTo>
                  <a:lnTo>
                    <a:pt x="895" y="22"/>
                  </a:lnTo>
                  <a:lnTo>
                    <a:pt x="921" y="10"/>
                  </a:lnTo>
                  <a:lnTo>
                    <a:pt x="950" y="4"/>
                  </a:lnTo>
                  <a:lnTo>
                    <a:pt x="978" y="0"/>
                  </a:lnTo>
                  <a:lnTo>
                    <a:pt x="1008" y="2"/>
                  </a:lnTo>
                  <a:lnTo>
                    <a:pt x="1035" y="7"/>
                  </a:lnTo>
                  <a:lnTo>
                    <a:pt x="1063" y="15"/>
                  </a:lnTo>
                  <a:lnTo>
                    <a:pt x="1089" y="27"/>
                  </a:lnTo>
                  <a:lnTo>
                    <a:pt x="1114" y="41"/>
                  </a:lnTo>
                  <a:lnTo>
                    <a:pt x="1139" y="59"/>
                  </a:lnTo>
                  <a:lnTo>
                    <a:pt x="1158" y="79"/>
                  </a:lnTo>
                  <a:lnTo>
                    <a:pt x="1178" y="104"/>
                  </a:lnTo>
                  <a:lnTo>
                    <a:pt x="1193" y="128"/>
                  </a:lnTo>
                  <a:lnTo>
                    <a:pt x="1206" y="158"/>
                  </a:lnTo>
                  <a:lnTo>
                    <a:pt x="1214" y="187"/>
                  </a:lnTo>
                  <a:lnTo>
                    <a:pt x="1221" y="225"/>
                  </a:lnTo>
                  <a:lnTo>
                    <a:pt x="1235" y="325"/>
                  </a:lnTo>
                  <a:lnTo>
                    <a:pt x="1260" y="469"/>
                  </a:lnTo>
                  <a:lnTo>
                    <a:pt x="1288" y="642"/>
                  </a:lnTo>
                  <a:lnTo>
                    <a:pt x="1317" y="826"/>
                  </a:lnTo>
                  <a:lnTo>
                    <a:pt x="1345" y="1001"/>
                  </a:lnTo>
                  <a:lnTo>
                    <a:pt x="1371" y="1150"/>
                  </a:lnTo>
                  <a:lnTo>
                    <a:pt x="1389" y="1258"/>
                  </a:lnTo>
                  <a:lnTo>
                    <a:pt x="1356" y="1224"/>
                  </a:lnTo>
                  <a:lnTo>
                    <a:pt x="1322" y="1191"/>
                  </a:lnTo>
                  <a:lnTo>
                    <a:pt x="1286" y="1160"/>
                  </a:lnTo>
                  <a:lnTo>
                    <a:pt x="1250" y="1129"/>
                  </a:lnTo>
                  <a:lnTo>
                    <a:pt x="1212" y="1098"/>
                  </a:lnTo>
                  <a:lnTo>
                    <a:pt x="1173" y="1068"/>
                  </a:lnTo>
                  <a:lnTo>
                    <a:pt x="1134" y="1040"/>
                  </a:lnTo>
                  <a:lnTo>
                    <a:pt x="1094" y="1013"/>
                  </a:lnTo>
                  <a:lnTo>
                    <a:pt x="1053" y="986"/>
                  </a:lnTo>
                  <a:lnTo>
                    <a:pt x="1013" y="962"/>
                  </a:lnTo>
                  <a:lnTo>
                    <a:pt x="970" y="937"/>
                  </a:lnTo>
                  <a:lnTo>
                    <a:pt x="927" y="914"/>
                  </a:lnTo>
                  <a:lnTo>
                    <a:pt x="883" y="893"/>
                  </a:lnTo>
                  <a:lnTo>
                    <a:pt x="839" y="872"/>
                  </a:lnTo>
                  <a:lnTo>
                    <a:pt x="795" y="852"/>
                  </a:lnTo>
                  <a:lnTo>
                    <a:pt x="750" y="834"/>
                  </a:lnTo>
                  <a:lnTo>
                    <a:pt x="705" y="816"/>
                  </a:lnTo>
                  <a:lnTo>
                    <a:pt x="659" y="801"/>
                  </a:lnTo>
                  <a:lnTo>
                    <a:pt x="613" y="787"/>
                  </a:lnTo>
                  <a:lnTo>
                    <a:pt x="565" y="772"/>
                  </a:lnTo>
                  <a:lnTo>
                    <a:pt x="520" y="760"/>
                  </a:lnTo>
                  <a:lnTo>
                    <a:pt x="472" y="751"/>
                  </a:lnTo>
                  <a:lnTo>
                    <a:pt x="426" y="741"/>
                  </a:lnTo>
                  <a:lnTo>
                    <a:pt x="379" y="733"/>
                  </a:lnTo>
                  <a:lnTo>
                    <a:pt x="331" y="728"/>
                  </a:lnTo>
                  <a:lnTo>
                    <a:pt x="284" y="723"/>
                  </a:lnTo>
                  <a:lnTo>
                    <a:pt x="236" y="719"/>
                  </a:lnTo>
                  <a:lnTo>
                    <a:pt x="189" y="718"/>
                  </a:lnTo>
                  <a:lnTo>
                    <a:pt x="141" y="716"/>
                  </a:lnTo>
                  <a:lnTo>
                    <a:pt x="94" y="718"/>
                  </a:lnTo>
                  <a:lnTo>
                    <a:pt x="48" y="721"/>
                  </a:lnTo>
                  <a:lnTo>
                    <a:pt x="0" y="726"/>
                  </a:lnTo>
                  <a:lnTo>
                    <a:pt x="40" y="693"/>
                  </a:lnTo>
                  <a:lnTo>
                    <a:pt x="89" y="652"/>
                  </a:lnTo>
                  <a:lnTo>
                    <a:pt x="146" y="606"/>
                  </a:lnTo>
                  <a:lnTo>
                    <a:pt x="208" y="556"/>
                  </a:lnTo>
                  <a:lnTo>
                    <a:pt x="276" y="502"/>
                  </a:lnTo>
                  <a:lnTo>
                    <a:pt x="346" y="446"/>
                  </a:lnTo>
                  <a:lnTo>
                    <a:pt x="418" y="390"/>
                  </a:lnTo>
                  <a:lnTo>
                    <a:pt x="490" y="333"/>
                  </a:lnTo>
                  <a:lnTo>
                    <a:pt x="559" y="279"/>
                  </a:lnTo>
                  <a:lnTo>
                    <a:pt x="624" y="228"/>
                  </a:lnTo>
                  <a:lnTo>
                    <a:pt x="683" y="181"/>
                  </a:lnTo>
                  <a:lnTo>
                    <a:pt x="736" y="140"/>
                  </a:lnTo>
                  <a:lnTo>
                    <a:pt x="780" y="107"/>
                  </a:lnTo>
                  <a:lnTo>
                    <a:pt x="813" y="81"/>
                  </a:lnTo>
                  <a:lnTo>
                    <a:pt x="834" y="64"/>
                  </a:lnTo>
                  <a:lnTo>
                    <a:pt x="842" y="58"/>
                  </a:lnTo>
                  <a:close/>
                </a:path>
              </a:pathLst>
            </a:custGeom>
            <a:solidFill>
              <a:srgbClr val="7FFF00"/>
            </a:solidFill>
            <a:ln w="9525">
              <a:noFill/>
              <a:round/>
              <a:headEnd/>
              <a:tailEnd/>
            </a:ln>
          </p:spPr>
          <p:txBody>
            <a:bodyPr/>
            <a:lstStyle/>
            <a:p>
              <a:pPr algn="ctr"/>
              <a:endParaRPr lang="fr-FR" sz="2000"/>
            </a:p>
          </p:txBody>
        </p:sp>
        <p:sp>
          <p:nvSpPr>
            <p:cNvPr id="15381" name="Freeform 247"/>
            <p:cNvSpPr>
              <a:spLocks/>
            </p:cNvSpPr>
            <p:nvPr/>
          </p:nvSpPr>
          <p:spPr bwMode="auto">
            <a:xfrm>
              <a:off x="3998" y="1962"/>
              <a:ext cx="282" cy="280"/>
            </a:xfrm>
            <a:custGeom>
              <a:avLst/>
              <a:gdLst>
                <a:gd name="T0" fmla="*/ 17 w 564"/>
                <a:gd name="T1" fmla="*/ 0 h 561"/>
                <a:gd name="T2" fmla="*/ 17 w 564"/>
                <a:gd name="T3" fmla="*/ 16 h 561"/>
                <a:gd name="T4" fmla="*/ 0 w 564"/>
                <a:gd name="T5" fmla="*/ 16 h 561"/>
                <a:gd name="T6" fmla="*/ 0 w 564"/>
                <a:gd name="T7" fmla="*/ 19 h 561"/>
                <a:gd name="T8" fmla="*/ 17 w 564"/>
                <a:gd name="T9" fmla="*/ 19 h 561"/>
                <a:gd name="T10" fmla="*/ 17 w 564"/>
                <a:gd name="T11" fmla="*/ 35 h 561"/>
                <a:gd name="T12" fmla="*/ 19 w 564"/>
                <a:gd name="T13" fmla="*/ 35 h 561"/>
                <a:gd name="T14" fmla="*/ 19 w 564"/>
                <a:gd name="T15" fmla="*/ 19 h 561"/>
                <a:gd name="T16" fmla="*/ 35 w 564"/>
                <a:gd name="T17" fmla="*/ 19 h 561"/>
                <a:gd name="T18" fmla="*/ 35 w 564"/>
                <a:gd name="T19" fmla="*/ 16 h 561"/>
                <a:gd name="T20" fmla="*/ 19 w 564"/>
                <a:gd name="T21" fmla="*/ 16 h 561"/>
                <a:gd name="T22" fmla="*/ 19 w 564"/>
                <a:gd name="T23" fmla="*/ 0 h 561"/>
                <a:gd name="T24" fmla="*/ 17 w 564"/>
                <a:gd name="T25" fmla="*/ 0 h 5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4"/>
                <a:gd name="T40" fmla="*/ 0 h 561"/>
                <a:gd name="T41" fmla="*/ 564 w 564"/>
                <a:gd name="T42" fmla="*/ 561 h 5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4" h="561">
                  <a:moveTo>
                    <a:pt x="257" y="0"/>
                  </a:moveTo>
                  <a:lnTo>
                    <a:pt x="257" y="256"/>
                  </a:lnTo>
                  <a:lnTo>
                    <a:pt x="0" y="256"/>
                  </a:lnTo>
                  <a:lnTo>
                    <a:pt x="0" y="307"/>
                  </a:lnTo>
                  <a:lnTo>
                    <a:pt x="257" y="307"/>
                  </a:lnTo>
                  <a:lnTo>
                    <a:pt x="257" y="561"/>
                  </a:lnTo>
                  <a:lnTo>
                    <a:pt x="308" y="561"/>
                  </a:lnTo>
                  <a:lnTo>
                    <a:pt x="308" y="307"/>
                  </a:lnTo>
                  <a:lnTo>
                    <a:pt x="564" y="307"/>
                  </a:lnTo>
                  <a:lnTo>
                    <a:pt x="564" y="256"/>
                  </a:lnTo>
                  <a:lnTo>
                    <a:pt x="308" y="256"/>
                  </a:lnTo>
                  <a:lnTo>
                    <a:pt x="308" y="0"/>
                  </a:lnTo>
                  <a:lnTo>
                    <a:pt x="257" y="0"/>
                  </a:lnTo>
                  <a:close/>
                </a:path>
              </a:pathLst>
            </a:custGeom>
            <a:solidFill>
              <a:srgbClr val="000000"/>
            </a:solidFill>
            <a:ln w="9525">
              <a:noFill/>
              <a:round/>
              <a:headEnd/>
              <a:tailEnd/>
            </a:ln>
          </p:spPr>
          <p:txBody>
            <a:bodyPr/>
            <a:lstStyle/>
            <a:p>
              <a:pPr algn="ctr"/>
              <a:endParaRPr lang="fr-FR" sz="2000"/>
            </a:p>
          </p:txBody>
        </p:sp>
        <p:sp>
          <p:nvSpPr>
            <p:cNvPr id="15382" name="Freeform 248"/>
            <p:cNvSpPr>
              <a:spLocks/>
            </p:cNvSpPr>
            <p:nvPr/>
          </p:nvSpPr>
          <p:spPr bwMode="auto">
            <a:xfrm>
              <a:off x="4029" y="1993"/>
              <a:ext cx="220" cy="218"/>
            </a:xfrm>
            <a:custGeom>
              <a:avLst/>
              <a:gdLst>
                <a:gd name="T0" fmla="*/ 0 w 439"/>
                <a:gd name="T1" fmla="*/ 3 h 435"/>
                <a:gd name="T2" fmla="*/ 12 w 439"/>
                <a:gd name="T3" fmla="*/ 14 h 435"/>
                <a:gd name="T4" fmla="*/ 1 w 439"/>
                <a:gd name="T5" fmla="*/ 25 h 435"/>
                <a:gd name="T6" fmla="*/ 3 w 439"/>
                <a:gd name="T7" fmla="*/ 28 h 435"/>
                <a:gd name="T8" fmla="*/ 14 w 439"/>
                <a:gd name="T9" fmla="*/ 16 h 435"/>
                <a:gd name="T10" fmla="*/ 26 w 439"/>
                <a:gd name="T11" fmla="*/ 27 h 435"/>
                <a:gd name="T12" fmla="*/ 28 w 439"/>
                <a:gd name="T13" fmla="*/ 25 h 435"/>
                <a:gd name="T14" fmla="*/ 16 w 439"/>
                <a:gd name="T15" fmla="*/ 14 h 435"/>
                <a:gd name="T16" fmla="*/ 28 w 439"/>
                <a:gd name="T17" fmla="*/ 3 h 435"/>
                <a:gd name="T18" fmla="*/ 25 w 439"/>
                <a:gd name="T19" fmla="*/ 0 h 435"/>
                <a:gd name="T20" fmla="*/ 14 w 439"/>
                <a:gd name="T21" fmla="*/ 12 h 435"/>
                <a:gd name="T22" fmla="*/ 3 w 439"/>
                <a:gd name="T23" fmla="*/ 1 h 435"/>
                <a:gd name="T24" fmla="*/ 0 w 439"/>
                <a:gd name="T25" fmla="*/ 3 h 4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9"/>
                <a:gd name="T40" fmla="*/ 0 h 435"/>
                <a:gd name="T41" fmla="*/ 439 w 439"/>
                <a:gd name="T42" fmla="*/ 435 h 4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9" h="435">
                  <a:moveTo>
                    <a:pt x="0" y="39"/>
                  </a:moveTo>
                  <a:lnTo>
                    <a:pt x="184" y="219"/>
                  </a:lnTo>
                  <a:lnTo>
                    <a:pt x="5" y="399"/>
                  </a:lnTo>
                  <a:lnTo>
                    <a:pt x="41" y="435"/>
                  </a:lnTo>
                  <a:lnTo>
                    <a:pt x="220" y="255"/>
                  </a:lnTo>
                  <a:lnTo>
                    <a:pt x="403" y="432"/>
                  </a:lnTo>
                  <a:lnTo>
                    <a:pt x="439" y="396"/>
                  </a:lnTo>
                  <a:lnTo>
                    <a:pt x="256" y="218"/>
                  </a:lnTo>
                  <a:lnTo>
                    <a:pt x="436" y="36"/>
                  </a:lnTo>
                  <a:lnTo>
                    <a:pt x="398" y="0"/>
                  </a:lnTo>
                  <a:lnTo>
                    <a:pt x="220" y="182"/>
                  </a:lnTo>
                  <a:lnTo>
                    <a:pt x="36" y="3"/>
                  </a:lnTo>
                  <a:lnTo>
                    <a:pt x="0" y="39"/>
                  </a:lnTo>
                  <a:close/>
                </a:path>
              </a:pathLst>
            </a:custGeom>
            <a:solidFill>
              <a:srgbClr val="000000"/>
            </a:solidFill>
            <a:ln w="9525">
              <a:noFill/>
              <a:round/>
              <a:headEnd/>
              <a:tailEnd/>
            </a:ln>
          </p:spPr>
          <p:txBody>
            <a:bodyPr/>
            <a:lstStyle/>
            <a:p>
              <a:pPr algn="ctr"/>
              <a:endParaRPr lang="fr-FR" sz="2000"/>
            </a:p>
          </p:txBody>
        </p:sp>
        <p:sp>
          <p:nvSpPr>
            <p:cNvPr id="15383" name="Freeform 249"/>
            <p:cNvSpPr>
              <a:spLocks/>
            </p:cNvSpPr>
            <p:nvPr/>
          </p:nvSpPr>
          <p:spPr bwMode="auto">
            <a:xfrm>
              <a:off x="5101" y="2154"/>
              <a:ext cx="281" cy="281"/>
            </a:xfrm>
            <a:custGeom>
              <a:avLst/>
              <a:gdLst>
                <a:gd name="T0" fmla="*/ 16 w 562"/>
                <a:gd name="T1" fmla="*/ 0 h 562"/>
                <a:gd name="T2" fmla="*/ 16 w 562"/>
                <a:gd name="T3" fmla="*/ 16 h 562"/>
                <a:gd name="T4" fmla="*/ 0 w 562"/>
                <a:gd name="T5" fmla="*/ 16 h 562"/>
                <a:gd name="T6" fmla="*/ 0 w 562"/>
                <a:gd name="T7" fmla="*/ 19 h 562"/>
                <a:gd name="T8" fmla="*/ 16 w 562"/>
                <a:gd name="T9" fmla="*/ 19 h 562"/>
                <a:gd name="T10" fmla="*/ 16 w 562"/>
                <a:gd name="T11" fmla="*/ 35 h 562"/>
                <a:gd name="T12" fmla="*/ 19 w 562"/>
                <a:gd name="T13" fmla="*/ 35 h 562"/>
                <a:gd name="T14" fmla="*/ 19 w 562"/>
                <a:gd name="T15" fmla="*/ 19 h 562"/>
                <a:gd name="T16" fmla="*/ 35 w 562"/>
                <a:gd name="T17" fmla="*/ 19 h 562"/>
                <a:gd name="T18" fmla="*/ 35 w 562"/>
                <a:gd name="T19" fmla="*/ 16 h 562"/>
                <a:gd name="T20" fmla="*/ 19 w 562"/>
                <a:gd name="T21" fmla="*/ 16 h 562"/>
                <a:gd name="T22" fmla="*/ 19 w 562"/>
                <a:gd name="T23" fmla="*/ 0 h 562"/>
                <a:gd name="T24" fmla="*/ 16 w 562"/>
                <a:gd name="T25" fmla="*/ 0 h 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2"/>
                <a:gd name="T40" fmla="*/ 0 h 562"/>
                <a:gd name="T41" fmla="*/ 562 w 562"/>
                <a:gd name="T42" fmla="*/ 562 h 5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2" h="562">
                  <a:moveTo>
                    <a:pt x="256" y="0"/>
                  </a:moveTo>
                  <a:lnTo>
                    <a:pt x="256" y="256"/>
                  </a:lnTo>
                  <a:lnTo>
                    <a:pt x="0" y="256"/>
                  </a:lnTo>
                  <a:lnTo>
                    <a:pt x="0" y="307"/>
                  </a:lnTo>
                  <a:lnTo>
                    <a:pt x="256" y="307"/>
                  </a:lnTo>
                  <a:lnTo>
                    <a:pt x="256" y="562"/>
                  </a:lnTo>
                  <a:lnTo>
                    <a:pt x="307" y="562"/>
                  </a:lnTo>
                  <a:lnTo>
                    <a:pt x="307" y="307"/>
                  </a:lnTo>
                  <a:lnTo>
                    <a:pt x="562" y="307"/>
                  </a:lnTo>
                  <a:lnTo>
                    <a:pt x="562" y="256"/>
                  </a:lnTo>
                  <a:lnTo>
                    <a:pt x="307" y="256"/>
                  </a:lnTo>
                  <a:lnTo>
                    <a:pt x="307" y="0"/>
                  </a:lnTo>
                  <a:lnTo>
                    <a:pt x="256" y="0"/>
                  </a:lnTo>
                  <a:close/>
                </a:path>
              </a:pathLst>
            </a:custGeom>
            <a:solidFill>
              <a:srgbClr val="000000"/>
            </a:solidFill>
            <a:ln w="9525">
              <a:noFill/>
              <a:round/>
              <a:headEnd/>
              <a:tailEnd/>
            </a:ln>
          </p:spPr>
          <p:txBody>
            <a:bodyPr/>
            <a:lstStyle/>
            <a:p>
              <a:pPr algn="ctr"/>
              <a:endParaRPr lang="fr-FR" sz="2000"/>
            </a:p>
          </p:txBody>
        </p:sp>
        <p:sp>
          <p:nvSpPr>
            <p:cNvPr id="15384" name="Freeform 250"/>
            <p:cNvSpPr>
              <a:spLocks/>
            </p:cNvSpPr>
            <p:nvPr/>
          </p:nvSpPr>
          <p:spPr bwMode="auto">
            <a:xfrm>
              <a:off x="5132" y="2185"/>
              <a:ext cx="219" cy="219"/>
            </a:xfrm>
            <a:custGeom>
              <a:avLst/>
              <a:gdLst>
                <a:gd name="T0" fmla="*/ 0 w 437"/>
                <a:gd name="T1" fmla="*/ 3 h 437"/>
                <a:gd name="T2" fmla="*/ 12 w 437"/>
                <a:gd name="T3" fmla="*/ 14 h 437"/>
                <a:gd name="T4" fmla="*/ 1 w 437"/>
                <a:gd name="T5" fmla="*/ 26 h 437"/>
                <a:gd name="T6" fmla="*/ 3 w 437"/>
                <a:gd name="T7" fmla="*/ 28 h 437"/>
                <a:gd name="T8" fmla="*/ 14 w 437"/>
                <a:gd name="T9" fmla="*/ 16 h 437"/>
                <a:gd name="T10" fmla="*/ 26 w 437"/>
                <a:gd name="T11" fmla="*/ 28 h 437"/>
                <a:gd name="T12" fmla="*/ 28 w 437"/>
                <a:gd name="T13" fmla="*/ 25 h 437"/>
                <a:gd name="T14" fmla="*/ 16 w 437"/>
                <a:gd name="T15" fmla="*/ 14 h 437"/>
                <a:gd name="T16" fmla="*/ 28 w 437"/>
                <a:gd name="T17" fmla="*/ 3 h 437"/>
                <a:gd name="T18" fmla="*/ 25 w 437"/>
                <a:gd name="T19" fmla="*/ 0 h 437"/>
                <a:gd name="T20" fmla="*/ 14 w 437"/>
                <a:gd name="T21" fmla="*/ 12 h 437"/>
                <a:gd name="T22" fmla="*/ 3 w 437"/>
                <a:gd name="T23" fmla="*/ 1 h 437"/>
                <a:gd name="T24" fmla="*/ 0 w 437"/>
                <a:gd name="T25" fmla="*/ 3 h 4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7"/>
                <a:gd name="T40" fmla="*/ 0 h 437"/>
                <a:gd name="T41" fmla="*/ 437 w 437"/>
                <a:gd name="T42" fmla="*/ 437 h 4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7" h="437">
                  <a:moveTo>
                    <a:pt x="0" y="39"/>
                  </a:moveTo>
                  <a:lnTo>
                    <a:pt x="181" y="219"/>
                  </a:lnTo>
                  <a:lnTo>
                    <a:pt x="3" y="401"/>
                  </a:lnTo>
                  <a:lnTo>
                    <a:pt x="39" y="437"/>
                  </a:lnTo>
                  <a:lnTo>
                    <a:pt x="219" y="255"/>
                  </a:lnTo>
                  <a:lnTo>
                    <a:pt x="401" y="434"/>
                  </a:lnTo>
                  <a:lnTo>
                    <a:pt x="437" y="398"/>
                  </a:lnTo>
                  <a:lnTo>
                    <a:pt x="253" y="217"/>
                  </a:lnTo>
                  <a:lnTo>
                    <a:pt x="434" y="36"/>
                  </a:lnTo>
                  <a:lnTo>
                    <a:pt x="398" y="0"/>
                  </a:lnTo>
                  <a:lnTo>
                    <a:pt x="217" y="181"/>
                  </a:lnTo>
                  <a:lnTo>
                    <a:pt x="36" y="3"/>
                  </a:lnTo>
                  <a:lnTo>
                    <a:pt x="0" y="39"/>
                  </a:lnTo>
                  <a:close/>
                </a:path>
              </a:pathLst>
            </a:custGeom>
            <a:solidFill>
              <a:srgbClr val="000000"/>
            </a:solidFill>
            <a:ln w="9525">
              <a:noFill/>
              <a:round/>
              <a:headEnd/>
              <a:tailEnd/>
            </a:ln>
          </p:spPr>
          <p:txBody>
            <a:bodyPr/>
            <a:lstStyle/>
            <a:p>
              <a:pPr algn="ctr"/>
              <a:endParaRPr lang="fr-FR" sz="2000"/>
            </a:p>
          </p:txBody>
        </p:sp>
        <p:sp>
          <p:nvSpPr>
            <p:cNvPr id="15385" name="Freeform 251"/>
            <p:cNvSpPr>
              <a:spLocks/>
            </p:cNvSpPr>
            <p:nvPr/>
          </p:nvSpPr>
          <p:spPr bwMode="auto">
            <a:xfrm>
              <a:off x="3873" y="1330"/>
              <a:ext cx="282" cy="282"/>
            </a:xfrm>
            <a:custGeom>
              <a:avLst/>
              <a:gdLst>
                <a:gd name="T0" fmla="*/ 17 w 563"/>
                <a:gd name="T1" fmla="*/ 0 h 563"/>
                <a:gd name="T2" fmla="*/ 17 w 563"/>
                <a:gd name="T3" fmla="*/ 16 h 563"/>
                <a:gd name="T4" fmla="*/ 0 w 563"/>
                <a:gd name="T5" fmla="*/ 16 h 563"/>
                <a:gd name="T6" fmla="*/ 0 w 563"/>
                <a:gd name="T7" fmla="*/ 20 h 563"/>
                <a:gd name="T8" fmla="*/ 17 w 563"/>
                <a:gd name="T9" fmla="*/ 20 h 563"/>
                <a:gd name="T10" fmla="*/ 17 w 563"/>
                <a:gd name="T11" fmla="*/ 36 h 563"/>
                <a:gd name="T12" fmla="*/ 20 w 563"/>
                <a:gd name="T13" fmla="*/ 36 h 563"/>
                <a:gd name="T14" fmla="*/ 20 w 563"/>
                <a:gd name="T15" fmla="*/ 20 h 563"/>
                <a:gd name="T16" fmla="*/ 36 w 563"/>
                <a:gd name="T17" fmla="*/ 20 h 563"/>
                <a:gd name="T18" fmla="*/ 36 w 563"/>
                <a:gd name="T19" fmla="*/ 16 h 563"/>
                <a:gd name="T20" fmla="*/ 20 w 563"/>
                <a:gd name="T21" fmla="*/ 16 h 563"/>
                <a:gd name="T22" fmla="*/ 20 w 563"/>
                <a:gd name="T23" fmla="*/ 0 h 563"/>
                <a:gd name="T24" fmla="*/ 17 w 563"/>
                <a:gd name="T25" fmla="*/ 0 h 5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3"/>
                <a:gd name="T40" fmla="*/ 0 h 563"/>
                <a:gd name="T41" fmla="*/ 563 w 563"/>
                <a:gd name="T42" fmla="*/ 563 h 5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3" h="563">
                  <a:moveTo>
                    <a:pt x="257" y="0"/>
                  </a:moveTo>
                  <a:lnTo>
                    <a:pt x="257" y="255"/>
                  </a:lnTo>
                  <a:lnTo>
                    <a:pt x="0" y="255"/>
                  </a:lnTo>
                  <a:lnTo>
                    <a:pt x="0" y="306"/>
                  </a:lnTo>
                  <a:lnTo>
                    <a:pt x="257" y="306"/>
                  </a:lnTo>
                  <a:lnTo>
                    <a:pt x="257" y="563"/>
                  </a:lnTo>
                  <a:lnTo>
                    <a:pt x="308" y="563"/>
                  </a:lnTo>
                  <a:lnTo>
                    <a:pt x="308" y="306"/>
                  </a:lnTo>
                  <a:lnTo>
                    <a:pt x="563" y="306"/>
                  </a:lnTo>
                  <a:lnTo>
                    <a:pt x="563" y="255"/>
                  </a:lnTo>
                  <a:lnTo>
                    <a:pt x="308" y="255"/>
                  </a:lnTo>
                  <a:lnTo>
                    <a:pt x="308" y="0"/>
                  </a:lnTo>
                  <a:lnTo>
                    <a:pt x="257" y="0"/>
                  </a:lnTo>
                  <a:close/>
                </a:path>
              </a:pathLst>
            </a:custGeom>
            <a:solidFill>
              <a:srgbClr val="000000"/>
            </a:solidFill>
            <a:ln w="9525">
              <a:noFill/>
              <a:round/>
              <a:headEnd/>
              <a:tailEnd/>
            </a:ln>
          </p:spPr>
          <p:txBody>
            <a:bodyPr/>
            <a:lstStyle/>
            <a:p>
              <a:pPr algn="ctr"/>
              <a:endParaRPr lang="fr-FR" sz="2000"/>
            </a:p>
          </p:txBody>
        </p:sp>
        <p:sp>
          <p:nvSpPr>
            <p:cNvPr id="15386" name="Freeform 252"/>
            <p:cNvSpPr>
              <a:spLocks/>
            </p:cNvSpPr>
            <p:nvPr/>
          </p:nvSpPr>
          <p:spPr bwMode="auto">
            <a:xfrm>
              <a:off x="3905" y="1361"/>
              <a:ext cx="218" cy="219"/>
            </a:xfrm>
            <a:custGeom>
              <a:avLst/>
              <a:gdLst>
                <a:gd name="T0" fmla="*/ 0 w 437"/>
                <a:gd name="T1" fmla="*/ 3 h 437"/>
                <a:gd name="T2" fmla="*/ 11 w 437"/>
                <a:gd name="T3" fmla="*/ 14 h 437"/>
                <a:gd name="T4" fmla="*/ 0 w 437"/>
                <a:gd name="T5" fmla="*/ 26 h 437"/>
                <a:gd name="T6" fmla="*/ 2 w 437"/>
                <a:gd name="T7" fmla="*/ 28 h 437"/>
                <a:gd name="T8" fmla="*/ 13 w 437"/>
                <a:gd name="T9" fmla="*/ 16 h 437"/>
                <a:gd name="T10" fmla="*/ 25 w 437"/>
                <a:gd name="T11" fmla="*/ 28 h 437"/>
                <a:gd name="T12" fmla="*/ 27 w 437"/>
                <a:gd name="T13" fmla="*/ 25 h 437"/>
                <a:gd name="T14" fmla="*/ 15 w 437"/>
                <a:gd name="T15" fmla="*/ 14 h 437"/>
                <a:gd name="T16" fmla="*/ 27 w 437"/>
                <a:gd name="T17" fmla="*/ 3 h 437"/>
                <a:gd name="T18" fmla="*/ 24 w 437"/>
                <a:gd name="T19" fmla="*/ 0 h 437"/>
                <a:gd name="T20" fmla="*/ 13 w 437"/>
                <a:gd name="T21" fmla="*/ 12 h 437"/>
                <a:gd name="T22" fmla="*/ 2 w 437"/>
                <a:gd name="T23" fmla="*/ 1 h 437"/>
                <a:gd name="T24" fmla="*/ 0 w 437"/>
                <a:gd name="T25" fmla="*/ 3 h 4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7"/>
                <a:gd name="T40" fmla="*/ 0 h 437"/>
                <a:gd name="T41" fmla="*/ 437 w 437"/>
                <a:gd name="T42" fmla="*/ 437 h 4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7" h="437">
                  <a:moveTo>
                    <a:pt x="0" y="39"/>
                  </a:moveTo>
                  <a:lnTo>
                    <a:pt x="181" y="219"/>
                  </a:lnTo>
                  <a:lnTo>
                    <a:pt x="3" y="401"/>
                  </a:lnTo>
                  <a:lnTo>
                    <a:pt x="39" y="437"/>
                  </a:lnTo>
                  <a:lnTo>
                    <a:pt x="219" y="255"/>
                  </a:lnTo>
                  <a:lnTo>
                    <a:pt x="401" y="434"/>
                  </a:lnTo>
                  <a:lnTo>
                    <a:pt x="437" y="398"/>
                  </a:lnTo>
                  <a:lnTo>
                    <a:pt x="253" y="218"/>
                  </a:lnTo>
                  <a:lnTo>
                    <a:pt x="434" y="36"/>
                  </a:lnTo>
                  <a:lnTo>
                    <a:pt x="397" y="0"/>
                  </a:lnTo>
                  <a:lnTo>
                    <a:pt x="217" y="183"/>
                  </a:lnTo>
                  <a:lnTo>
                    <a:pt x="36" y="3"/>
                  </a:lnTo>
                  <a:lnTo>
                    <a:pt x="0" y="39"/>
                  </a:lnTo>
                  <a:close/>
                </a:path>
              </a:pathLst>
            </a:custGeom>
            <a:solidFill>
              <a:srgbClr val="000000"/>
            </a:solidFill>
            <a:ln w="9525">
              <a:noFill/>
              <a:round/>
              <a:headEnd/>
              <a:tailEnd/>
            </a:ln>
          </p:spPr>
          <p:txBody>
            <a:bodyPr/>
            <a:lstStyle/>
            <a:p>
              <a:pPr algn="ctr"/>
              <a:endParaRPr lang="fr-FR" sz="200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5"/>
          <p:cNvSpPr>
            <a:spLocks noGrp="1" noChangeArrowheads="1"/>
          </p:cNvSpPr>
          <p:nvPr>
            <p:ph type="title"/>
          </p:nvPr>
        </p:nvSpPr>
        <p:spPr/>
        <p:txBody>
          <a:bodyPr/>
          <a:lstStyle/>
          <a:p>
            <a:pPr>
              <a:defRPr/>
            </a:pPr>
            <a:r>
              <a:rPr lang="fr-FR"/>
              <a:t>Visual Studio</a:t>
            </a:r>
          </a:p>
        </p:txBody>
      </p:sp>
      <p:sp>
        <p:nvSpPr>
          <p:cNvPr id="16387" name="Rectangle 6"/>
          <p:cNvSpPr>
            <a:spLocks noGrp="1" noChangeArrowheads="1"/>
          </p:cNvSpPr>
          <p:nvPr>
            <p:ph idx="1"/>
          </p:nvPr>
        </p:nvSpPr>
        <p:spPr>
          <a:xfrm>
            <a:off x="244475" y="1228725"/>
            <a:ext cx="8599488" cy="3341688"/>
          </a:xfrm>
        </p:spPr>
        <p:txBody>
          <a:bodyPr/>
          <a:lstStyle/>
          <a:p>
            <a:r>
              <a:rPr lang="fr-FR"/>
              <a:t>Visual Studio est un IDE qui offre beaucoup de fonctionnalités</a:t>
            </a:r>
          </a:p>
          <a:p>
            <a:pPr lvl="1"/>
            <a:r>
              <a:rPr lang="fr-FR"/>
              <a:t>Éditeur de texte intelligent</a:t>
            </a:r>
          </a:p>
          <a:p>
            <a:pPr lvl="1"/>
            <a:r>
              <a:rPr lang="fr-FR"/>
              <a:t>Gestion de solution (projet) et contrôle de construction</a:t>
            </a:r>
          </a:p>
          <a:p>
            <a:pPr lvl="2"/>
            <a:r>
              <a:rPr lang="fr-FR"/>
              <a:t>Un </a:t>
            </a:r>
            <a:r>
              <a:rPr lang="fr-FR" i="1">
                <a:latin typeface="Century Schoolbook" pitchFamily="18" charset="0"/>
              </a:rPr>
              <a:t>Projet</a:t>
            </a:r>
            <a:r>
              <a:rPr lang="fr-FR"/>
              <a:t> est une collection de fichiers qui sont développés ensemble</a:t>
            </a:r>
          </a:p>
          <a:p>
            <a:pPr lvl="2"/>
            <a:r>
              <a:rPr lang="fr-FR"/>
              <a:t>Une </a:t>
            </a:r>
            <a:r>
              <a:rPr lang="fr-FR" i="1">
                <a:latin typeface="Century Schoolbook" pitchFamily="18" charset="0"/>
              </a:rPr>
              <a:t>Solution</a:t>
            </a:r>
            <a:r>
              <a:rPr lang="fr-FR"/>
              <a:t> est une application complète (regroupant éventuellement plusieurs projets)</a:t>
            </a:r>
          </a:p>
          <a:p>
            <a:pPr lvl="1"/>
            <a:r>
              <a:rPr lang="fr-FR"/>
              <a:t>Documentation pour le programmeur et aide en ligne très complète</a:t>
            </a:r>
          </a:p>
          <a:p>
            <a:pPr lvl="1"/>
            <a:r>
              <a:rPr lang="fr-FR"/>
              <a:t>Support pour déboguage, test et déploiement</a:t>
            </a:r>
          </a:p>
          <a:p>
            <a:pPr lvl="1"/>
            <a:r>
              <a:rPr lang="fr-FR"/>
              <a:t>VDE avec copier-coller</a:t>
            </a:r>
          </a:p>
          <a:p>
            <a:pPr lvl="2"/>
            <a:r>
              <a:rPr lang="fr-FR"/>
              <a:t>Pour les applications de bureau, mobiles, client léger Web, etc.</a:t>
            </a:r>
          </a:p>
          <a:p>
            <a:pPr lvl="1"/>
            <a:r>
              <a:rPr lang="fr-FR"/>
              <a:t>Manipulation et conception XML et bases de données</a:t>
            </a:r>
          </a:p>
        </p:txBody>
      </p:sp>
      <p:sp>
        <p:nvSpPr>
          <p:cNvPr id="16388" name="Text Box 4"/>
          <p:cNvSpPr txBox="1">
            <a:spLocks noChangeArrowheads="1"/>
          </p:cNvSpPr>
          <p:nvPr/>
        </p:nvSpPr>
        <p:spPr bwMode="auto">
          <a:xfrm>
            <a:off x="280988" y="5734050"/>
            <a:ext cx="7964487" cy="730250"/>
          </a:xfrm>
          <a:prstGeom prst="rect">
            <a:avLst/>
          </a:prstGeom>
          <a:noFill/>
          <a:ln w="12700">
            <a:noFill/>
            <a:miter lim="800000"/>
            <a:headEnd/>
            <a:tailEnd/>
          </a:ln>
        </p:spPr>
        <p:txBody>
          <a:bodyPr>
            <a:spAutoFit/>
          </a:bodyPr>
          <a:lstStyle/>
          <a:p>
            <a:r>
              <a:rPr lang="en-US"/>
              <a:t>IDE = Integrated Development Environment	</a:t>
            </a:r>
            <a:br>
              <a:rPr lang="en-US"/>
            </a:br>
            <a:r>
              <a:rPr lang="en-US"/>
              <a:t>VDE = Visual Development Environment</a:t>
            </a:r>
          </a:p>
          <a:p>
            <a:r>
              <a:rPr lang="en-US"/>
              <a:t>XML = Extensible Markup Language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defRPr/>
            </a:pPr>
            <a:r>
              <a:rPr lang="en-US"/>
              <a:t>Visual Studio Solutions and Projects</a:t>
            </a:r>
          </a:p>
        </p:txBody>
      </p:sp>
      <p:sp>
        <p:nvSpPr>
          <p:cNvPr id="17411" name="Rectangle 3"/>
          <p:cNvSpPr>
            <a:spLocks noGrp="1" noChangeArrowheads="1"/>
          </p:cNvSpPr>
          <p:nvPr>
            <p:ph idx="1"/>
          </p:nvPr>
        </p:nvSpPr>
        <p:spPr>
          <a:xfrm>
            <a:off x="279400" y="1312863"/>
            <a:ext cx="4597400" cy="5140325"/>
          </a:xfrm>
        </p:spPr>
        <p:txBody>
          <a:bodyPr/>
          <a:lstStyle/>
          <a:p>
            <a:r>
              <a:rPr lang="fr-FR"/>
              <a:t>Une solution Visual Studio </a:t>
            </a:r>
            <a:br>
              <a:rPr lang="fr-FR"/>
            </a:br>
            <a:r>
              <a:rPr lang="fr-FR"/>
              <a:t>représente l’intégralité </a:t>
            </a:r>
            <a:br>
              <a:rPr lang="fr-FR"/>
            </a:br>
            <a:r>
              <a:rPr lang="fr-FR"/>
              <a:t>d’une application (</a:t>
            </a:r>
            <a:r>
              <a:rPr lang="fr-FR">
                <a:latin typeface="Courier New" pitchFamily="49" charset="0"/>
                <a:cs typeface="Courier New" pitchFamily="49" charset="0"/>
              </a:rPr>
              <a:t>.sln</a:t>
            </a:r>
            <a:r>
              <a:rPr lang="fr-FR"/>
              <a:t>)</a:t>
            </a:r>
          </a:p>
          <a:p>
            <a:pPr lvl="1"/>
            <a:r>
              <a:rPr lang="fr-FR"/>
              <a:t>Avec éventuellement plusieurs projets</a:t>
            </a:r>
          </a:p>
          <a:p>
            <a:r>
              <a:rPr lang="fr-FR"/>
              <a:t>Un projet est une collection de fichiers fortement liés</a:t>
            </a:r>
          </a:p>
          <a:p>
            <a:pPr lvl="1"/>
            <a:r>
              <a:rPr lang="fr-FR"/>
              <a:t>Souvent une bibliothèque </a:t>
            </a:r>
            <a:br>
              <a:rPr lang="fr-FR"/>
            </a:br>
            <a:r>
              <a:rPr lang="fr-FR"/>
              <a:t>de classes (</a:t>
            </a:r>
            <a:r>
              <a:rPr lang="fr-FR">
                <a:latin typeface="Courier New" pitchFamily="49" charset="0"/>
                <a:cs typeface="Courier New" pitchFamily="49" charset="0"/>
              </a:rPr>
              <a:t>.dll</a:t>
            </a:r>
            <a:r>
              <a:rPr lang="fr-FR"/>
              <a:t>)</a:t>
            </a:r>
          </a:p>
          <a:p>
            <a:pPr lvl="1"/>
            <a:r>
              <a:rPr lang="fr-FR"/>
              <a:t>Ou un exécutable (</a:t>
            </a:r>
            <a:r>
              <a:rPr lang="fr-FR">
                <a:latin typeface="Courier New" pitchFamily="49" charset="0"/>
                <a:cs typeface="Courier New" pitchFamily="49" charset="0"/>
              </a:rPr>
              <a:t>.exe</a:t>
            </a:r>
            <a:r>
              <a:rPr lang="fr-FR"/>
              <a:t>)</a:t>
            </a:r>
          </a:p>
          <a:p>
            <a:r>
              <a:rPr lang="fr-FR"/>
              <a:t>Le même projet peut être inclus dans différentes solutions</a:t>
            </a:r>
          </a:p>
          <a:p>
            <a:r>
              <a:rPr lang="fr-FR"/>
              <a:t>Dans le manuel des exercices, </a:t>
            </a:r>
            <a:br>
              <a:rPr lang="fr-FR"/>
            </a:br>
            <a:r>
              <a:rPr lang="fr-FR"/>
              <a:t>« Ouvrez la solution… » se réfère à une solution Visual Studio, pas à la solution de l’exercice.</a:t>
            </a:r>
            <a:endParaRPr lang="fr-FR">
              <a:sym typeface="Wingdings" pitchFamily="2" charset="2"/>
            </a:endParaRPr>
          </a:p>
        </p:txBody>
      </p:sp>
      <p:grpSp>
        <p:nvGrpSpPr>
          <p:cNvPr id="17412" name="Group 4"/>
          <p:cNvGrpSpPr>
            <a:grpSpLocks/>
          </p:cNvGrpSpPr>
          <p:nvPr/>
        </p:nvGrpSpPr>
        <p:grpSpPr bwMode="auto">
          <a:xfrm>
            <a:off x="160338" y="5281613"/>
            <a:ext cx="355600" cy="592137"/>
            <a:chOff x="336" y="2064"/>
            <a:chExt cx="352" cy="607"/>
          </a:xfrm>
        </p:grpSpPr>
        <p:sp>
          <p:nvSpPr>
            <p:cNvPr id="17417" name="Freeform 5"/>
            <p:cNvSpPr>
              <a:spLocks/>
            </p:cNvSpPr>
            <p:nvPr/>
          </p:nvSpPr>
          <p:spPr bwMode="blackWhite">
            <a:xfrm>
              <a:off x="376" y="2608"/>
              <a:ext cx="280" cy="63"/>
            </a:xfrm>
            <a:custGeom>
              <a:avLst/>
              <a:gdLst>
                <a:gd name="T0" fmla="*/ 305 w 272"/>
                <a:gd name="T1" fmla="*/ 36 h 58"/>
                <a:gd name="T2" fmla="*/ 305 w 272"/>
                <a:gd name="T3" fmla="*/ 2 h 58"/>
                <a:gd name="T4" fmla="*/ 303 w 272"/>
                <a:gd name="T5" fmla="*/ 2 h 58"/>
                <a:gd name="T6" fmla="*/ 299 w 272"/>
                <a:gd name="T7" fmla="*/ 2 h 58"/>
                <a:gd name="T8" fmla="*/ 290 w 272"/>
                <a:gd name="T9" fmla="*/ 2 h 58"/>
                <a:gd name="T10" fmla="*/ 278 w 272"/>
                <a:gd name="T11" fmla="*/ 2 h 58"/>
                <a:gd name="T12" fmla="*/ 262 w 272"/>
                <a:gd name="T13" fmla="*/ 2 h 58"/>
                <a:gd name="T14" fmla="*/ 247 w 272"/>
                <a:gd name="T15" fmla="*/ 2 h 58"/>
                <a:gd name="T16" fmla="*/ 229 w 272"/>
                <a:gd name="T17" fmla="*/ 2 h 58"/>
                <a:gd name="T18" fmla="*/ 209 w 272"/>
                <a:gd name="T19" fmla="*/ 2 h 58"/>
                <a:gd name="T20" fmla="*/ 182 w 272"/>
                <a:gd name="T21" fmla="*/ 0 h 58"/>
                <a:gd name="T22" fmla="*/ 152 w 272"/>
                <a:gd name="T23" fmla="*/ 0 h 58"/>
                <a:gd name="T24" fmla="*/ 122 w 272"/>
                <a:gd name="T25" fmla="*/ 0 h 58"/>
                <a:gd name="T26" fmla="*/ 98 w 272"/>
                <a:gd name="T27" fmla="*/ 2 h 58"/>
                <a:gd name="T28" fmla="*/ 78 w 272"/>
                <a:gd name="T29" fmla="*/ 2 h 58"/>
                <a:gd name="T30" fmla="*/ 62 w 272"/>
                <a:gd name="T31" fmla="*/ 2 h 58"/>
                <a:gd name="T32" fmla="*/ 44 w 272"/>
                <a:gd name="T33" fmla="*/ 2 h 58"/>
                <a:gd name="T34" fmla="*/ 30 w 272"/>
                <a:gd name="T35" fmla="*/ 2 h 58"/>
                <a:gd name="T36" fmla="*/ 16 w 272"/>
                <a:gd name="T37" fmla="*/ 2 h 58"/>
                <a:gd name="T38" fmla="*/ 8 w 272"/>
                <a:gd name="T39" fmla="*/ 2 h 58"/>
                <a:gd name="T40" fmla="*/ 4 w 272"/>
                <a:gd name="T41" fmla="*/ 2 h 58"/>
                <a:gd name="T42" fmla="*/ 2 w 272"/>
                <a:gd name="T43" fmla="*/ 2 h 58"/>
                <a:gd name="T44" fmla="*/ 2 w 272"/>
                <a:gd name="T45" fmla="*/ 4 h 58"/>
                <a:gd name="T46" fmla="*/ 2 w 272"/>
                <a:gd name="T47" fmla="*/ 14 h 58"/>
                <a:gd name="T48" fmla="*/ 2 w 272"/>
                <a:gd name="T49" fmla="*/ 26 h 58"/>
                <a:gd name="T50" fmla="*/ 2 w 272"/>
                <a:gd name="T51" fmla="*/ 33 h 58"/>
                <a:gd name="T52" fmla="*/ 0 w 272"/>
                <a:gd name="T53" fmla="*/ 39 h 58"/>
                <a:gd name="T54" fmla="*/ 0 w 272"/>
                <a:gd name="T55" fmla="*/ 42 h 58"/>
                <a:gd name="T56" fmla="*/ 2 w 272"/>
                <a:gd name="T57" fmla="*/ 50 h 58"/>
                <a:gd name="T58" fmla="*/ 10 w 272"/>
                <a:gd name="T59" fmla="*/ 55 h 58"/>
                <a:gd name="T60" fmla="*/ 28 w 272"/>
                <a:gd name="T61" fmla="*/ 64 h 58"/>
                <a:gd name="T62" fmla="*/ 44 w 272"/>
                <a:gd name="T63" fmla="*/ 70 h 58"/>
                <a:gd name="T64" fmla="*/ 68 w 272"/>
                <a:gd name="T65" fmla="*/ 72 h 58"/>
                <a:gd name="T66" fmla="*/ 95 w 272"/>
                <a:gd name="T67" fmla="*/ 78 h 58"/>
                <a:gd name="T68" fmla="*/ 120 w 272"/>
                <a:gd name="T69" fmla="*/ 80 h 58"/>
                <a:gd name="T70" fmla="*/ 152 w 272"/>
                <a:gd name="T71" fmla="*/ 80 h 58"/>
                <a:gd name="T72" fmla="*/ 184 w 272"/>
                <a:gd name="T73" fmla="*/ 80 h 58"/>
                <a:gd name="T74" fmla="*/ 212 w 272"/>
                <a:gd name="T75" fmla="*/ 78 h 58"/>
                <a:gd name="T76" fmla="*/ 238 w 272"/>
                <a:gd name="T77" fmla="*/ 72 h 58"/>
                <a:gd name="T78" fmla="*/ 260 w 272"/>
                <a:gd name="T79" fmla="*/ 70 h 58"/>
                <a:gd name="T80" fmla="*/ 278 w 272"/>
                <a:gd name="T81" fmla="*/ 64 h 58"/>
                <a:gd name="T82" fmla="*/ 294 w 272"/>
                <a:gd name="T83" fmla="*/ 55 h 58"/>
                <a:gd name="T84" fmla="*/ 303 w 272"/>
                <a:gd name="T85" fmla="*/ 50 h 58"/>
                <a:gd name="T86" fmla="*/ 305 w 272"/>
                <a:gd name="T87" fmla="*/ 42 h 58"/>
                <a:gd name="T88" fmla="*/ 305 w 272"/>
                <a:gd name="T89" fmla="*/ 39 h 58"/>
                <a:gd name="T90" fmla="*/ 305 w 272"/>
                <a:gd name="T91" fmla="*/ 36 h 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2"/>
                <a:gd name="T139" fmla="*/ 0 h 58"/>
                <a:gd name="T140" fmla="*/ 272 w 272"/>
                <a:gd name="T141" fmla="*/ 58 h 5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2" h="58">
                  <a:moveTo>
                    <a:pt x="272" y="26"/>
                  </a:moveTo>
                  <a:lnTo>
                    <a:pt x="272" y="2"/>
                  </a:lnTo>
                  <a:lnTo>
                    <a:pt x="270" y="2"/>
                  </a:lnTo>
                  <a:lnTo>
                    <a:pt x="266" y="2"/>
                  </a:lnTo>
                  <a:lnTo>
                    <a:pt x="258" y="2"/>
                  </a:lnTo>
                  <a:lnTo>
                    <a:pt x="248" y="2"/>
                  </a:lnTo>
                  <a:lnTo>
                    <a:pt x="234" y="2"/>
                  </a:lnTo>
                  <a:lnTo>
                    <a:pt x="220" y="2"/>
                  </a:lnTo>
                  <a:lnTo>
                    <a:pt x="204" y="2"/>
                  </a:lnTo>
                  <a:lnTo>
                    <a:pt x="186" y="2"/>
                  </a:lnTo>
                  <a:lnTo>
                    <a:pt x="162" y="0"/>
                  </a:lnTo>
                  <a:lnTo>
                    <a:pt x="136" y="0"/>
                  </a:lnTo>
                  <a:lnTo>
                    <a:pt x="110" y="0"/>
                  </a:lnTo>
                  <a:lnTo>
                    <a:pt x="86" y="2"/>
                  </a:lnTo>
                  <a:lnTo>
                    <a:pt x="70" y="2"/>
                  </a:lnTo>
                  <a:lnTo>
                    <a:pt x="54" y="2"/>
                  </a:lnTo>
                  <a:lnTo>
                    <a:pt x="40" y="2"/>
                  </a:lnTo>
                  <a:lnTo>
                    <a:pt x="26" y="2"/>
                  </a:lnTo>
                  <a:lnTo>
                    <a:pt x="16" y="2"/>
                  </a:lnTo>
                  <a:lnTo>
                    <a:pt x="8" y="2"/>
                  </a:lnTo>
                  <a:lnTo>
                    <a:pt x="4" y="2"/>
                  </a:lnTo>
                  <a:lnTo>
                    <a:pt x="2" y="2"/>
                  </a:lnTo>
                  <a:lnTo>
                    <a:pt x="2" y="4"/>
                  </a:lnTo>
                  <a:lnTo>
                    <a:pt x="2" y="10"/>
                  </a:lnTo>
                  <a:lnTo>
                    <a:pt x="2" y="18"/>
                  </a:lnTo>
                  <a:lnTo>
                    <a:pt x="2" y="24"/>
                  </a:lnTo>
                  <a:lnTo>
                    <a:pt x="0" y="28"/>
                  </a:lnTo>
                  <a:lnTo>
                    <a:pt x="0" y="30"/>
                  </a:lnTo>
                  <a:lnTo>
                    <a:pt x="2" y="36"/>
                  </a:lnTo>
                  <a:lnTo>
                    <a:pt x="10" y="40"/>
                  </a:lnTo>
                  <a:lnTo>
                    <a:pt x="24" y="46"/>
                  </a:lnTo>
                  <a:lnTo>
                    <a:pt x="40" y="50"/>
                  </a:lnTo>
                  <a:lnTo>
                    <a:pt x="60" y="52"/>
                  </a:lnTo>
                  <a:lnTo>
                    <a:pt x="84" y="56"/>
                  </a:lnTo>
                  <a:lnTo>
                    <a:pt x="108" y="58"/>
                  </a:lnTo>
                  <a:lnTo>
                    <a:pt x="136" y="58"/>
                  </a:lnTo>
                  <a:lnTo>
                    <a:pt x="164" y="58"/>
                  </a:lnTo>
                  <a:lnTo>
                    <a:pt x="188" y="56"/>
                  </a:lnTo>
                  <a:lnTo>
                    <a:pt x="212" y="52"/>
                  </a:lnTo>
                  <a:lnTo>
                    <a:pt x="232" y="50"/>
                  </a:lnTo>
                  <a:lnTo>
                    <a:pt x="248" y="46"/>
                  </a:lnTo>
                  <a:lnTo>
                    <a:pt x="262" y="40"/>
                  </a:lnTo>
                  <a:lnTo>
                    <a:pt x="270" y="36"/>
                  </a:lnTo>
                  <a:lnTo>
                    <a:pt x="272" y="30"/>
                  </a:lnTo>
                  <a:lnTo>
                    <a:pt x="272" y="28"/>
                  </a:lnTo>
                  <a:lnTo>
                    <a:pt x="272" y="26"/>
                  </a:lnTo>
                  <a:close/>
                </a:path>
              </a:pathLst>
            </a:custGeom>
            <a:gradFill rotWithShape="0">
              <a:gsLst>
                <a:gs pos="0">
                  <a:srgbClr val="767676"/>
                </a:gs>
                <a:gs pos="50000">
                  <a:srgbClr val="FFFFFF"/>
                </a:gs>
                <a:gs pos="100000">
                  <a:srgbClr val="767676"/>
                </a:gs>
              </a:gsLst>
              <a:lin ang="0" scaled="1"/>
            </a:gradFill>
            <a:ln w="12700">
              <a:solidFill>
                <a:schemeClr val="tx2"/>
              </a:solidFill>
              <a:round/>
              <a:headEnd/>
              <a:tailEnd/>
            </a:ln>
          </p:spPr>
          <p:txBody>
            <a:bodyPr/>
            <a:lstStyle/>
            <a:p>
              <a:pPr algn="ctr"/>
              <a:endParaRPr lang="fr-FR" sz="2000"/>
            </a:p>
          </p:txBody>
        </p:sp>
        <p:sp>
          <p:nvSpPr>
            <p:cNvPr id="17418" name="Oval 6"/>
            <p:cNvSpPr>
              <a:spLocks noChangeArrowheads="1"/>
            </p:cNvSpPr>
            <p:nvPr/>
          </p:nvSpPr>
          <p:spPr bwMode="blackWhite">
            <a:xfrm>
              <a:off x="380" y="2582"/>
              <a:ext cx="276" cy="62"/>
            </a:xfrm>
            <a:prstGeom prst="ellipse">
              <a:avLst/>
            </a:prstGeom>
            <a:solidFill>
              <a:srgbClr val="EAEAEA"/>
            </a:solidFill>
            <a:ln w="12700">
              <a:solidFill>
                <a:srgbClr val="EAEAEA"/>
              </a:solidFill>
              <a:round/>
              <a:headEnd/>
              <a:tailEnd/>
            </a:ln>
          </p:spPr>
          <p:txBody>
            <a:bodyPr/>
            <a:lstStyle/>
            <a:p>
              <a:pPr algn="ctr"/>
              <a:endParaRPr lang="fr-FR" sz="2000"/>
            </a:p>
          </p:txBody>
        </p:sp>
        <p:sp>
          <p:nvSpPr>
            <p:cNvPr id="17419" name="Line 7"/>
            <p:cNvSpPr>
              <a:spLocks noChangeShapeType="1"/>
            </p:cNvSpPr>
            <p:nvPr/>
          </p:nvSpPr>
          <p:spPr bwMode="auto">
            <a:xfrm flipH="1">
              <a:off x="494" y="2382"/>
              <a:ext cx="22" cy="22"/>
            </a:xfrm>
            <a:prstGeom prst="line">
              <a:avLst/>
            </a:prstGeom>
            <a:noFill/>
            <a:ln w="6350">
              <a:solidFill>
                <a:srgbClr val="000000"/>
              </a:solidFill>
              <a:round/>
              <a:headEnd/>
              <a:tailEnd/>
            </a:ln>
          </p:spPr>
          <p:txBody>
            <a:bodyPr/>
            <a:lstStyle/>
            <a:p>
              <a:endParaRPr lang="fr-FR"/>
            </a:p>
          </p:txBody>
        </p:sp>
        <p:sp>
          <p:nvSpPr>
            <p:cNvPr id="17420" name="Rectangle 8"/>
            <p:cNvSpPr>
              <a:spLocks noChangeArrowheads="1"/>
            </p:cNvSpPr>
            <p:nvPr/>
          </p:nvSpPr>
          <p:spPr bwMode="blackWhite">
            <a:xfrm>
              <a:off x="494" y="2382"/>
              <a:ext cx="40" cy="236"/>
            </a:xfrm>
            <a:prstGeom prst="rect">
              <a:avLst/>
            </a:prstGeom>
            <a:solidFill>
              <a:srgbClr val="CC9900"/>
            </a:solidFill>
            <a:ln w="12700">
              <a:solidFill>
                <a:srgbClr val="CC9900"/>
              </a:solidFill>
              <a:miter lim="800000"/>
              <a:headEnd/>
              <a:tailEnd/>
            </a:ln>
          </p:spPr>
          <p:txBody>
            <a:bodyPr/>
            <a:lstStyle/>
            <a:p>
              <a:pPr algn="ctr"/>
              <a:endParaRPr lang="fr-FR" sz="2000"/>
            </a:p>
          </p:txBody>
        </p:sp>
        <p:sp>
          <p:nvSpPr>
            <p:cNvPr id="17421" name="Freeform 9"/>
            <p:cNvSpPr>
              <a:spLocks/>
            </p:cNvSpPr>
            <p:nvPr/>
          </p:nvSpPr>
          <p:spPr bwMode="blackWhite">
            <a:xfrm>
              <a:off x="336" y="2064"/>
              <a:ext cx="352" cy="352"/>
            </a:xfrm>
            <a:custGeom>
              <a:avLst/>
              <a:gdLst>
                <a:gd name="T0" fmla="*/ 352 w 352"/>
                <a:gd name="T1" fmla="*/ 176 h 352"/>
                <a:gd name="T2" fmla="*/ 176 w 352"/>
                <a:gd name="T3" fmla="*/ 352 h 352"/>
                <a:gd name="T4" fmla="*/ 0 w 352"/>
                <a:gd name="T5" fmla="*/ 176 h 352"/>
                <a:gd name="T6" fmla="*/ 176 w 352"/>
                <a:gd name="T7" fmla="*/ 0 h 352"/>
                <a:gd name="T8" fmla="*/ 352 w 352"/>
                <a:gd name="T9" fmla="*/ 176 h 352"/>
                <a:gd name="T10" fmla="*/ 0 60000 65536"/>
                <a:gd name="T11" fmla="*/ 0 60000 65536"/>
                <a:gd name="T12" fmla="*/ 0 60000 65536"/>
                <a:gd name="T13" fmla="*/ 0 60000 65536"/>
                <a:gd name="T14" fmla="*/ 0 60000 65536"/>
                <a:gd name="T15" fmla="*/ 0 w 352"/>
                <a:gd name="T16" fmla="*/ 0 h 352"/>
                <a:gd name="T17" fmla="*/ 352 w 352"/>
                <a:gd name="T18" fmla="*/ 352 h 352"/>
              </a:gdLst>
              <a:ahLst/>
              <a:cxnLst>
                <a:cxn ang="T10">
                  <a:pos x="T0" y="T1"/>
                </a:cxn>
                <a:cxn ang="T11">
                  <a:pos x="T2" y="T3"/>
                </a:cxn>
                <a:cxn ang="T12">
                  <a:pos x="T4" y="T5"/>
                </a:cxn>
                <a:cxn ang="T13">
                  <a:pos x="T6" y="T7"/>
                </a:cxn>
                <a:cxn ang="T14">
                  <a:pos x="T8" y="T9"/>
                </a:cxn>
              </a:cxnLst>
              <a:rect l="T15" t="T16" r="T17" b="T18"/>
              <a:pathLst>
                <a:path w="352" h="352">
                  <a:moveTo>
                    <a:pt x="352" y="176"/>
                  </a:moveTo>
                  <a:lnTo>
                    <a:pt x="176" y="352"/>
                  </a:lnTo>
                  <a:lnTo>
                    <a:pt x="0" y="176"/>
                  </a:lnTo>
                  <a:lnTo>
                    <a:pt x="176" y="0"/>
                  </a:lnTo>
                  <a:lnTo>
                    <a:pt x="352" y="176"/>
                  </a:lnTo>
                  <a:close/>
                </a:path>
              </a:pathLst>
            </a:custGeom>
            <a:solidFill>
              <a:srgbClr val="FFFF00"/>
            </a:solidFill>
            <a:ln w="12700">
              <a:solidFill>
                <a:srgbClr val="000000"/>
              </a:solidFill>
              <a:round/>
              <a:headEnd/>
              <a:tailEnd/>
            </a:ln>
          </p:spPr>
          <p:txBody>
            <a:bodyPr/>
            <a:lstStyle/>
            <a:p>
              <a:pPr algn="ctr"/>
              <a:endParaRPr lang="fr-FR" sz="2000"/>
            </a:p>
          </p:txBody>
        </p:sp>
        <p:sp>
          <p:nvSpPr>
            <p:cNvPr id="17422" name="Freeform 10"/>
            <p:cNvSpPr>
              <a:spLocks/>
            </p:cNvSpPr>
            <p:nvPr/>
          </p:nvSpPr>
          <p:spPr bwMode="auto">
            <a:xfrm>
              <a:off x="474" y="2158"/>
              <a:ext cx="74" cy="180"/>
            </a:xfrm>
            <a:custGeom>
              <a:avLst/>
              <a:gdLst>
                <a:gd name="T0" fmla="*/ 14 w 74"/>
                <a:gd name="T1" fmla="*/ 2 h 180"/>
                <a:gd name="T2" fmla="*/ 38 w 74"/>
                <a:gd name="T3" fmla="*/ 8 h 180"/>
                <a:gd name="T4" fmla="*/ 54 w 74"/>
                <a:gd name="T5" fmla="*/ 14 h 180"/>
                <a:gd name="T6" fmla="*/ 66 w 74"/>
                <a:gd name="T7" fmla="*/ 20 h 180"/>
                <a:gd name="T8" fmla="*/ 70 w 74"/>
                <a:gd name="T9" fmla="*/ 28 h 180"/>
                <a:gd name="T10" fmla="*/ 70 w 74"/>
                <a:gd name="T11" fmla="*/ 38 h 180"/>
                <a:gd name="T12" fmla="*/ 60 w 74"/>
                <a:gd name="T13" fmla="*/ 46 h 180"/>
                <a:gd name="T14" fmla="*/ 46 w 74"/>
                <a:gd name="T15" fmla="*/ 52 h 180"/>
                <a:gd name="T16" fmla="*/ 28 w 74"/>
                <a:gd name="T17" fmla="*/ 56 h 180"/>
                <a:gd name="T18" fmla="*/ 16 w 74"/>
                <a:gd name="T19" fmla="*/ 62 h 180"/>
                <a:gd name="T20" fmla="*/ 10 w 74"/>
                <a:gd name="T21" fmla="*/ 68 h 180"/>
                <a:gd name="T22" fmla="*/ 8 w 74"/>
                <a:gd name="T23" fmla="*/ 72 h 180"/>
                <a:gd name="T24" fmla="*/ 10 w 74"/>
                <a:gd name="T25" fmla="*/ 76 h 180"/>
                <a:gd name="T26" fmla="*/ 14 w 74"/>
                <a:gd name="T27" fmla="*/ 80 h 180"/>
                <a:gd name="T28" fmla="*/ 28 w 74"/>
                <a:gd name="T29" fmla="*/ 84 h 180"/>
                <a:gd name="T30" fmla="*/ 50 w 74"/>
                <a:gd name="T31" fmla="*/ 90 h 180"/>
                <a:gd name="T32" fmla="*/ 60 w 74"/>
                <a:gd name="T33" fmla="*/ 94 h 180"/>
                <a:gd name="T34" fmla="*/ 68 w 74"/>
                <a:gd name="T35" fmla="*/ 98 h 180"/>
                <a:gd name="T36" fmla="*/ 72 w 74"/>
                <a:gd name="T37" fmla="*/ 102 h 180"/>
                <a:gd name="T38" fmla="*/ 72 w 74"/>
                <a:gd name="T39" fmla="*/ 108 h 180"/>
                <a:gd name="T40" fmla="*/ 68 w 74"/>
                <a:gd name="T41" fmla="*/ 114 h 180"/>
                <a:gd name="T42" fmla="*/ 64 w 74"/>
                <a:gd name="T43" fmla="*/ 120 h 180"/>
                <a:gd name="T44" fmla="*/ 54 w 74"/>
                <a:gd name="T45" fmla="*/ 124 h 180"/>
                <a:gd name="T46" fmla="*/ 44 w 74"/>
                <a:gd name="T47" fmla="*/ 128 h 180"/>
                <a:gd name="T48" fmla="*/ 24 w 74"/>
                <a:gd name="T49" fmla="*/ 134 h 180"/>
                <a:gd name="T50" fmla="*/ 12 w 74"/>
                <a:gd name="T51" fmla="*/ 142 h 180"/>
                <a:gd name="T52" fmla="*/ 8 w 74"/>
                <a:gd name="T53" fmla="*/ 148 h 180"/>
                <a:gd name="T54" fmla="*/ 12 w 74"/>
                <a:gd name="T55" fmla="*/ 156 h 180"/>
                <a:gd name="T56" fmla="*/ 18 w 74"/>
                <a:gd name="T57" fmla="*/ 160 h 180"/>
                <a:gd name="T58" fmla="*/ 32 w 74"/>
                <a:gd name="T59" fmla="*/ 166 h 180"/>
                <a:gd name="T60" fmla="*/ 50 w 74"/>
                <a:gd name="T61" fmla="*/ 172 h 180"/>
                <a:gd name="T62" fmla="*/ 74 w 74"/>
                <a:gd name="T63" fmla="*/ 18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80"/>
                <a:gd name="T98" fmla="*/ 74 w 74"/>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80">
                  <a:moveTo>
                    <a:pt x="0" y="0"/>
                  </a:moveTo>
                  <a:lnTo>
                    <a:pt x="14" y="2"/>
                  </a:lnTo>
                  <a:lnTo>
                    <a:pt x="26" y="6"/>
                  </a:lnTo>
                  <a:lnTo>
                    <a:pt x="38" y="8"/>
                  </a:lnTo>
                  <a:lnTo>
                    <a:pt x="48" y="12"/>
                  </a:lnTo>
                  <a:lnTo>
                    <a:pt x="54" y="14"/>
                  </a:lnTo>
                  <a:lnTo>
                    <a:pt x="60" y="16"/>
                  </a:lnTo>
                  <a:lnTo>
                    <a:pt x="66" y="20"/>
                  </a:lnTo>
                  <a:lnTo>
                    <a:pt x="68" y="22"/>
                  </a:lnTo>
                  <a:lnTo>
                    <a:pt x="70" y="28"/>
                  </a:lnTo>
                  <a:lnTo>
                    <a:pt x="70" y="32"/>
                  </a:lnTo>
                  <a:lnTo>
                    <a:pt x="70" y="38"/>
                  </a:lnTo>
                  <a:lnTo>
                    <a:pt x="66" y="42"/>
                  </a:lnTo>
                  <a:lnTo>
                    <a:pt x="60" y="46"/>
                  </a:lnTo>
                  <a:lnTo>
                    <a:pt x="54" y="50"/>
                  </a:lnTo>
                  <a:lnTo>
                    <a:pt x="46" y="52"/>
                  </a:lnTo>
                  <a:lnTo>
                    <a:pt x="38" y="54"/>
                  </a:lnTo>
                  <a:lnTo>
                    <a:pt x="28" y="56"/>
                  </a:lnTo>
                  <a:lnTo>
                    <a:pt x="22" y="60"/>
                  </a:lnTo>
                  <a:lnTo>
                    <a:pt x="16" y="62"/>
                  </a:lnTo>
                  <a:lnTo>
                    <a:pt x="12" y="66"/>
                  </a:lnTo>
                  <a:lnTo>
                    <a:pt x="10" y="68"/>
                  </a:lnTo>
                  <a:lnTo>
                    <a:pt x="10" y="70"/>
                  </a:lnTo>
                  <a:lnTo>
                    <a:pt x="8" y="72"/>
                  </a:lnTo>
                  <a:lnTo>
                    <a:pt x="8" y="74"/>
                  </a:lnTo>
                  <a:lnTo>
                    <a:pt x="10" y="76"/>
                  </a:lnTo>
                  <a:lnTo>
                    <a:pt x="12" y="78"/>
                  </a:lnTo>
                  <a:lnTo>
                    <a:pt x="14" y="80"/>
                  </a:lnTo>
                  <a:lnTo>
                    <a:pt x="20" y="82"/>
                  </a:lnTo>
                  <a:lnTo>
                    <a:pt x="28" y="84"/>
                  </a:lnTo>
                  <a:lnTo>
                    <a:pt x="38" y="88"/>
                  </a:lnTo>
                  <a:lnTo>
                    <a:pt x="50" y="90"/>
                  </a:lnTo>
                  <a:lnTo>
                    <a:pt x="56" y="92"/>
                  </a:lnTo>
                  <a:lnTo>
                    <a:pt x="60" y="94"/>
                  </a:lnTo>
                  <a:lnTo>
                    <a:pt x="64" y="96"/>
                  </a:lnTo>
                  <a:lnTo>
                    <a:pt x="68" y="98"/>
                  </a:lnTo>
                  <a:lnTo>
                    <a:pt x="70" y="100"/>
                  </a:lnTo>
                  <a:lnTo>
                    <a:pt x="72" y="102"/>
                  </a:lnTo>
                  <a:lnTo>
                    <a:pt x="72" y="106"/>
                  </a:lnTo>
                  <a:lnTo>
                    <a:pt x="72" y="108"/>
                  </a:lnTo>
                  <a:lnTo>
                    <a:pt x="70" y="110"/>
                  </a:lnTo>
                  <a:lnTo>
                    <a:pt x="68" y="114"/>
                  </a:lnTo>
                  <a:lnTo>
                    <a:pt x="66" y="116"/>
                  </a:lnTo>
                  <a:lnTo>
                    <a:pt x="64" y="120"/>
                  </a:lnTo>
                  <a:lnTo>
                    <a:pt x="60" y="122"/>
                  </a:lnTo>
                  <a:lnTo>
                    <a:pt x="54" y="124"/>
                  </a:lnTo>
                  <a:lnTo>
                    <a:pt x="50" y="126"/>
                  </a:lnTo>
                  <a:lnTo>
                    <a:pt x="44" y="128"/>
                  </a:lnTo>
                  <a:lnTo>
                    <a:pt x="34" y="132"/>
                  </a:lnTo>
                  <a:lnTo>
                    <a:pt x="24" y="134"/>
                  </a:lnTo>
                  <a:lnTo>
                    <a:pt x="18" y="138"/>
                  </a:lnTo>
                  <a:lnTo>
                    <a:pt x="12" y="142"/>
                  </a:lnTo>
                  <a:lnTo>
                    <a:pt x="10" y="146"/>
                  </a:lnTo>
                  <a:lnTo>
                    <a:pt x="8" y="148"/>
                  </a:lnTo>
                  <a:lnTo>
                    <a:pt x="10" y="152"/>
                  </a:lnTo>
                  <a:lnTo>
                    <a:pt x="12" y="156"/>
                  </a:lnTo>
                  <a:lnTo>
                    <a:pt x="14" y="158"/>
                  </a:lnTo>
                  <a:lnTo>
                    <a:pt x="18" y="160"/>
                  </a:lnTo>
                  <a:lnTo>
                    <a:pt x="24" y="164"/>
                  </a:lnTo>
                  <a:lnTo>
                    <a:pt x="32" y="166"/>
                  </a:lnTo>
                  <a:lnTo>
                    <a:pt x="40" y="170"/>
                  </a:lnTo>
                  <a:lnTo>
                    <a:pt x="50" y="172"/>
                  </a:lnTo>
                  <a:lnTo>
                    <a:pt x="62" y="176"/>
                  </a:lnTo>
                  <a:lnTo>
                    <a:pt x="74" y="180"/>
                  </a:lnTo>
                </a:path>
              </a:pathLst>
            </a:custGeom>
            <a:noFill/>
            <a:ln w="12700">
              <a:solidFill>
                <a:srgbClr val="000000"/>
              </a:solidFill>
              <a:round/>
              <a:headEnd/>
              <a:tailEnd/>
            </a:ln>
          </p:spPr>
          <p:txBody>
            <a:bodyPr/>
            <a:lstStyle/>
            <a:p>
              <a:pPr algn="ctr"/>
              <a:endParaRPr lang="fr-FR" sz="2000"/>
            </a:p>
          </p:txBody>
        </p:sp>
      </p:grpSp>
      <p:pic>
        <p:nvPicPr>
          <p:cNvPr id="17413" name="Picture 11" descr="Solution Explorer Screen Shot"/>
          <p:cNvPicPr>
            <a:picLocks noChangeAspect="1" noChangeArrowheads="1"/>
          </p:cNvPicPr>
          <p:nvPr/>
        </p:nvPicPr>
        <p:blipFill>
          <a:blip r:embed="rId4"/>
          <a:srcRect/>
          <a:stretch>
            <a:fillRect/>
          </a:stretch>
        </p:blipFill>
        <p:spPr bwMode="auto">
          <a:xfrm>
            <a:off x="4926013" y="1311275"/>
            <a:ext cx="3535362" cy="4654550"/>
          </a:xfrm>
          <a:prstGeom prst="rect">
            <a:avLst/>
          </a:prstGeom>
          <a:noFill/>
          <a:ln w="9525">
            <a:solidFill>
              <a:schemeClr val="tx1"/>
            </a:solidFill>
            <a:miter lim="800000"/>
            <a:headEnd/>
            <a:tailEnd/>
          </a:ln>
        </p:spPr>
      </p:pic>
      <p:sp>
        <p:nvSpPr>
          <p:cNvPr id="17414" name="Line 12"/>
          <p:cNvSpPr>
            <a:spLocks noChangeShapeType="1"/>
          </p:cNvSpPr>
          <p:nvPr/>
        </p:nvSpPr>
        <p:spPr bwMode="blackWhite">
          <a:xfrm rot="-545077">
            <a:off x="3384550" y="1947863"/>
            <a:ext cx="1668463" cy="312737"/>
          </a:xfrm>
          <a:prstGeom prst="line">
            <a:avLst/>
          </a:prstGeom>
          <a:noFill/>
          <a:ln w="12700">
            <a:solidFill>
              <a:schemeClr val="accent2"/>
            </a:solidFill>
            <a:round/>
            <a:headEnd/>
            <a:tailEnd type="triangle" w="lg" len="lg"/>
          </a:ln>
        </p:spPr>
        <p:txBody>
          <a:bodyPr wrap="none" anchor="ctr"/>
          <a:lstStyle/>
          <a:p>
            <a:endParaRPr lang="fr-FR"/>
          </a:p>
        </p:txBody>
      </p:sp>
      <p:sp>
        <p:nvSpPr>
          <p:cNvPr id="17415" name="Line 13"/>
          <p:cNvSpPr>
            <a:spLocks noChangeShapeType="1"/>
          </p:cNvSpPr>
          <p:nvPr/>
        </p:nvSpPr>
        <p:spPr bwMode="blackWhite">
          <a:xfrm rot="20935960" flipV="1">
            <a:off x="3602038" y="2582863"/>
            <a:ext cx="1844675" cy="949325"/>
          </a:xfrm>
          <a:prstGeom prst="line">
            <a:avLst/>
          </a:prstGeom>
          <a:noFill/>
          <a:ln w="12700">
            <a:solidFill>
              <a:schemeClr val="accent2"/>
            </a:solidFill>
            <a:round/>
            <a:headEnd/>
            <a:tailEnd type="triangle" w="lg" len="lg"/>
          </a:ln>
        </p:spPr>
        <p:txBody>
          <a:bodyPr wrap="none" anchor="ctr"/>
          <a:lstStyle/>
          <a:p>
            <a:endParaRPr lang="fr-FR"/>
          </a:p>
        </p:txBody>
      </p:sp>
      <p:sp>
        <p:nvSpPr>
          <p:cNvPr id="17416" name="Line 14"/>
          <p:cNvSpPr>
            <a:spLocks noChangeShapeType="1"/>
          </p:cNvSpPr>
          <p:nvPr/>
        </p:nvSpPr>
        <p:spPr bwMode="blackWhite">
          <a:xfrm rot="-1116954">
            <a:off x="3732213" y="3957638"/>
            <a:ext cx="1558925" cy="338137"/>
          </a:xfrm>
          <a:prstGeom prst="line">
            <a:avLst/>
          </a:prstGeom>
          <a:noFill/>
          <a:ln w="12700">
            <a:solidFill>
              <a:schemeClr val="accent2"/>
            </a:solidFill>
            <a:round/>
            <a:headEnd/>
            <a:tailEnd type="triangle" w="lg" len="lg"/>
          </a:ln>
        </p:spPr>
        <p:txBody>
          <a:bodyPr wrap="none" anchor="ctr"/>
          <a:lstStyle/>
          <a:p>
            <a:endParaRPr lang="fr-F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fr-FR" dirty="0"/>
              <a:t>Présentation et environnement de développement</a:t>
            </a:r>
          </a:p>
        </p:txBody>
      </p:sp>
      <p:sp>
        <p:nvSpPr>
          <p:cNvPr id="18435" name="Espace réservé du contenu 7"/>
          <p:cNvSpPr>
            <a:spLocks noGrp="1"/>
          </p:cNvSpPr>
          <p:nvPr>
            <p:ph idx="1"/>
          </p:nvPr>
        </p:nvSpPr>
        <p:spPr>
          <a:xfrm>
            <a:off x="2847975" y="1312863"/>
            <a:ext cx="6030913" cy="4478337"/>
          </a:xfrm>
        </p:spPr>
        <p:txBody>
          <a:bodyPr/>
          <a:lstStyle/>
          <a:p>
            <a:pPr eaLnBrk="1" hangingPunct="1">
              <a:buFont typeface="Arial" charset="0"/>
              <a:buNone/>
            </a:pPr>
            <a:r>
              <a:rPr lang="fr-FR">
                <a:cs typeface="Arial" charset="0"/>
              </a:rPr>
              <a:t>Évolution de C à C#</a:t>
            </a:r>
          </a:p>
          <a:p>
            <a:pPr eaLnBrk="1" hangingPunct="1">
              <a:buFont typeface="Arial" charset="0"/>
              <a:buNone/>
            </a:pPr>
            <a:endParaRPr lang="fr-FR">
              <a:cs typeface="Arial" charset="0"/>
            </a:endParaRPr>
          </a:p>
          <a:p>
            <a:pPr eaLnBrk="1" hangingPunct="1">
              <a:buFont typeface="Arial" charset="0"/>
              <a:buNone/>
            </a:pPr>
            <a:r>
              <a:rPr lang="fr-FR">
                <a:cs typeface="Arial" charset="0"/>
              </a:rPr>
              <a:t>Environnement de développement</a:t>
            </a:r>
          </a:p>
          <a:p>
            <a:pPr eaLnBrk="1" hangingPunct="1">
              <a:buFont typeface="Arial" charset="0"/>
              <a:buNone/>
            </a:pPr>
            <a:endParaRPr lang="fr-FR">
              <a:cs typeface="Arial" charset="0"/>
            </a:endParaRPr>
          </a:p>
          <a:p>
            <a:pPr eaLnBrk="1" hangingPunct="1">
              <a:buFont typeface="Arial" charset="0"/>
              <a:buNone/>
            </a:pPr>
            <a:r>
              <a:rPr lang="fr-FR">
                <a:cs typeface="Arial" charset="0"/>
              </a:rPr>
              <a:t>Vue d’ensemble de l’architecture .NET </a:t>
            </a:r>
          </a:p>
          <a:p>
            <a:pPr eaLnBrk="1" hangingPunct="1">
              <a:buFont typeface="Arial" charset="0"/>
              <a:buNone/>
            </a:pPr>
            <a:endParaRPr lang="fr-FR">
              <a:cs typeface="Arial" charset="0"/>
            </a:endParaRPr>
          </a:p>
          <a:p>
            <a:pPr eaLnBrk="1" hangingPunct="1">
              <a:buFont typeface="Arial" charset="0"/>
              <a:buNone/>
            </a:pPr>
            <a:r>
              <a:rPr lang="fr-FR">
                <a:cs typeface="Arial" charset="0"/>
              </a:rPr>
              <a:t>Exercice 1.1</a:t>
            </a:r>
          </a:p>
          <a:p>
            <a:pPr eaLnBrk="1" hangingPunct="1">
              <a:buFont typeface="Arial" charset="0"/>
              <a:buNone/>
            </a:pPr>
            <a:endParaRPr lang="fr-FR">
              <a:cs typeface="Arial" charset="0"/>
            </a:endParaRPr>
          </a:p>
          <a:p>
            <a:pPr eaLnBrk="1" hangingPunct="1">
              <a:buFont typeface="Arial" charset="0"/>
              <a:buNone/>
            </a:pPr>
            <a:r>
              <a:rPr lang="fr-FR">
                <a:cs typeface="Arial" charset="0"/>
              </a:rPr>
              <a:t>Questions de révision</a:t>
            </a:r>
          </a:p>
          <a:p>
            <a:endParaRPr lang="fr-FR"/>
          </a:p>
        </p:txBody>
      </p:sp>
      <p:grpSp>
        <p:nvGrpSpPr>
          <p:cNvPr id="18436" name="Group 6"/>
          <p:cNvGrpSpPr>
            <a:grpSpLocks/>
          </p:cNvGrpSpPr>
          <p:nvPr/>
        </p:nvGrpSpPr>
        <p:grpSpPr bwMode="auto">
          <a:xfrm>
            <a:off x="2620963" y="3170238"/>
            <a:ext cx="228600" cy="311150"/>
            <a:chOff x="208" y="730"/>
            <a:chExt cx="249" cy="292"/>
          </a:xfrm>
        </p:grpSpPr>
        <p:sp>
          <p:nvSpPr>
            <p:cNvPr id="18437" name="AutoShape 7"/>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wrap="none" anchor="ctr"/>
            <a:lstStyle/>
            <a:p>
              <a:endParaRPr lang="fr-FR"/>
            </a:p>
          </p:txBody>
        </p:sp>
        <p:sp>
          <p:nvSpPr>
            <p:cNvPr id="18438" name="Freeform 8"/>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18439" name="Freeform 9"/>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a:defRPr/>
            </a:pPr>
            <a:r>
              <a:rPr lang="fr-FR"/>
              <a:t>Vue d’ensemble de l’architecture .NET </a:t>
            </a:r>
            <a:endParaRPr lang="en-US"/>
          </a:p>
        </p:txBody>
      </p:sp>
      <p:sp>
        <p:nvSpPr>
          <p:cNvPr id="19459" name="Rectangle 3"/>
          <p:cNvSpPr>
            <a:spLocks noChangeArrowheads="1"/>
          </p:cNvSpPr>
          <p:nvPr/>
        </p:nvSpPr>
        <p:spPr bwMode="blackWhite">
          <a:xfrm>
            <a:off x="420688" y="2054225"/>
            <a:ext cx="6927850" cy="4214813"/>
          </a:xfrm>
          <a:prstGeom prst="rect">
            <a:avLst/>
          </a:prstGeom>
          <a:solidFill>
            <a:srgbClr val="99CCFF"/>
          </a:solidFill>
          <a:ln w="12700">
            <a:solidFill>
              <a:schemeClr val="bg1"/>
            </a:solidFill>
            <a:miter lim="800000"/>
            <a:headEnd type="none" w="sm" len="sm"/>
            <a:tailEnd type="none" w="sm" len="sm"/>
          </a:ln>
        </p:spPr>
        <p:txBody>
          <a:bodyPr wrap="none" anchor="ctr"/>
          <a:lstStyle/>
          <a:p>
            <a:pPr algn="ctr">
              <a:lnSpc>
                <a:spcPct val="90000"/>
              </a:lnSpc>
            </a:pPr>
            <a:endParaRPr lang="en-US" sz="2400" b="1"/>
          </a:p>
          <a:p>
            <a:pPr algn="ctr">
              <a:lnSpc>
                <a:spcPct val="90000"/>
              </a:lnSpc>
            </a:pPr>
            <a:endParaRPr lang="en-US" sz="2400" b="1"/>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solidFill>
                <a:schemeClr val="bg1"/>
              </a:solidFill>
            </a:endParaRPr>
          </a:p>
          <a:p>
            <a:pPr algn="ctr">
              <a:lnSpc>
                <a:spcPct val="90000"/>
              </a:lnSpc>
            </a:pPr>
            <a:r>
              <a:rPr lang="fr-FR" sz="2000"/>
              <a:t>«Tout» système d’exploitation, environnement dédié ou SOA</a:t>
            </a:r>
          </a:p>
        </p:txBody>
      </p:sp>
      <p:sp>
        <p:nvSpPr>
          <p:cNvPr id="174084" name="Rectangle 4"/>
          <p:cNvSpPr>
            <a:spLocks noChangeArrowheads="1"/>
          </p:cNvSpPr>
          <p:nvPr/>
        </p:nvSpPr>
        <p:spPr bwMode="blackWhite">
          <a:xfrm>
            <a:off x="7350125" y="2035175"/>
            <a:ext cx="847725" cy="3198813"/>
          </a:xfrm>
          <a:prstGeom prst="rect">
            <a:avLst/>
          </a:prstGeom>
          <a:gradFill rotWithShape="0">
            <a:gsLst>
              <a:gs pos="0">
                <a:schemeClr val="accent1">
                  <a:gamma/>
                  <a:tint val="93725"/>
                  <a:invGamma/>
                </a:schemeClr>
              </a:gs>
              <a:gs pos="100000">
                <a:schemeClr val="accent1"/>
              </a:gs>
            </a:gsLst>
            <a:lin ang="5400000" scaled="1"/>
          </a:gradFill>
          <a:ln w="12700">
            <a:solidFill>
              <a:schemeClr val="bg1"/>
            </a:solidFill>
            <a:miter lim="800000"/>
            <a:headEnd type="none" w="sm" len="sm"/>
            <a:tailEnd type="none" w="sm" len="sm"/>
          </a:ln>
          <a:effectLst/>
        </p:spPr>
        <p:txBody>
          <a:bodyPr vert="eaVert" wrap="none" anchor="ctr"/>
          <a:lstStyle/>
          <a:p>
            <a:pPr algn="ctr">
              <a:defRPr/>
            </a:pPr>
            <a:r>
              <a:rPr lang="en-US" sz="2000" b="1"/>
              <a:t>Visual Studio 2008</a:t>
            </a:r>
          </a:p>
        </p:txBody>
      </p:sp>
      <p:sp>
        <p:nvSpPr>
          <p:cNvPr id="19461" name="Rectangle 5"/>
          <p:cNvSpPr>
            <a:spLocks noChangeArrowheads="1"/>
          </p:cNvSpPr>
          <p:nvPr/>
        </p:nvSpPr>
        <p:spPr bwMode="blackWhite">
          <a:xfrm>
            <a:off x="592138" y="4794250"/>
            <a:ext cx="6534150" cy="352425"/>
          </a:xfrm>
          <a:prstGeom prst="rect">
            <a:avLst/>
          </a:prstGeom>
          <a:solidFill>
            <a:srgbClr val="CCFFCC"/>
          </a:solidFill>
          <a:ln w="12700">
            <a:solidFill>
              <a:schemeClr val="bg1"/>
            </a:solidFill>
            <a:miter lim="800000"/>
            <a:headEnd type="none" w="sm" len="sm"/>
            <a:tailEnd type="none" w="sm" len="sm"/>
          </a:ln>
        </p:spPr>
        <p:txBody>
          <a:bodyPr wrap="none" anchor="ctr"/>
          <a:lstStyle/>
          <a:p>
            <a:pPr algn="ctr"/>
            <a:r>
              <a:rPr lang="en-US" sz="2000"/>
              <a:t>Déploiement – Manifest assembly component model</a:t>
            </a:r>
          </a:p>
        </p:txBody>
      </p:sp>
      <p:sp>
        <p:nvSpPr>
          <p:cNvPr id="19462" name="Rectangle 6"/>
          <p:cNvSpPr>
            <a:spLocks noChangeArrowheads="1"/>
          </p:cNvSpPr>
          <p:nvPr/>
        </p:nvSpPr>
        <p:spPr bwMode="blackWhite">
          <a:xfrm>
            <a:off x="593725" y="3797300"/>
            <a:ext cx="6546850" cy="352425"/>
          </a:xfrm>
          <a:prstGeom prst="rect">
            <a:avLst/>
          </a:prstGeom>
          <a:solidFill>
            <a:srgbClr val="FF99CC"/>
          </a:solidFill>
          <a:ln w="12700">
            <a:solidFill>
              <a:schemeClr val="bg1"/>
            </a:solidFill>
            <a:miter lim="800000"/>
            <a:headEnd type="none" w="sm" len="sm"/>
            <a:tailEnd type="none" w="sm" len="sm"/>
          </a:ln>
        </p:spPr>
        <p:txBody>
          <a:bodyPr wrap="none" anchor="ctr"/>
          <a:lstStyle/>
          <a:p>
            <a:pPr algn="ctr"/>
            <a:r>
              <a:rPr lang="en-US" sz="2000"/>
              <a:t>Bibliothèques de Classes</a:t>
            </a:r>
          </a:p>
        </p:txBody>
      </p:sp>
      <p:sp>
        <p:nvSpPr>
          <p:cNvPr id="19463" name="Rectangle 7"/>
          <p:cNvSpPr>
            <a:spLocks noChangeArrowheads="1"/>
          </p:cNvSpPr>
          <p:nvPr/>
        </p:nvSpPr>
        <p:spPr bwMode="blackWhite">
          <a:xfrm>
            <a:off x="577850" y="3284538"/>
            <a:ext cx="6577013" cy="379412"/>
          </a:xfrm>
          <a:prstGeom prst="rect">
            <a:avLst/>
          </a:prstGeom>
          <a:solidFill>
            <a:srgbClr val="FFCC99"/>
          </a:solidFill>
          <a:ln w="12700">
            <a:solidFill>
              <a:schemeClr val="bg1"/>
            </a:solidFill>
            <a:miter lim="800000"/>
            <a:headEnd type="none" w="sm" len="sm"/>
            <a:tailEnd type="none" w="sm" len="sm"/>
          </a:ln>
        </p:spPr>
        <p:txBody>
          <a:bodyPr wrap="none" anchor="ctr"/>
          <a:lstStyle/>
          <a:p>
            <a:pPr algn="ctr"/>
            <a:r>
              <a:rPr lang="en-US" sz="2000"/>
              <a:t>Frameworks applicatifs (ASP, WCF, WPF, etc.)</a:t>
            </a:r>
          </a:p>
        </p:txBody>
      </p:sp>
      <p:sp>
        <p:nvSpPr>
          <p:cNvPr id="19464" name="Rectangle 8"/>
          <p:cNvSpPr>
            <a:spLocks noChangeArrowheads="1"/>
          </p:cNvSpPr>
          <p:nvPr/>
        </p:nvSpPr>
        <p:spPr bwMode="blackWhite">
          <a:xfrm>
            <a:off x="577850" y="2759075"/>
            <a:ext cx="6588125" cy="379413"/>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Intermediate Language (IL)</a:t>
            </a:r>
          </a:p>
        </p:txBody>
      </p:sp>
      <p:grpSp>
        <p:nvGrpSpPr>
          <p:cNvPr id="19465" name="Group 9"/>
          <p:cNvGrpSpPr>
            <a:grpSpLocks/>
          </p:cNvGrpSpPr>
          <p:nvPr/>
        </p:nvGrpSpPr>
        <p:grpSpPr bwMode="auto">
          <a:xfrm>
            <a:off x="615950" y="2211388"/>
            <a:ext cx="6529388" cy="420687"/>
            <a:chOff x="584" y="1322"/>
            <a:chExt cx="3504" cy="298"/>
          </a:xfrm>
        </p:grpSpPr>
        <p:sp>
          <p:nvSpPr>
            <p:cNvPr id="19470" name="Rectangle 10"/>
            <p:cNvSpPr>
              <a:spLocks noChangeArrowheads="1"/>
            </p:cNvSpPr>
            <p:nvPr/>
          </p:nvSpPr>
          <p:spPr bwMode="blackWhite">
            <a:xfrm>
              <a:off x="584" y="1322"/>
              <a:ext cx="576"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C#</a:t>
              </a:r>
            </a:p>
          </p:txBody>
        </p:sp>
        <p:sp>
          <p:nvSpPr>
            <p:cNvPr id="19471" name="Rectangle 11"/>
            <p:cNvSpPr>
              <a:spLocks noChangeArrowheads="1"/>
            </p:cNvSpPr>
            <p:nvPr/>
          </p:nvSpPr>
          <p:spPr bwMode="blackWhite">
            <a:xfrm>
              <a:off x="1256" y="1322"/>
              <a:ext cx="576"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VB.NET</a:t>
              </a:r>
            </a:p>
          </p:txBody>
        </p:sp>
        <p:sp>
          <p:nvSpPr>
            <p:cNvPr id="19472" name="Rectangle 12"/>
            <p:cNvSpPr>
              <a:spLocks noChangeArrowheads="1"/>
            </p:cNvSpPr>
            <p:nvPr/>
          </p:nvSpPr>
          <p:spPr bwMode="blackWhite">
            <a:xfrm>
              <a:off x="1928" y="1322"/>
              <a:ext cx="576"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C++/CLI</a:t>
              </a:r>
            </a:p>
          </p:txBody>
        </p:sp>
        <p:sp>
          <p:nvSpPr>
            <p:cNvPr id="19473" name="Rectangle 13"/>
            <p:cNvSpPr>
              <a:spLocks noChangeArrowheads="1"/>
            </p:cNvSpPr>
            <p:nvPr/>
          </p:nvSpPr>
          <p:spPr bwMode="blackWhite">
            <a:xfrm>
              <a:off x="2600" y="1322"/>
              <a:ext cx="720"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J#</a:t>
              </a:r>
            </a:p>
          </p:txBody>
        </p:sp>
        <p:sp>
          <p:nvSpPr>
            <p:cNvPr id="19474" name="Rectangle 14"/>
            <p:cNvSpPr>
              <a:spLocks noChangeArrowheads="1"/>
            </p:cNvSpPr>
            <p:nvPr/>
          </p:nvSpPr>
          <p:spPr bwMode="blackWhite">
            <a:xfrm>
              <a:off x="3416" y="1322"/>
              <a:ext cx="672"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Autres</a:t>
              </a:r>
              <a:r>
                <a:rPr lang="en-US" sz="2400" b="1"/>
                <a:t>…</a:t>
              </a:r>
            </a:p>
          </p:txBody>
        </p:sp>
      </p:grpSp>
      <p:sp>
        <p:nvSpPr>
          <p:cNvPr id="19466" name="Rectangle 15"/>
          <p:cNvSpPr>
            <a:spLocks noChangeArrowheads="1"/>
          </p:cNvSpPr>
          <p:nvPr/>
        </p:nvSpPr>
        <p:spPr bwMode="blackWhite">
          <a:xfrm>
            <a:off x="609600" y="4316413"/>
            <a:ext cx="6534150" cy="352425"/>
          </a:xfrm>
          <a:prstGeom prst="rect">
            <a:avLst/>
          </a:prstGeom>
          <a:solidFill>
            <a:srgbClr val="CC99FF"/>
          </a:solidFill>
          <a:ln w="12700">
            <a:solidFill>
              <a:schemeClr val="bg1"/>
            </a:solidFill>
            <a:miter lim="800000"/>
            <a:headEnd type="none" w="sm" len="sm"/>
            <a:tailEnd type="none" w="sm" len="sm"/>
          </a:ln>
        </p:spPr>
        <p:txBody>
          <a:bodyPr wrap="none" anchor="ctr"/>
          <a:lstStyle/>
          <a:p>
            <a:pPr algn="ctr"/>
            <a:r>
              <a:rPr lang="en-US" sz="2000"/>
              <a:t>Accès aux bases de données - Gestion du cycle de vie</a:t>
            </a:r>
          </a:p>
        </p:txBody>
      </p:sp>
      <p:sp>
        <p:nvSpPr>
          <p:cNvPr id="19467" name="Rectangle 16"/>
          <p:cNvSpPr>
            <a:spLocks noChangeArrowheads="1"/>
          </p:cNvSpPr>
          <p:nvPr/>
        </p:nvSpPr>
        <p:spPr bwMode="blackWhite">
          <a:xfrm>
            <a:off x="665163" y="5383213"/>
            <a:ext cx="6505575" cy="352425"/>
          </a:xfrm>
          <a:prstGeom prst="rect">
            <a:avLst/>
          </a:prstGeom>
          <a:solidFill>
            <a:srgbClr val="CCFFFF"/>
          </a:solidFill>
          <a:ln w="12700">
            <a:solidFill>
              <a:schemeClr val="bg1"/>
            </a:solidFill>
            <a:miter lim="800000"/>
            <a:headEnd type="none" w="sm" len="sm"/>
            <a:tailEnd type="none" w="sm" len="sm"/>
          </a:ln>
        </p:spPr>
        <p:txBody>
          <a:bodyPr wrap="none" anchor="ctr"/>
          <a:lstStyle/>
          <a:p>
            <a:pPr algn="ctr"/>
            <a:r>
              <a:rPr lang="en-US" sz="2000"/>
              <a:t>Common Language Infrastructure (CLI)</a:t>
            </a:r>
          </a:p>
        </p:txBody>
      </p:sp>
      <p:sp>
        <p:nvSpPr>
          <p:cNvPr id="19468" name="Rectangle 17"/>
          <p:cNvSpPr>
            <a:spLocks noChangeArrowheads="1"/>
          </p:cNvSpPr>
          <p:nvPr/>
        </p:nvSpPr>
        <p:spPr bwMode="auto">
          <a:xfrm>
            <a:off x="384175" y="2071688"/>
            <a:ext cx="7862888" cy="3194050"/>
          </a:xfrm>
          <a:prstGeom prst="rect">
            <a:avLst/>
          </a:prstGeom>
          <a:noFill/>
          <a:ln w="76200">
            <a:solidFill>
              <a:srgbClr val="FF0000"/>
            </a:solidFill>
            <a:miter lim="800000"/>
            <a:headEnd/>
            <a:tailEnd/>
          </a:ln>
        </p:spPr>
        <p:txBody>
          <a:bodyPr anchor="ctr">
            <a:spAutoFit/>
          </a:bodyPr>
          <a:lstStyle/>
          <a:p>
            <a:endParaRPr lang="fr-FR"/>
          </a:p>
        </p:txBody>
      </p:sp>
      <p:sp>
        <p:nvSpPr>
          <p:cNvPr id="19469" name="Rectangle 18"/>
          <p:cNvSpPr>
            <a:spLocks noChangeArrowheads="1"/>
          </p:cNvSpPr>
          <p:nvPr/>
        </p:nvSpPr>
        <p:spPr bwMode="auto">
          <a:xfrm>
            <a:off x="279400" y="1312863"/>
            <a:ext cx="8599488" cy="666750"/>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L’architecture globale de .NET est organisée en couches logiques</a:t>
            </a:r>
          </a:p>
          <a:p>
            <a:pPr marL="685800" lvl="1" indent="-341313">
              <a:spcBef>
                <a:spcPts val="200"/>
              </a:spcBef>
              <a:buClr>
                <a:schemeClr val="accent2"/>
              </a:buClr>
              <a:buFont typeface="Arial" charset="0"/>
              <a:buChar char="—"/>
            </a:pPr>
            <a:r>
              <a:rPr lang="fr-FR" sz="1800">
                <a:solidFill>
                  <a:srgbClr val="000080"/>
                </a:solidFill>
              </a:rPr>
              <a:t>Pour les développements supportés par Visual Studio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defRPr/>
            </a:pPr>
            <a:r>
              <a:rPr lang="fr-FR"/>
              <a:t>CLI (</a:t>
            </a:r>
            <a:r>
              <a:rPr lang="fr-FR" u="sng"/>
              <a:t>C</a:t>
            </a:r>
            <a:r>
              <a:rPr lang="fr-FR"/>
              <a:t>ommon </a:t>
            </a:r>
            <a:r>
              <a:rPr lang="fr-FR" u="sng"/>
              <a:t>L</a:t>
            </a:r>
            <a:r>
              <a:rPr lang="fr-FR"/>
              <a:t>anguage </a:t>
            </a:r>
            <a:r>
              <a:rPr lang="fr-FR" u="sng"/>
              <a:t>I</a:t>
            </a:r>
            <a:r>
              <a:rPr lang="fr-FR"/>
              <a:t>nfrastructure)</a:t>
            </a:r>
          </a:p>
        </p:txBody>
      </p:sp>
      <p:sp>
        <p:nvSpPr>
          <p:cNvPr id="20483" name="Rectangle 3"/>
          <p:cNvSpPr>
            <a:spLocks noGrp="1" noChangeArrowheads="1"/>
          </p:cNvSpPr>
          <p:nvPr>
            <p:ph idx="1"/>
          </p:nvPr>
        </p:nvSpPr>
        <p:spPr>
          <a:xfrm>
            <a:off x="268288" y="1162050"/>
            <a:ext cx="8599487" cy="5356225"/>
          </a:xfrm>
        </p:spPr>
        <p:txBody>
          <a:bodyPr/>
          <a:lstStyle/>
          <a:p>
            <a:pPr eaLnBrk="1" hangingPunct="1">
              <a:lnSpc>
                <a:spcPct val="90000"/>
              </a:lnSpc>
            </a:pPr>
            <a:r>
              <a:rPr lang="fr-FR" dirty="0"/>
              <a:t>La couche fondamentale est nommée CLI (</a:t>
            </a:r>
            <a:r>
              <a:rPr lang="fr-FR" i="1" u="sng" dirty="0">
                <a:latin typeface="Century Schoolbook" pitchFamily="18" charset="0"/>
              </a:rPr>
              <a:t>C</a:t>
            </a:r>
            <a:r>
              <a:rPr lang="fr-FR" i="1" dirty="0">
                <a:latin typeface="Century Schoolbook" pitchFamily="18" charset="0"/>
              </a:rPr>
              <a:t>ommon </a:t>
            </a:r>
            <a:r>
              <a:rPr lang="fr-FR" i="1" u="sng" dirty="0" err="1">
                <a:latin typeface="Century Schoolbook" pitchFamily="18" charset="0"/>
              </a:rPr>
              <a:t>L</a:t>
            </a:r>
            <a:r>
              <a:rPr lang="fr-FR" i="1" dirty="0" err="1">
                <a:latin typeface="Century Schoolbook" pitchFamily="18" charset="0"/>
              </a:rPr>
              <a:t>anguage</a:t>
            </a:r>
            <a:r>
              <a:rPr lang="fr-FR" i="1" dirty="0">
                <a:latin typeface="Century Schoolbook" pitchFamily="18" charset="0"/>
              </a:rPr>
              <a:t> </a:t>
            </a:r>
            <a:r>
              <a:rPr lang="fr-FR" i="1" u="sng" dirty="0">
                <a:latin typeface="Century Schoolbook" pitchFamily="18" charset="0"/>
              </a:rPr>
              <a:t>I</a:t>
            </a:r>
            <a:r>
              <a:rPr lang="fr-FR" i="1" dirty="0">
                <a:latin typeface="Century Schoolbook" pitchFamily="18" charset="0"/>
              </a:rPr>
              <a:t>nfrastructure</a:t>
            </a:r>
            <a:r>
              <a:rPr lang="fr-FR" dirty="0"/>
              <a:t>)</a:t>
            </a:r>
          </a:p>
          <a:p>
            <a:pPr lvl="1" eaLnBrk="1" hangingPunct="1">
              <a:lnSpc>
                <a:spcPct val="90000"/>
              </a:lnSpc>
            </a:pPr>
            <a:r>
              <a:rPr lang="fr-FR" dirty="0"/>
              <a:t>Les programmes .NET s’exécutent dans l’environnement et sous le contrôle du CLI, pas directement sous le contrôle du système d’exploitation natif</a:t>
            </a:r>
          </a:p>
          <a:p>
            <a:pPr lvl="2" eaLnBrk="1" hangingPunct="1">
              <a:lnSpc>
                <a:spcPct val="90000"/>
              </a:lnSpc>
              <a:spcBef>
                <a:spcPts val="100"/>
              </a:spcBef>
            </a:pPr>
            <a:r>
              <a:rPr lang="fr-FR" dirty="0"/>
              <a:t>Le code est dit </a:t>
            </a:r>
            <a:r>
              <a:rPr lang="fr-FR" i="1" dirty="0">
                <a:latin typeface="Century Schoolbook" pitchFamily="18" charset="0"/>
              </a:rPr>
              <a:t>managé </a:t>
            </a:r>
            <a:endParaRPr lang="fr-FR" dirty="0"/>
          </a:p>
          <a:p>
            <a:pPr>
              <a:lnSpc>
                <a:spcPct val="90000"/>
              </a:lnSpc>
              <a:spcBef>
                <a:spcPts val="600"/>
              </a:spcBef>
            </a:pPr>
            <a:r>
              <a:rPr lang="fr-FR" dirty="0"/>
              <a:t>Une implémentation CLI fournit de nombreux services lors de l’exécution, parmi lesquels :</a:t>
            </a:r>
          </a:p>
          <a:p>
            <a:pPr lvl="1">
              <a:lnSpc>
                <a:spcPct val="90000"/>
              </a:lnSpc>
              <a:spcBef>
                <a:spcPts val="100"/>
              </a:spcBef>
            </a:pPr>
            <a:r>
              <a:rPr lang="fr-FR" dirty="0"/>
              <a:t>L’intégration inter-langage</a:t>
            </a:r>
          </a:p>
          <a:p>
            <a:pPr lvl="1">
              <a:lnSpc>
                <a:spcPct val="90000"/>
              </a:lnSpc>
              <a:spcBef>
                <a:spcPts val="100"/>
              </a:spcBef>
            </a:pPr>
            <a:r>
              <a:rPr lang="fr-FR" dirty="0"/>
              <a:t>Le ramasse-miettes</a:t>
            </a:r>
          </a:p>
          <a:p>
            <a:pPr lvl="1">
              <a:lnSpc>
                <a:spcPct val="90000"/>
              </a:lnSpc>
              <a:spcBef>
                <a:spcPts val="100"/>
              </a:spcBef>
            </a:pPr>
            <a:r>
              <a:rPr lang="fr-FR" dirty="0"/>
              <a:t>L’accès et l’interaction avec des composants simples</a:t>
            </a:r>
          </a:p>
          <a:p>
            <a:pPr lvl="1">
              <a:lnSpc>
                <a:spcPct val="90000"/>
              </a:lnSpc>
              <a:spcBef>
                <a:spcPts val="100"/>
              </a:spcBef>
            </a:pPr>
            <a:r>
              <a:rPr lang="fr-FR" dirty="0"/>
              <a:t>La sécurité et la validation à l’exécution</a:t>
            </a:r>
          </a:p>
          <a:p>
            <a:pPr lvl="1">
              <a:lnSpc>
                <a:spcPct val="90000"/>
              </a:lnSpc>
              <a:spcBef>
                <a:spcPts val="100"/>
              </a:spcBef>
            </a:pPr>
            <a:r>
              <a:rPr lang="fr-FR" dirty="0"/>
              <a:t>La communication et la connexion aux bases de données</a:t>
            </a:r>
          </a:p>
          <a:p>
            <a:pPr lvl="1">
              <a:lnSpc>
                <a:spcPct val="90000"/>
              </a:lnSpc>
              <a:spcBef>
                <a:spcPts val="100"/>
              </a:spcBef>
            </a:pPr>
            <a:r>
              <a:rPr lang="fr-FR" dirty="0"/>
              <a:t>D’autres fonctionnalités </a:t>
            </a:r>
            <a:r>
              <a:rPr lang="fr-FR" dirty="0" err="1"/>
              <a:t>runtime</a:t>
            </a:r>
            <a:r>
              <a:rPr lang="fr-FR" dirty="0"/>
              <a:t> typiques</a:t>
            </a:r>
          </a:p>
          <a:p>
            <a:pPr eaLnBrk="1" hangingPunct="1">
              <a:lnSpc>
                <a:spcPct val="90000"/>
              </a:lnSpc>
              <a:spcBef>
                <a:spcPts val="600"/>
              </a:spcBef>
            </a:pPr>
            <a:r>
              <a:rPr lang="fr-FR" dirty="0"/>
              <a:t>Il existe des implémentations CLI pour de nombreuses plates-formes</a:t>
            </a:r>
          </a:p>
          <a:p>
            <a:pPr lvl="1" eaLnBrk="1" hangingPunct="1">
              <a:lnSpc>
                <a:spcPct val="90000"/>
              </a:lnSpc>
              <a:spcBef>
                <a:spcPts val="100"/>
              </a:spcBef>
            </a:pPr>
            <a:r>
              <a:rPr lang="fr-FR" dirty="0"/>
              <a:t>L’implémentation Windows se nomme CLR (</a:t>
            </a:r>
            <a:r>
              <a:rPr lang="fr-FR" u="sng" dirty="0"/>
              <a:t>C</a:t>
            </a:r>
            <a:r>
              <a:rPr lang="fr-FR" dirty="0"/>
              <a:t>ommon </a:t>
            </a:r>
            <a:r>
              <a:rPr lang="fr-FR" u="sng" dirty="0" err="1"/>
              <a:t>L</a:t>
            </a:r>
            <a:r>
              <a:rPr lang="fr-FR" dirty="0" err="1"/>
              <a:t>anguage</a:t>
            </a:r>
            <a:r>
              <a:rPr lang="fr-FR" dirty="0"/>
              <a:t> </a:t>
            </a:r>
            <a:r>
              <a:rPr lang="fr-FR" u="sng" dirty="0" err="1"/>
              <a:t>R</a:t>
            </a:r>
            <a:r>
              <a:rPr lang="fr-FR" dirty="0" err="1"/>
              <a:t>untime</a:t>
            </a:r>
            <a:r>
              <a:rPr lang="fr-FR" dirty="0"/>
              <a:t>)</a:t>
            </a:r>
          </a:p>
          <a:p>
            <a:pPr lvl="1" eaLnBrk="1" hangingPunct="1">
              <a:lnSpc>
                <a:spcPct val="90000"/>
              </a:lnSpc>
              <a:spcBef>
                <a:spcPts val="100"/>
              </a:spcBef>
            </a:pPr>
            <a:r>
              <a:rPr lang="fr-FR" dirty="0"/>
              <a:t>La plus populaire des implémentations Unix/Linux est celle de </a:t>
            </a:r>
            <a:r>
              <a:rPr lang="fr-FR" u="sng" dirty="0"/>
              <a:t>M</a:t>
            </a:r>
            <a:r>
              <a:rPr lang="fr-FR" dirty="0"/>
              <a:t>ono-</a:t>
            </a:r>
            <a:r>
              <a:rPr lang="fr-FR" u="sng" dirty="0"/>
              <a:t>P</a:t>
            </a:r>
            <a:r>
              <a:rPr lang="fr-FR" dirty="0"/>
              <a:t>roject (MPCLI)</a:t>
            </a:r>
          </a:p>
          <a:p>
            <a:pPr lvl="1" eaLnBrk="1" hangingPunct="1">
              <a:lnSpc>
                <a:spcPct val="90000"/>
              </a:lnSpc>
              <a:spcBef>
                <a:spcPts val="100"/>
              </a:spcBef>
            </a:pPr>
            <a:r>
              <a:rPr lang="fr-FR" dirty="0"/>
              <a:t>L’implémentation de référence Microsoft se nomme SSCLI (</a:t>
            </a:r>
            <a:r>
              <a:rPr lang="fr-FR" u="sng" dirty="0" err="1"/>
              <a:t>S</a:t>
            </a:r>
            <a:r>
              <a:rPr lang="fr-FR" dirty="0" err="1"/>
              <a:t>hared</a:t>
            </a:r>
            <a:r>
              <a:rPr lang="fr-FR" dirty="0"/>
              <a:t> </a:t>
            </a:r>
            <a:r>
              <a:rPr lang="fr-FR" u="sng" dirty="0"/>
              <a:t>S</a:t>
            </a:r>
            <a:r>
              <a:rPr lang="fr-FR" dirty="0"/>
              <a:t>ource CLI)</a:t>
            </a:r>
          </a:p>
          <a:p>
            <a:pPr lvl="2" eaLnBrk="1" hangingPunct="1">
              <a:lnSpc>
                <a:spcPct val="90000"/>
              </a:lnSpc>
              <a:spcBef>
                <a:spcPts val="100"/>
              </a:spcBef>
            </a:pPr>
            <a:r>
              <a:rPr lang="fr-FR" dirty="0" err="1"/>
              <a:t>FreeBSD</a:t>
            </a:r>
            <a:r>
              <a:rPr lang="fr-FR" dirty="0"/>
              <a:t> l’implémente sous le nom de code Rotor </a:t>
            </a:r>
          </a:p>
        </p:txBody>
      </p:sp>
      <p:grpSp>
        <p:nvGrpSpPr>
          <p:cNvPr id="20484" name="Group 4"/>
          <p:cNvGrpSpPr>
            <a:grpSpLocks/>
          </p:cNvGrpSpPr>
          <p:nvPr/>
        </p:nvGrpSpPr>
        <p:grpSpPr bwMode="auto">
          <a:xfrm>
            <a:off x="7228935" y="2881221"/>
            <a:ext cx="1246727" cy="1667445"/>
            <a:chOff x="2195" y="1083"/>
            <a:chExt cx="1494" cy="2150"/>
          </a:xfrm>
        </p:grpSpPr>
        <p:sp>
          <p:nvSpPr>
            <p:cNvPr id="20485" name="Freeform 5"/>
            <p:cNvSpPr>
              <a:spLocks/>
            </p:cNvSpPr>
            <p:nvPr/>
          </p:nvSpPr>
          <p:spPr bwMode="white">
            <a:xfrm>
              <a:off x="2203" y="1349"/>
              <a:ext cx="376" cy="376"/>
            </a:xfrm>
            <a:custGeom>
              <a:avLst/>
              <a:gdLst>
                <a:gd name="T0" fmla="*/ 91 w 751"/>
                <a:gd name="T1" fmla="*/ 28 h 750"/>
                <a:gd name="T2" fmla="*/ 94 w 751"/>
                <a:gd name="T3" fmla="*/ 8 h 750"/>
                <a:gd name="T4" fmla="*/ 82 w 751"/>
                <a:gd name="T5" fmla="*/ 0 h 750"/>
                <a:gd name="T6" fmla="*/ 62 w 751"/>
                <a:gd name="T7" fmla="*/ 7 h 750"/>
                <a:gd name="T8" fmla="*/ 39 w 751"/>
                <a:gd name="T9" fmla="*/ 3 h 750"/>
                <a:gd name="T10" fmla="*/ 24 w 751"/>
                <a:gd name="T11" fmla="*/ 6 h 750"/>
                <a:gd name="T12" fmla="*/ 11 w 751"/>
                <a:gd name="T13" fmla="*/ 42 h 750"/>
                <a:gd name="T14" fmla="*/ 0 w 751"/>
                <a:gd name="T15" fmla="*/ 73 h 750"/>
                <a:gd name="T16" fmla="*/ 11 w 751"/>
                <a:gd name="T17" fmla="*/ 95 h 750"/>
                <a:gd name="T18" fmla="*/ 41 w 751"/>
                <a:gd name="T19" fmla="*/ 92 h 750"/>
                <a:gd name="T20" fmla="*/ 77 w 751"/>
                <a:gd name="T21" fmla="*/ 93 h 750"/>
                <a:gd name="T22" fmla="*/ 73 w 751"/>
                <a:gd name="T23" fmla="*/ 78 h 750"/>
                <a:gd name="T24" fmla="*/ 85 w 751"/>
                <a:gd name="T25" fmla="*/ 49 h 750"/>
                <a:gd name="T26" fmla="*/ 91 w 751"/>
                <a:gd name="T27" fmla="*/ 28 h 750"/>
                <a:gd name="T28" fmla="*/ 91 w 751"/>
                <a:gd name="T29" fmla="*/ 28 h 7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1"/>
                <a:gd name="T46" fmla="*/ 0 h 750"/>
                <a:gd name="T47" fmla="*/ 751 w 751"/>
                <a:gd name="T48" fmla="*/ 750 h 7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1" h="750">
                  <a:moveTo>
                    <a:pt x="721" y="224"/>
                  </a:moveTo>
                  <a:lnTo>
                    <a:pt x="751" y="64"/>
                  </a:lnTo>
                  <a:lnTo>
                    <a:pt x="650" y="0"/>
                  </a:lnTo>
                  <a:lnTo>
                    <a:pt x="491" y="53"/>
                  </a:lnTo>
                  <a:lnTo>
                    <a:pt x="306" y="17"/>
                  </a:lnTo>
                  <a:lnTo>
                    <a:pt x="188" y="45"/>
                  </a:lnTo>
                  <a:lnTo>
                    <a:pt x="88" y="330"/>
                  </a:lnTo>
                  <a:lnTo>
                    <a:pt x="0" y="579"/>
                  </a:lnTo>
                  <a:lnTo>
                    <a:pt x="82" y="750"/>
                  </a:lnTo>
                  <a:lnTo>
                    <a:pt x="325" y="728"/>
                  </a:lnTo>
                  <a:lnTo>
                    <a:pt x="609" y="739"/>
                  </a:lnTo>
                  <a:lnTo>
                    <a:pt x="578" y="621"/>
                  </a:lnTo>
                  <a:lnTo>
                    <a:pt x="673" y="384"/>
                  </a:lnTo>
                  <a:lnTo>
                    <a:pt x="721" y="224"/>
                  </a:lnTo>
                  <a:close/>
                </a:path>
              </a:pathLst>
            </a:custGeom>
            <a:solidFill>
              <a:srgbClr val="CC9900"/>
            </a:solidFill>
            <a:ln w="9525">
              <a:noFill/>
              <a:round/>
              <a:headEnd/>
              <a:tailEnd/>
            </a:ln>
          </p:spPr>
          <p:txBody>
            <a:bodyPr/>
            <a:lstStyle/>
            <a:p>
              <a:endParaRPr lang="fr-FR"/>
            </a:p>
          </p:txBody>
        </p:sp>
        <p:sp>
          <p:nvSpPr>
            <p:cNvPr id="20486" name="Freeform 6"/>
            <p:cNvSpPr>
              <a:spLocks/>
            </p:cNvSpPr>
            <p:nvPr/>
          </p:nvSpPr>
          <p:spPr bwMode="white">
            <a:xfrm>
              <a:off x="3291" y="1133"/>
              <a:ext cx="381" cy="491"/>
            </a:xfrm>
            <a:custGeom>
              <a:avLst/>
              <a:gdLst>
                <a:gd name="T0" fmla="*/ 11 w 763"/>
                <a:gd name="T1" fmla="*/ 7 h 983"/>
                <a:gd name="T2" fmla="*/ 0 w 763"/>
                <a:gd name="T3" fmla="*/ 11 h 983"/>
                <a:gd name="T4" fmla="*/ 3 w 763"/>
                <a:gd name="T5" fmla="*/ 28 h 983"/>
                <a:gd name="T6" fmla="*/ 33 w 763"/>
                <a:gd name="T7" fmla="*/ 88 h 983"/>
                <a:gd name="T8" fmla="*/ 42 w 763"/>
                <a:gd name="T9" fmla="*/ 118 h 983"/>
                <a:gd name="T10" fmla="*/ 57 w 763"/>
                <a:gd name="T11" fmla="*/ 122 h 983"/>
                <a:gd name="T12" fmla="*/ 90 w 763"/>
                <a:gd name="T13" fmla="*/ 122 h 983"/>
                <a:gd name="T14" fmla="*/ 87 w 763"/>
                <a:gd name="T15" fmla="*/ 108 h 983"/>
                <a:gd name="T16" fmla="*/ 95 w 763"/>
                <a:gd name="T17" fmla="*/ 106 h 983"/>
                <a:gd name="T18" fmla="*/ 84 w 763"/>
                <a:gd name="T19" fmla="*/ 88 h 983"/>
                <a:gd name="T20" fmla="*/ 74 w 763"/>
                <a:gd name="T21" fmla="*/ 49 h 983"/>
                <a:gd name="T22" fmla="*/ 60 w 763"/>
                <a:gd name="T23" fmla="*/ 6 h 983"/>
                <a:gd name="T24" fmla="*/ 41 w 763"/>
                <a:gd name="T25" fmla="*/ 2 h 983"/>
                <a:gd name="T26" fmla="*/ 13 w 763"/>
                <a:gd name="T27" fmla="*/ 0 h 983"/>
                <a:gd name="T28" fmla="*/ 11 w 763"/>
                <a:gd name="T29" fmla="*/ 7 h 983"/>
                <a:gd name="T30" fmla="*/ 11 w 763"/>
                <a:gd name="T31" fmla="*/ 7 h 9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3"/>
                <a:gd name="T49" fmla="*/ 0 h 983"/>
                <a:gd name="T50" fmla="*/ 763 w 763"/>
                <a:gd name="T51" fmla="*/ 983 h 9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3" h="983">
                  <a:moveTo>
                    <a:pt x="95" y="59"/>
                  </a:moveTo>
                  <a:lnTo>
                    <a:pt x="0" y="95"/>
                  </a:lnTo>
                  <a:lnTo>
                    <a:pt x="25" y="226"/>
                  </a:lnTo>
                  <a:lnTo>
                    <a:pt x="267" y="711"/>
                  </a:lnTo>
                  <a:lnTo>
                    <a:pt x="343" y="949"/>
                  </a:lnTo>
                  <a:lnTo>
                    <a:pt x="462" y="983"/>
                  </a:lnTo>
                  <a:lnTo>
                    <a:pt x="721" y="983"/>
                  </a:lnTo>
                  <a:lnTo>
                    <a:pt x="698" y="871"/>
                  </a:lnTo>
                  <a:lnTo>
                    <a:pt x="763" y="854"/>
                  </a:lnTo>
                  <a:lnTo>
                    <a:pt x="673" y="711"/>
                  </a:lnTo>
                  <a:lnTo>
                    <a:pt x="592" y="392"/>
                  </a:lnTo>
                  <a:lnTo>
                    <a:pt x="485" y="53"/>
                  </a:lnTo>
                  <a:lnTo>
                    <a:pt x="331" y="19"/>
                  </a:lnTo>
                  <a:lnTo>
                    <a:pt x="107" y="0"/>
                  </a:lnTo>
                  <a:lnTo>
                    <a:pt x="95" y="59"/>
                  </a:lnTo>
                  <a:close/>
                </a:path>
              </a:pathLst>
            </a:custGeom>
            <a:solidFill>
              <a:schemeClr val="accent1"/>
            </a:solidFill>
            <a:ln w="9525">
              <a:noFill/>
              <a:round/>
              <a:headEnd/>
              <a:tailEnd/>
            </a:ln>
          </p:spPr>
          <p:txBody>
            <a:bodyPr/>
            <a:lstStyle/>
            <a:p>
              <a:endParaRPr lang="fr-FR"/>
            </a:p>
          </p:txBody>
        </p:sp>
        <p:sp>
          <p:nvSpPr>
            <p:cNvPr id="20487" name="Freeform 7"/>
            <p:cNvSpPr>
              <a:spLocks/>
            </p:cNvSpPr>
            <p:nvPr/>
          </p:nvSpPr>
          <p:spPr bwMode="white">
            <a:xfrm>
              <a:off x="3389" y="1441"/>
              <a:ext cx="70" cy="44"/>
            </a:xfrm>
            <a:custGeom>
              <a:avLst/>
              <a:gdLst>
                <a:gd name="T0" fmla="*/ 0 w 141"/>
                <a:gd name="T1" fmla="*/ 8 h 89"/>
                <a:gd name="T2" fmla="*/ 8 w 141"/>
                <a:gd name="T3" fmla="*/ 0 h 89"/>
                <a:gd name="T4" fmla="*/ 17 w 141"/>
                <a:gd name="T5" fmla="*/ 0 h 89"/>
                <a:gd name="T6" fmla="*/ 8 w 141"/>
                <a:gd name="T7" fmla="*/ 11 h 89"/>
                <a:gd name="T8" fmla="*/ 0 w 141"/>
                <a:gd name="T9" fmla="*/ 8 h 89"/>
                <a:gd name="T10" fmla="*/ 0 w 141"/>
                <a:gd name="T11" fmla="*/ 8 h 89"/>
                <a:gd name="T12" fmla="*/ 0 60000 65536"/>
                <a:gd name="T13" fmla="*/ 0 60000 65536"/>
                <a:gd name="T14" fmla="*/ 0 60000 65536"/>
                <a:gd name="T15" fmla="*/ 0 60000 65536"/>
                <a:gd name="T16" fmla="*/ 0 60000 65536"/>
                <a:gd name="T17" fmla="*/ 0 60000 65536"/>
                <a:gd name="T18" fmla="*/ 0 w 141"/>
                <a:gd name="T19" fmla="*/ 0 h 89"/>
                <a:gd name="T20" fmla="*/ 141 w 141"/>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41" h="89">
                  <a:moveTo>
                    <a:pt x="0" y="65"/>
                  </a:moveTo>
                  <a:lnTo>
                    <a:pt x="65" y="0"/>
                  </a:lnTo>
                  <a:lnTo>
                    <a:pt x="141" y="0"/>
                  </a:lnTo>
                  <a:lnTo>
                    <a:pt x="71" y="89"/>
                  </a:lnTo>
                  <a:lnTo>
                    <a:pt x="0" y="65"/>
                  </a:lnTo>
                  <a:close/>
                </a:path>
              </a:pathLst>
            </a:custGeom>
            <a:solidFill>
              <a:srgbClr val="FFCC99"/>
            </a:solidFill>
            <a:ln w="9525">
              <a:noFill/>
              <a:round/>
              <a:headEnd/>
              <a:tailEnd/>
            </a:ln>
          </p:spPr>
          <p:txBody>
            <a:bodyPr/>
            <a:lstStyle/>
            <a:p>
              <a:endParaRPr lang="fr-FR"/>
            </a:p>
          </p:txBody>
        </p:sp>
        <p:sp>
          <p:nvSpPr>
            <p:cNvPr id="20488" name="Freeform 8"/>
            <p:cNvSpPr>
              <a:spLocks/>
            </p:cNvSpPr>
            <p:nvPr/>
          </p:nvSpPr>
          <p:spPr bwMode="white">
            <a:xfrm>
              <a:off x="2528" y="1470"/>
              <a:ext cx="68" cy="50"/>
            </a:xfrm>
            <a:custGeom>
              <a:avLst/>
              <a:gdLst>
                <a:gd name="T0" fmla="*/ 17 w 135"/>
                <a:gd name="T1" fmla="*/ 2 h 101"/>
                <a:gd name="T2" fmla="*/ 10 w 135"/>
                <a:gd name="T3" fmla="*/ 0 h 101"/>
                <a:gd name="T4" fmla="*/ 0 w 135"/>
                <a:gd name="T5" fmla="*/ 3 h 101"/>
                <a:gd name="T6" fmla="*/ 3 w 135"/>
                <a:gd name="T7" fmla="*/ 7 h 101"/>
                <a:gd name="T8" fmla="*/ 17 w 135"/>
                <a:gd name="T9" fmla="*/ 12 h 101"/>
                <a:gd name="T10" fmla="*/ 17 w 135"/>
                <a:gd name="T11" fmla="*/ 2 h 101"/>
                <a:gd name="T12" fmla="*/ 17 w 135"/>
                <a:gd name="T13" fmla="*/ 2 h 101"/>
                <a:gd name="T14" fmla="*/ 0 60000 65536"/>
                <a:gd name="T15" fmla="*/ 0 60000 65536"/>
                <a:gd name="T16" fmla="*/ 0 60000 65536"/>
                <a:gd name="T17" fmla="*/ 0 60000 65536"/>
                <a:gd name="T18" fmla="*/ 0 60000 65536"/>
                <a:gd name="T19" fmla="*/ 0 60000 65536"/>
                <a:gd name="T20" fmla="*/ 0 60000 65536"/>
                <a:gd name="T21" fmla="*/ 0 w 135"/>
                <a:gd name="T22" fmla="*/ 0 h 101"/>
                <a:gd name="T23" fmla="*/ 135 w 135"/>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101">
                  <a:moveTo>
                    <a:pt x="135" y="19"/>
                  </a:moveTo>
                  <a:lnTo>
                    <a:pt x="77" y="0"/>
                  </a:lnTo>
                  <a:lnTo>
                    <a:pt x="0" y="25"/>
                  </a:lnTo>
                  <a:lnTo>
                    <a:pt x="18" y="59"/>
                  </a:lnTo>
                  <a:lnTo>
                    <a:pt x="130" y="101"/>
                  </a:lnTo>
                  <a:lnTo>
                    <a:pt x="135" y="19"/>
                  </a:lnTo>
                  <a:close/>
                </a:path>
              </a:pathLst>
            </a:custGeom>
            <a:solidFill>
              <a:srgbClr val="FFCC99"/>
            </a:solidFill>
            <a:ln w="9525">
              <a:noFill/>
              <a:round/>
              <a:headEnd/>
              <a:tailEnd/>
            </a:ln>
          </p:spPr>
          <p:txBody>
            <a:bodyPr/>
            <a:lstStyle/>
            <a:p>
              <a:endParaRPr lang="fr-FR"/>
            </a:p>
          </p:txBody>
        </p:sp>
        <p:sp>
          <p:nvSpPr>
            <p:cNvPr id="20489" name="Freeform 9"/>
            <p:cNvSpPr>
              <a:spLocks/>
            </p:cNvSpPr>
            <p:nvPr/>
          </p:nvSpPr>
          <p:spPr bwMode="white">
            <a:xfrm>
              <a:off x="2444" y="1826"/>
              <a:ext cx="965" cy="427"/>
            </a:xfrm>
            <a:custGeom>
              <a:avLst/>
              <a:gdLst>
                <a:gd name="T0" fmla="*/ 52 w 1932"/>
                <a:gd name="T1" fmla="*/ 0 h 853"/>
                <a:gd name="T2" fmla="*/ 44 w 1932"/>
                <a:gd name="T3" fmla="*/ 40 h 853"/>
                <a:gd name="T4" fmla="*/ 19 w 1932"/>
                <a:gd name="T5" fmla="*/ 59 h 853"/>
                <a:gd name="T6" fmla="*/ 6 w 1932"/>
                <a:gd name="T7" fmla="*/ 71 h 853"/>
                <a:gd name="T8" fmla="*/ 0 w 1932"/>
                <a:gd name="T9" fmla="*/ 91 h 853"/>
                <a:gd name="T10" fmla="*/ 13 w 1932"/>
                <a:gd name="T11" fmla="*/ 88 h 853"/>
                <a:gd name="T12" fmla="*/ 42 w 1932"/>
                <a:gd name="T13" fmla="*/ 107 h 853"/>
                <a:gd name="T14" fmla="*/ 72 w 1932"/>
                <a:gd name="T15" fmla="*/ 106 h 853"/>
                <a:gd name="T16" fmla="*/ 99 w 1932"/>
                <a:gd name="T17" fmla="*/ 89 h 853"/>
                <a:gd name="T18" fmla="*/ 131 w 1932"/>
                <a:gd name="T19" fmla="*/ 75 h 853"/>
                <a:gd name="T20" fmla="*/ 163 w 1932"/>
                <a:gd name="T21" fmla="*/ 74 h 853"/>
                <a:gd name="T22" fmla="*/ 178 w 1932"/>
                <a:gd name="T23" fmla="*/ 80 h 853"/>
                <a:gd name="T24" fmla="*/ 189 w 1932"/>
                <a:gd name="T25" fmla="*/ 99 h 853"/>
                <a:gd name="T26" fmla="*/ 210 w 1932"/>
                <a:gd name="T27" fmla="*/ 107 h 853"/>
                <a:gd name="T28" fmla="*/ 241 w 1932"/>
                <a:gd name="T29" fmla="*/ 87 h 853"/>
                <a:gd name="T30" fmla="*/ 222 w 1932"/>
                <a:gd name="T31" fmla="*/ 89 h 853"/>
                <a:gd name="T32" fmla="*/ 228 w 1932"/>
                <a:gd name="T33" fmla="*/ 60 h 853"/>
                <a:gd name="T34" fmla="*/ 220 w 1932"/>
                <a:gd name="T35" fmla="*/ 40 h 853"/>
                <a:gd name="T36" fmla="*/ 201 w 1932"/>
                <a:gd name="T37" fmla="*/ 31 h 853"/>
                <a:gd name="T38" fmla="*/ 184 w 1932"/>
                <a:gd name="T39" fmla="*/ 26 h 853"/>
                <a:gd name="T40" fmla="*/ 168 w 1932"/>
                <a:gd name="T41" fmla="*/ 30 h 853"/>
                <a:gd name="T42" fmla="*/ 149 w 1932"/>
                <a:gd name="T43" fmla="*/ 43 h 853"/>
                <a:gd name="T44" fmla="*/ 139 w 1932"/>
                <a:gd name="T45" fmla="*/ 35 h 853"/>
                <a:gd name="T46" fmla="*/ 132 w 1932"/>
                <a:gd name="T47" fmla="*/ 25 h 853"/>
                <a:gd name="T48" fmla="*/ 124 w 1932"/>
                <a:gd name="T49" fmla="*/ 25 h 853"/>
                <a:gd name="T50" fmla="*/ 103 w 1932"/>
                <a:gd name="T51" fmla="*/ 39 h 853"/>
                <a:gd name="T52" fmla="*/ 92 w 1932"/>
                <a:gd name="T53" fmla="*/ 38 h 853"/>
                <a:gd name="T54" fmla="*/ 77 w 1932"/>
                <a:gd name="T55" fmla="*/ 21 h 853"/>
                <a:gd name="T56" fmla="*/ 59 w 1932"/>
                <a:gd name="T57" fmla="*/ 4 h 853"/>
                <a:gd name="T58" fmla="*/ 52 w 1932"/>
                <a:gd name="T59" fmla="*/ 0 h 853"/>
                <a:gd name="T60" fmla="*/ 52 w 1932"/>
                <a:gd name="T61" fmla="*/ 0 h 85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932"/>
                <a:gd name="T94" fmla="*/ 0 h 853"/>
                <a:gd name="T95" fmla="*/ 1932 w 1932"/>
                <a:gd name="T96" fmla="*/ 853 h 85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932" h="853">
                  <a:moveTo>
                    <a:pt x="419" y="0"/>
                  </a:moveTo>
                  <a:lnTo>
                    <a:pt x="354" y="313"/>
                  </a:lnTo>
                  <a:lnTo>
                    <a:pt x="152" y="469"/>
                  </a:lnTo>
                  <a:lnTo>
                    <a:pt x="52" y="561"/>
                  </a:lnTo>
                  <a:lnTo>
                    <a:pt x="0" y="722"/>
                  </a:lnTo>
                  <a:lnTo>
                    <a:pt x="107" y="701"/>
                  </a:lnTo>
                  <a:lnTo>
                    <a:pt x="339" y="853"/>
                  </a:lnTo>
                  <a:lnTo>
                    <a:pt x="576" y="844"/>
                  </a:lnTo>
                  <a:lnTo>
                    <a:pt x="797" y="707"/>
                  </a:lnTo>
                  <a:lnTo>
                    <a:pt x="1050" y="600"/>
                  </a:lnTo>
                  <a:lnTo>
                    <a:pt x="1306" y="591"/>
                  </a:lnTo>
                  <a:lnTo>
                    <a:pt x="1432" y="637"/>
                  </a:lnTo>
                  <a:lnTo>
                    <a:pt x="1514" y="787"/>
                  </a:lnTo>
                  <a:lnTo>
                    <a:pt x="1685" y="853"/>
                  </a:lnTo>
                  <a:lnTo>
                    <a:pt x="1932" y="692"/>
                  </a:lnTo>
                  <a:lnTo>
                    <a:pt x="1782" y="707"/>
                  </a:lnTo>
                  <a:lnTo>
                    <a:pt x="1826" y="479"/>
                  </a:lnTo>
                  <a:lnTo>
                    <a:pt x="1761" y="317"/>
                  </a:lnTo>
                  <a:lnTo>
                    <a:pt x="1614" y="247"/>
                  </a:lnTo>
                  <a:lnTo>
                    <a:pt x="1474" y="207"/>
                  </a:lnTo>
                  <a:lnTo>
                    <a:pt x="1346" y="237"/>
                  </a:lnTo>
                  <a:lnTo>
                    <a:pt x="1196" y="338"/>
                  </a:lnTo>
                  <a:lnTo>
                    <a:pt x="1114" y="273"/>
                  </a:lnTo>
                  <a:lnTo>
                    <a:pt x="1059" y="197"/>
                  </a:lnTo>
                  <a:lnTo>
                    <a:pt x="1000" y="197"/>
                  </a:lnTo>
                  <a:lnTo>
                    <a:pt x="827" y="308"/>
                  </a:lnTo>
                  <a:lnTo>
                    <a:pt x="738" y="298"/>
                  </a:lnTo>
                  <a:lnTo>
                    <a:pt x="616" y="167"/>
                  </a:lnTo>
                  <a:lnTo>
                    <a:pt x="479" y="30"/>
                  </a:lnTo>
                  <a:lnTo>
                    <a:pt x="419" y="0"/>
                  </a:lnTo>
                  <a:close/>
                </a:path>
              </a:pathLst>
            </a:custGeom>
            <a:solidFill>
              <a:srgbClr val="0099FF"/>
            </a:solidFill>
            <a:ln w="9525">
              <a:noFill/>
              <a:round/>
              <a:headEnd/>
              <a:tailEnd/>
            </a:ln>
          </p:spPr>
          <p:txBody>
            <a:bodyPr/>
            <a:lstStyle/>
            <a:p>
              <a:endParaRPr lang="fr-FR"/>
            </a:p>
          </p:txBody>
        </p:sp>
        <p:sp>
          <p:nvSpPr>
            <p:cNvPr id="20490" name="Freeform 10"/>
            <p:cNvSpPr>
              <a:spLocks/>
            </p:cNvSpPr>
            <p:nvPr/>
          </p:nvSpPr>
          <p:spPr bwMode="auto">
            <a:xfrm>
              <a:off x="2900" y="1307"/>
              <a:ext cx="169" cy="121"/>
            </a:xfrm>
            <a:custGeom>
              <a:avLst/>
              <a:gdLst>
                <a:gd name="T0" fmla="*/ 28 w 338"/>
                <a:gd name="T1" fmla="*/ 30 h 243"/>
                <a:gd name="T2" fmla="*/ 9 w 338"/>
                <a:gd name="T3" fmla="*/ 22 h 243"/>
                <a:gd name="T4" fmla="*/ 12 w 338"/>
                <a:gd name="T5" fmla="*/ 12 h 243"/>
                <a:gd name="T6" fmla="*/ 6 w 338"/>
                <a:gd name="T7" fmla="*/ 11 h 243"/>
                <a:gd name="T8" fmla="*/ 0 w 338"/>
                <a:gd name="T9" fmla="*/ 8 h 243"/>
                <a:gd name="T10" fmla="*/ 5 w 338"/>
                <a:gd name="T11" fmla="*/ 3 h 243"/>
                <a:gd name="T12" fmla="*/ 18 w 338"/>
                <a:gd name="T13" fmla="*/ 3 h 243"/>
                <a:gd name="T14" fmla="*/ 24 w 338"/>
                <a:gd name="T15" fmla="*/ 0 h 243"/>
                <a:gd name="T16" fmla="*/ 35 w 338"/>
                <a:gd name="T17" fmla="*/ 1 h 243"/>
                <a:gd name="T18" fmla="*/ 42 w 338"/>
                <a:gd name="T19" fmla="*/ 7 h 243"/>
                <a:gd name="T20" fmla="*/ 28 w 338"/>
                <a:gd name="T21" fmla="*/ 30 h 243"/>
                <a:gd name="T22" fmla="*/ 28 w 338"/>
                <a:gd name="T23" fmla="*/ 30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8"/>
                <a:gd name="T37" fmla="*/ 0 h 243"/>
                <a:gd name="T38" fmla="*/ 338 w 338"/>
                <a:gd name="T39" fmla="*/ 243 h 2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8" h="243">
                  <a:moveTo>
                    <a:pt x="228" y="243"/>
                  </a:moveTo>
                  <a:lnTo>
                    <a:pt x="70" y="177"/>
                  </a:lnTo>
                  <a:lnTo>
                    <a:pt x="97" y="97"/>
                  </a:lnTo>
                  <a:lnTo>
                    <a:pt x="51" y="91"/>
                  </a:lnTo>
                  <a:lnTo>
                    <a:pt x="0" y="70"/>
                  </a:lnTo>
                  <a:lnTo>
                    <a:pt x="46" y="30"/>
                  </a:lnTo>
                  <a:lnTo>
                    <a:pt x="137" y="30"/>
                  </a:lnTo>
                  <a:lnTo>
                    <a:pt x="198" y="0"/>
                  </a:lnTo>
                  <a:lnTo>
                    <a:pt x="277" y="10"/>
                  </a:lnTo>
                  <a:lnTo>
                    <a:pt x="338" y="61"/>
                  </a:lnTo>
                  <a:lnTo>
                    <a:pt x="228" y="243"/>
                  </a:lnTo>
                  <a:close/>
                </a:path>
              </a:pathLst>
            </a:custGeom>
            <a:solidFill>
              <a:srgbClr val="CC9900"/>
            </a:solidFill>
            <a:ln w="9525">
              <a:noFill/>
              <a:round/>
              <a:headEnd/>
              <a:tailEnd/>
            </a:ln>
          </p:spPr>
          <p:txBody>
            <a:bodyPr/>
            <a:lstStyle/>
            <a:p>
              <a:endParaRPr lang="fr-FR"/>
            </a:p>
          </p:txBody>
        </p:sp>
        <p:sp>
          <p:nvSpPr>
            <p:cNvPr id="20491" name="Freeform 11"/>
            <p:cNvSpPr>
              <a:spLocks/>
            </p:cNvSpPr>
            <p:nvPr/>
          </p:nvSpPr>
          <p:spPr bwMode="white">
            <a:xfrm>
              <a:off x="2462" y="1448"/>
              <a:ext cx="967" cy="543"/>
            </a:xfrm>
            <a:custGeom>
              <a:avLst/>
              <a:gdLst>
                <a:gd name="T0" fmla="*/ 32 w 1936"/>
                <a:gd name="T1" fmla="*/ 8 h 1086"/>
                <a:gd name="T2" fmla="*/ 55 w 1936"/>
                <a:gd name="T3" fmla="*/ 0 h 1086"/>
                <a:gd name="T4" fmla="*/ 78 w 1936"/>
                <a:gd name="T5" fmla="*/ 1 h 1086"/>
                <a:gd name="T6" fmla="*/ 118 w 1936"/>
                <a:gd name="T7" fmla="*/ 7 h 1086"/>
                <a:gd name="T8" fmla="*/ 133 w 1936"/>
                <a:gd name="T9" fmla="*/ 17 h 1086"/>
                <a:gd name="T10" fmla="*/ 155 w 1936"/>
                <a:gd name="T11" fmla="*/ 21 h 1086"/>
                <a:gd name="T12" fmla="*/ 168 w 1936"/>
                <a:gd name="T13" fmla="*/ 17 h 1086"/>
                <a:gd name="T14" fmla="*/ 200 w 1936"/>
                <a:gd name="T15" fmla="*/ 18 h 1086"/>
                <a:gd name="T16" fmla="*/ 235 w 1936"/>
                <a:gd name="T17" fmla="*/ 6 h 1086"/>
                <a:gd name="T18" fmla="*/ 241 w 1936"/>
                <a:gd name="T19" fmla="*/ 10 h 1086"/>
                <a:gd name="T20" fmla="*/ 231 w 1936"/>
                <a:gd name="T21" fmla="*/ 20 h 1086"/>
                <a:gd name="T22" fmla="*/ 217 w 1936"/>
                <a:gd name="T23" fmla="*/ 41 h 1086"/>
                <a:gd name="T24" fmla="*/ 191 w 1936"/>
                <a:gd name="T25" fmla="*/ 65 h 1086"/>
                <a:gd name="T26" fmla="*/ 201 w 1936"/>
                <a:gd name="T27" fmla="*/ 96 h 1086"/>
                <a:gd name="T28" fmla="*/ 211 w 1936"/>
                <a:gd name="T29" fmla="*/ 117 h 1086"/>
                <a:gd name="T30" fmla="*/ 196 w 1936"/>
                <a:gd name="T31" fmla="*/ 123 h 1086"/>
                <a:gd name="T32" fmla="*/ 178 w 1936"/>
                <a:gd name="T33" fmla="*/ 118 h 1086"/>
                <a:gd name="T34" fmla="*/ 151 w 1936"/>
                <a:gd name="T35" fmla="*/ 131 h 1086"/>
                <a:gd name="T36" fmla="*/ 138 w 1936"/>
                <a:gd name="T37" fmla="*/ 135 h 1086"/>
                <a:gd name="T38" fmla="*/ 128 w 1936"/>
                <a:gd name="T39" fmla="*/ 119 h 1086"/>
                <a:gd name="T40" fmla="*/ 116 w 1936"/>
                <a:gd name="T41" fmla="*/ 126 h 1086"/>
                <a:gd name="T42" fmla="*/ 93 w 1936"/>
                <a:gd name="T43" fmla="*/ 136 h 1086"/>
                <a:gd name="T44" fmla="*/ 76 w 1936"/>
                <a:gd name="T45" fmla="*/ 121 h 1086"/>
                <a:gd name="T46" fmla="*/ 44 w 1936"/>
                <a:gd name="T47" fmla="*/ 91 h 1086"/>
                <a:gd name="T48" fmla="*/ 22 w 1936"/>
                <a:gd name="T49" fmla="*/ 93 h 1086"/>
                <a:gd name="T50" fmla="*/ 0 w 1936"/>
                <a:gd name="T51" fmla="*/ 97 h 1086"/>
                <a:gd name="T52" fmla="*/ 9 w 1936"/>
                <a:gd name="T53" fmla="*/ 83 h 1086"/>
                <a:gd name="T54" fmla="*/ 35 w 1936"/>
                <a:gd name="T55" fmla="*/ 67 h 1086"/>
                <a:gd name="T56" fmla="*/ 54 w 1936"/>
                <a:gd name="T57" fmla="*/ 54 h 1086"/>
                <a:gd name="T58" fmla="*/ 61 w 1936"/>
                <a:gd name="T59" fmla="*/ 42 h 1086"/>
                <a:gd name="T60" fmla="*/ 53 w 1936"/>
                <a:gd name="T61" fmla="*/ 29 h 1086"/>
                <a:gd name="T62" fmla="*/ 29 w 1936"/>
                <a:gd name="T63" fmla="*/ 17 h 1086"/>
                <a:gd name="T64" fmla="*/ 32 w 1936"/>
                <a:gd name="T65" fmla="*/ 8 h 1086"/>
                <a:gd name="T66" fmla="*/ 32 w 1936"/>
                <a:gd name="T67" fmla="*/ 8 h 10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936"/>
                <a:gd name="T103" fmla="*/ 0 h 1086"/>
                <a:gd name="T104" fmla="*/ 1936 w 1936"/>
                <a:gd name="T105" fmla="*/ 1086 h 108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936" h="1086">
                  <a:moveTo>
                    <a:pt x="263" y="71"/>
                  </a:moveTo>
                  <a:lnTo>
                    <a:pt x="443" y="0"/>
                  </a:lnTo>
                  <a:lnTo>
                    <a:pt x="626" y="10"/>
                  </a:lnTo>
                  <a:lnTo>
                    <a:pt x="947" y="61"/>
                  </a:lnTo>
                  <a:lnTo>
                    <a:pt x="1069" y="131"/>
                  </a:lnTo>
                  <a:lnTo>
                    <a:pt x="1246" y="171"/>
                  </a:lnTo>
                  <a:lnTo>
                    <a:pt x="1352" y="135"/>
                  </a:lnTo>
                  <a:lnTo>
                    <a:pt x="1603" y="147"/>
                  </a:lnTo>
                  <a:lnTo>
                    <a:pt x="1886" y="50"/>
                  </a:lnTo>
                  <a:lnTo>
                    <a:pt x="1936" y="80"/>
                  </a:lnTo>
                  <a:lnTo>
                    <a:pt x="1850" y="162"/>
                  </a:lnTo>
                  <a:lnTo>
                    <a:pt x="1740" y="333"/>
                  </a:lnTo>
                  <a:lnTo>
                    <a:pt x="1529" y="515"/>
                  </a:lnTo>
                  <a:lnTo>
                    <a:pt x="1615" y="768"/>
                  </a:lnTo>
                  <a:lnTo>
                    <a:pt x="1689" y="939"/>
                  </a:lnTo>
                  <a:lnTo>
                    <a:pt x="1569" y="989"/>
                  </a:lnTo>
                  <a:lnTo>
                    <a:pt x="1432" y="949"/>
                  </a:lnTo>
                  <a:lnTo>
                    <a:pt x="1210" y="1046"/>
                  </a:lnTo>
                  <a:lnTo>
                    <a:pt x="1109" y="1074"/>
                  </a:lnTo>
                  <a:lnTo>
                    <a:pt x="1029" y="958"/>
                  </a:lnTo>
                  <a:lnTo>
                    <a:pt x="928" y="1010"/>
                  </a:lnTo>
                  <a:lnTo>
                    <a:pt x="746" y="1086"/>
                  </a:lnTo>
                  <a:lnTo>
                    <a:pt x="614" y="973"/>
                  </a:lnTo>
                  <a:lnTo>
                    <a:pt x="352" y="732"/>
                  </a:lnTo>
                  <a:lnTo>
                    <a:pt x="177" y="747"/>
                  </a:lnTo>
                  <a:lnTo>
                    <a:pt x="0" y="778"/>
                  </a:lnTo>
                  <a:lnTo>
                    <a:pt x="76" y="671"/>
                  </a:lnTo>
                  <a:lnTo>
                    <a:pt x="287" y="531"/>
                  </a:lnTo>
                  <a:lnTo>
                    <a:pt x="434" y="439"/>
                  </a:lnTo>
                  <a:lnTo>
                    <a:pt x="495" y="339"/>
                  </a:lnTo>
                  <a:lnTo>
                    <a:pt x="424" y="232"/>
                  </a:lnTo>
                  <a:lnTo>
                    <a:pt x="238" y="131"/>
                  </a:lnTo>
                  <a:lnTo>
                    <a:pt x="263" y="71"/>
                  </a:lnTo>
                  <a:close/>
                </a:path>
              </a:pathLst>
            </a:custGeom>
            <a:solidFill>
              <a:srgbClr val="0099FF"/>
            </a:solidFill>
            <a:ln w="9525">
              <a:noFill/>
              <a:round/>
              <a:headEnd/>
              <a:tailEnd/>
            </a:ln>
          </p:spPr>
          <p:txBody>
            <a:bodyPr/>
            <a:lstStyle/>
            <a:p>
              <a:endParaRPr lang="fr-FR"/>
            </a:p>
          </p:txBody>
        </p:sp>
        <p:sp>
          <p:nvSpPr>
            <p:cNvPr id="20492" name="Freeform 12"/>
            <p:cNvSpPr>
              <a:spLocks/>
            </p:cNvSpPr>
            <p:nvPr/>
          </p:nvSpPr>
          <p:spPr bwMode="white">
            <a:xfrm>
              <a:off x="2656" y="1619"/>
              <a:ext cx="552" cy="369"/>
            </a:xfrm>
            <a:custGeom>
              <a:avLst/>
              <a:gdLst>
                <a:gd name="T0" fmla="*/ 15 w 1105"/>
                <a:gd name="T1" fmla="*/ 23 h 738"/>
                <a:gd name="T2" fmla="*/ 3 w 1105"/>
                <a:gd name="T3" fmla="*/ 40 h 738"/>
                <a:gd name="T4" fmla="*/ 0 w 1105"/>
                <a:gd name="T5" fmla="*/ 53 h 738"/>
                <a:gd name="T6" fmla="*/ 13 w 1105"/>
                <a:gd name="T7" fmla="*/ 59 h 738"/>
                <a:gd name="T8" fmla="*/ 29 w 1105"/>
                <a:gd name="T9" fmla="*/ 80 h 738"/>
                <a:gd name="T10" fmla="*/ 40 w 1105"/>
                <a:gd name="T11" fmla="*/ 92 h 738"/>
                <a:gd name="T12" fmla="*/ 56 w 1105"/>
                <a:gd name="T13" fmla="*/ 90 h 738"/>
                <a:gd name="T14" fmla="*/ 70 w 1105"/>
                <a:gd name="T15" fmla="*/ 80 h 738"/>
                <a:gd name="T16" fmla="*/ 79 w 1105"/>
                <a:gd name="T17" fmla="*/ 78 h 738"/>
                <a:gd name="T18" fmla="*/ 89 w 1105"/>
                <a:gd name="T19" fmla="*/ 92 h 738"/>
                <a:gd name="T20" fmla="*/ 103 w 1105"/>
                <a:gd name="T21" fmla="*/ 91 h 738"/>
                <a:gd name="T22" fmla="*/ 121 w 1105"/>
                <a:gd name="T23" fmla="*/ 77 h 738"/>
                <a:gd name="T24" fmla="*/ 138 w 1105"/>
                <a:gd name="T25" fmla="*/ 79 h 738"/>
                <a:gd name="T26" fmla="*/ 136 w 1105"/>
                <a:gd name="T27" fmla="*/ 57 h 738"/>
                <a:gd name="T28" fmla="*/ 129 w 1105"/>
                <a:gd name="T29" fmla="*/ 24 h 738"/>
                <a:gd name="T30" fmla="*/ 116 w 1105"/>
                <a:gd name="T31" fmla="*/ 0 h 738"/>
                <a:gd name="T32" fmla="*/ 93 w 1105"/>
                <a:gd name="T33" fmla="*/ 19 h 738"/>
                <a:gd name="T34" fmla="*/ 88 w 1105"/>
                <a:gd name="T35" fmla="*/ 24 h 738"/>
                <a:gd name="T36" fmla="*/ 78 w 1105"/>
                <a:gd name="T37" fmla="*/ 12 h 738"/>
                <a:gd name="T38" fmla="*/ 64 w 1105"/>
                <a:gd name="T39" fmla="*/ 5 h 738"/>
                <a:gd name="T40" fmla="*/ 37 w 1105"/>
                <a:gd name="T41" fmla="*/ 17 h 738"/>
                <a:gd name="T42" fmla="*/ 15 w 1105"/>
                <a:gd name="T43" fmla="*/ 23 h 738"/>
                <a:gd name="T44" fmla="*/ 15 w 1105"/>
                <a:gd name="T45" fmla="*/ 23 h 7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05"/>
                <a:gd name="T70" fmla="*/ 0 h 738"/>
                <a:gd name="T71" fmla="*/ 1105 w 1105"/>
                <a:gd name="T72" fmla="*/ 738 h 7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05" h="738">
                  <a:moveTo>
                    <a:pt x="122" y="189"/>
                  </a:moveTo>
                  <a:lnTo>
                    <a:pt x="25" y="320"/>
                  </a:lnTo>
                  <a:lnTo>
                    <a:pt x="0" y="426"/>
                  </a:lnTo>
                  <a:lnTo>
                    <a:pt x="107" y="476"/>
                  </a:lnTo>
                  <a:lnTo>
                    <a:pt x="238" y="637"/>
                  </a:lnTo>
                  <a:lnTo>
                    <a:pt x="327" y="738"/>
                  </a:lnTo>
                  <a:lnTo>
                    <a:pt x="449" y="719"/>
                  </a:lnTo>
                  <a:lnTo>
                    <a:pt x="565" y="637"/>
                  </a:lnTo>
                  <a:lnTo>
                    <a:pt x="635" y="622"/>
                  </a:lnTo>
                  <a:lnTo>
                    <a:pt x="717" y="738"/>
                  </a:lnTo>
                  <a:lnTo>
                    <a:pt x="827" y="728"/>
                  </a:lnTo>
                  <a:lnTo>
                    <a:pt x="974" y="616"/>
                  </a:lnTo>
                  <a:lnTo>
                    <a:pt x="1105" y="628"/>
                  </a:lnTo>
                  <a:lnTo>
                    <a:pt x="1090" y="460"/>
                  </a:lnTo>
                  <a:lnTo>
                    <a:pt x="1035" y="192"/>
                  </a:lnTo>
                  <a:lnTo>
                    <a:pt x="928" y="0"/>
                  </a:lnTo>
                  <a:lnTo>
                    <a:pt x="751" y="152"/>
                  </a:lnTo>
                  <a:lnTo>
                    <a:pt x="711" y="192"/>
                  </a:lnTo>
                  <a:lnTo>
                    <a:pt x="626" y="101"/>
                  </a:lnTo>
                  <a:lnTo>
                    <a:pt x="515" y="36"/>
                  </a:lnTo>
                  <a:lnTo>
                    <a:pt x="303" y="133"/>
                  </a:lnTo>
                  <a:lnTo>
                    <a:pt x="122" y="189"/>
                  </a:lnTo>
                  <a:close/>
                </a:path>
              </a:pathLst>
            </a:custGeom>
            <a:solidFill>
              <a:srgbClr val="DDDDDD"/>
            </a:solidFill>
            <a:ln w="9525">
              <a:noFill/>
              <a:round/>
              <a:headEnd/>
              <a:tailEnd/>
            </a:ln>
          </p:spPr>
          <p:txBody>
            <a:bodyPr/>
            <a:lstStyle/>
            <a:p>
              <a:endParaRPr lang="fr-FR"/>
            </a:p>
          </p:txBody>
        </p:sp>
        <p:sp>
          <p:nvSpPr>
            <p:cNvPr id="20493" name="Freeform 13"/>
            <p:cNvSpPr>
              <a:spLocks/>
            </p:cNvSpPr>
            <p:nvPr/>
          </p:nvSpPr>
          <p:spPr bwMode="white">
            <a:xfrm>
              <a:off x="2711" y="1334"/>
              <a:ext cx="172" cy="200"/>
            </a:xfrm>
            <a:custGeom>
              <a:avLst/>
              <a:gdLst>
                <a:gd name="T0" fmla="*/ 0 w 344"/>
                <a:gd name="T1" fmla="*/ 5 h 399"/>
                <a:gd name="T2" fmla="*/ 11 w 344"/>
                <a:gd name="T3" fmla="*/ 0 h 399"/>
                <a:gd name="T4" fmla="*/ 21 w 344"/>
                <a:gd name="T5" fmla="*/ 2 h 399"/>
                <a:gd name="T6" fmla="*/ 29 w 344"/>
                <a:gd name="T7" fmla="*/ 11 h 399"/>
                <a:gd name="T8" fmla="*/ 36 w 344"/>
                <a:gd name="T9" fmla="*/ 23 h 399"/>
                <a:gd name="T10" fmla="*/ 41 w 344"/>
                <a:gd name="T11" fmla="*/ 35 h 399"/>
                <a:gd name="T12" fmla="*/ 43 w 344"/>
                <a:gd name="T13" fmla="*/ 50 h 399"/>
                <a:gd name="T14" fmla="*/ 36 w 344"/>
                <a:gd name="T15" fmla="*/ 41 h 399"/>
                <a:gd name="T16" fmla="*/ 30 w 344"/>
                <a:gd name="T17" fmla="*/ 29 h 399"/>
                <a:gd name="T18" fmla="*/ 21 w 344"/>
                <a:gd name="T19" fmla="*/ 18 h 399"/>
                <a:gd name="T20" fmla="*/ 10 w 344"/>
                <a:gd name="T21" fmla="*/ 9 h 399"/>
                <a:gd name="T22" fmla="*/ 0 w 344"/>
                <a:gd name="T23" fmla="*/ 5 h 399"/>
                <a:gd name="T24" fmla="*/ 0 w 344"/>
                <a:gd name="T25" fmla="*/ 5 h 3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4"/>
                <a:gd name="T40" fmla="*/ 0 h 399"/>
                <a:gd name="T41" fmla="*/ 344 w 344"/>
                <a:gd name="T42" fmla="*/ 399 h 3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4" h="399">
                  <a:moveTo>
                    <a:pt x="0" y="36"/>
                  </a:moveTo>
                  <a:lnTo>
                    <a:pt x="91" y="0"/>
                  </a:lnTo>
                  <a:lnTo>
                    <a:pt x="167" y="15"/>
                  </a:lnTo>
                  <a:lnTo>
                    <a:pt x="237" y="86"/>
                  </a:lnTo>
                  <a:lnTo>
                    <a:pt x="283" y="177"/>
                  </a:lnTo>
                  <a:lnTo>
                    <a:pt x="328" y="278"/>
                  </a:lnTo>
                  <a:lnTo>
                    <a:pt x="344" y="399"/>
                  </a:lnTo>
                  <a:lnTo>
                    <a:pt x="283" y="323"/>
                  </a:lnTo>
                  <a:lnTo>
                    <a:pt x="243" y="228"/>
                  </a:lnTo>
                  <a:lnTo>
                    <a:pt x="161" y="143"/>
                  </a:lnTo>
                  <a:lnTo>
                    <a:pt x="76" y="67"/>
                  </a:lnTo>
                  <a:lnTo>
                    <a:pt x="0" y="36"/>
                  </a:lnTo>
                  <a:close/>
                </a:path>
              </a:pathLst>
            </a:custGeom>
            <a:solidFill>
              <a:schemeClr val="accent2"/>
            </a:solidFill>
            <a:ln w="9525">
              <a:noFill/>
              <a:round/>
              <a:headEnd/>
              <a:tailEnd/>
            </a:ln>
          </p:spPr>
          <p:txBody>
            <a:bodyPr/>
            <a:lstStyle/>
            <a:p>
              <a:endParaRPr lang="fr-FR"/>
            </a:p>
          </p:txBody>
        </p:sp>
        <p:sp>
          <p:nvSpPr>
            <p:cNvPr id="20494" name="Freeform 14"/>
            <p:cNvSpPr>
              <a:spLocks/>
            </p:cNvSpPr>
            <p:nvPr/>
          </p:nvSpPr>
          <p:spPr bwMode="white">
            <a:xfrm>
              <a:off x="2950" y="1319"/>
              <a:ext cx="177" cy="275"/>
            </a:xfrm>
            <a:custGeom>
              <a:avLst/>
              <a:gdLst>
                <a:gd name="T0" fmla="*/ 16 w 353"/>
                <a:gd name="T1" fmla="*/ 15 h 551"/>
                <a:gd name="T2" fmla="*/ 15 w 353"/>
                <a:gd name="T3" fmla="*/ 34 h 551"/>
                <a:gd name="T4" fmla="*/ 9 w 353"/>
                <a:gd name="T5" fmla="*/ 53 h 551"/>
                <a:gd name="T6" fmla="*/ 0 w 353"/>
                <a:gd name="T7" fmla="*/ 66 h 551"/>
                <a:gd name="T8" fmla="*/ 9 w 353"/>
                <a:gd name="T9" fmla="*/ 68 h 551"/>
                <a:gd name="T10" fmla="*/ 21 w 353"/>
                <a:gd name="T11" fmla="*/ 63 h 551"/>
                <a:gd name="T12" fmla="*/ 29 w 353"/>
                <a:gd name="T13" fmla="*/ 53 h 551"/>
                <a:gd name="T14" fmla="*/ 34 w 353"/>
                <a:gd name="T15" fmla="*/ 39 h 551"/>
                <a:gd name="T16" fmla="*/ 38 w 353"/>
                <a:gd name="T17" fmla="*/ 39 h 551"/>
                <a:gd name="T18" fmla="*/ 42 w 353"/>
                <a:gd name="T19" fmla="*/ 41 h 551"/>
                <a:gd name="T20" fmla="*/ 45 w 353"/>
                <a:gd name="T21" fmla="*/ 36 h 551"/>
                <a:gd name="T22" fmla="*/ 35 w 353"/>
                <a:gd name="T23" fmla="*/ 25 h 551"/>
                <a:gd name="T24" fmla="*/ 33 w 353"/>
                <a:gd name="T25" fmla="*/ 12 h 551"/>
                <a:gd name="T26" fmla="*/ 25 w 353"/>
                <a:gd name="T27" fmla="*/ 0 h 551"/>
                <a:gd name="T28" fmla="*/ 16 w 353"/>
                <a:gd name="T29" fmla="*/ 10 h 551"/>
                <a:gd name="T30" fmla="*/ 16 w 353"/>
                <a:gd name="T31" fmla="*/ 15 h 551"/>
                <a:gd name="T32" fmla="*/ 16 w 353"/>
                <a:gd name="T33" fmla="*/ 15 h 5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3"/>
                <a:gd name="T52" fmla="*/ 0 h 551"/>
                <a:gd name="T53" fmla="*/ 353 w 353"/>
                <a:gd name="T54" fmla="*/ 551 h 55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3" h="551">
                  <a:moveTo>
                    <a:pt x="121" y="121"/>
                  </a:moveTo>
                  <a:lnTo>
                    <a:pt x="116" y="273"/>
                  </a:lnTo>
                  <a:lnTo>
                    <a:pt x="66" y="424"/>
                  </a:lnTo>
                  <a:lnTo>
                    <a:pt x="0" y="530"/>
                  </a:lnTo>
                  <a:lnTo>
                    <a:pt x="72" y="551"/>
                  </a:lnTo>
                  <a:lnTo>
                    <a:pt x="167" y="511"/>
                  </a:lnTo>
                  <a:lnTo>
                    <a:pt x="232" y="429"/>
                  </a:lnTo>
                  <a:lnTo>
                    <a:pt x="268" y="319"/>
                  </a:lnTo>
                  <a:lnTo>
                    <a:pt x="304" y="313"/>
                  </a:lnTo>
                  <a:lnTo>
                    <a:pt x="329" y="329"/>
                  </a:lnTo>
                  <a:lnTo>
                    <a:pt x="353" y="292"/>
                  </a:lnTo>
                  <a:lnTo>
                    <a:pt x="277" y="207"/>
                  </a:lnTo>
                  <a:lnTo>
                    <a:pt x="262" y="97"/>
                  </a:lnTo>
                  <a:lnTo>
                    <a:pt x="197" y="0"/>
                  </a:lnTo>
                  <a:lnTo>
                    <a:pt x="121" y="87"/>
                  </a:lnTo>
                  <a:lnTo>
                    <a:pt x="121" y="121"/>
                  </a:lnTo>
                  <a:close/>
                </a:path>
              </a:pathLst>
            </a:custGeom>
            <a:solidFill>
              <a:srgbClr val="FFCC99"/>
            </a:solidFill>
            <a:ln w="9525">
              <a:noFill/>
              <a:round/>
              <a:headEnd/>
              <a:tailEnd/>
            </a:ln>
          </p:spPr>
          <p:txBody>
            <a:bodyPr/>
            <a:lstStyle/>
            <a:p>
              <a:endParaRPr lang="fr-FR"/>
            </a:p>
          </p:txBody>
        </p:sp>
        <p:sp>
          <p:nvSpPr>
            <p:cNvPr id="20495" name="Freeform 15"/>
            <p:cNvSpPr>
              <a:spLocks/>
            </p:cNvSpPr>
            <p:nvPr/>
          </p:nvSpPr>
          <p:spPr bwMode="white">
            <a:xfrm>
              <a:off x="2779" y="1125"/>
              <a:ext cx="194" cy="182"/>
            </a:xfrm>
            <a:custGeom>
              <a:avLst/>
              <a:gdLst>
                <a:gd name="T0" fmla="*/ 7 w 388"/>
                <a:gd name="T1" fmla="*/ 40 h 363"/>
                <a:gd name="T2" fmla="*/ 7 w 388"/>
                <a:gd name="T3" fmla="*/ 26 h 363"/>
                <a:gd name="T4" fmla="*/ 0 w 388"/>
                <a:gd name="T5" fmla="*/ 18 h 363"/>
                <a:gd name="T6" fmla="*/ 5 w 388"/>
                <a:gd name="T7" fmla="*/ 0 h 363"/>
                <a:gd name="T8" fmla="*/ 23 w 388"/>
                <a:gd name="T9" fmla="*/ 7 h 363"/>
                <a:gd name="T10" fmla="*/ 35 w 388"/>
                <a:gd name="T11" fmla="*/ 2 h 363"/>
                <a:gd name="T12" fmla="*/ 45 w 388"/>
                <a:gd name="T13" fmla="*/ 0 h 363"/>
                <a:gd name="T14" fmla="*/ 49 w 388"/>
                <a:gd name="T15" fmla="*/ 9 h 363"/>
                <a:gd name="T16" fmla="*/ 40 w 388"/>
                <a:gd name="T17" fmla="*/ 30 h 363"/>
                <a:gd name="T18" fmla="*/ 24 w 388"/>
                <a:gd name="T19" fmla="*/ 45 h 363"/>
                <a:gd name="T20" fmla="*/ 13 w 388"/>
                <a:gd name="T21" fmla="*/ 46 h 363"/>
                <a:gd name="T22" fmla="*/ 7 w 388"/>
                <a:gd name="T23" fmla="*/ 40 h 363"/>
                <a:gd name="T24" fmla="*/ 7 w 388"/>
                <a:gd name="T25" fmla="*/ 40 h 3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8"/>
                <a:gd name="T40" fmla="*/ 0 h 363"/>
                <a:gd name="T41" fmla="*/ 388 w 388"/>
                <a:gd name="T42" fmla="*/ 363 h 3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8" h="363">
                  <a:moveTo>
                    <a:pt x="56" y="317"/>
                  </a:moveTo>
                  <a:lnTo>
                    <a:pt x="56" y="207"/>
                  </a:lnTo>
                  <a:lnTo>
                    <a:pt x="0" y="141"/>
                  </a:lnTo>
                  <a:lnTo>
                    <a:pt x="40" y="0"/>
                  </a:lnTo>
                  <a:lnTo>
                    <a:pt x="183" y="55"/>
                  </a:lnTo>
                  <a:lnTo>
                    <a:pt x="278" y="9"/>
                  </a:lnTo>
                  <a:lnTo>
                    <a:pt x="354" y="0"/>
                  </a:lnTo>
                  <a:lnTo>
                    <a:pt x="388" y="65"/>
                  </a:lnTo>
                  <a:lnTo>
                    <a:pt x="318" y="238"/>
                  </a:lnTo>
                  <a:lnTo>
                    <a:pt x="196" y="357"/>
                  </a:lnTo>
                  <a:lnTo>
                    <a:pt x="111" y="363"/>
                  </a:lnTo>
                  <a:lnTo>
                    <a:pt x="56" y="317"/>
                  </a:lnTo>
                  <a:close/>
                </a:path>
              </a:pathLst>
            </a:custGeom>
            <a:solidFill>
              <a:srgbClr val="DDDDDD"/>
            </a:solidFill>
            <a:ln w="9525">
              <a:noFill/>
              <a:round/>
              <a:headEnd/>
              <a:tailEnd/>
            </a:ln>
          </p:spPr>
          <p:txBody>
            <a:bodyPr/>
            <a:lstStyle/>
            <a:p>
              <a:endParaRPr lang="fr-FR"/>
            </a:p>
          </p:txBody>
        </p:sp>
        <p:sp>
          <p:nvSpPr>
            <p:cNvPr id="20496" name="Freeform 16"/>
            <p:cNvSpPr>
              <a:spLocks/>
            </p:cNvSpPr>
            <p:nvPr/>
          </p:nvSpPr>
          <p:spPr bwMode="auto">
            <a:xfrm>
              <a:off x="2918" y="1537"/>
              <a:ext cx="204" cy="178"/>
            </a:xfrm>
            <a:custGeom>
              <a:avLst/>
              <a:gdLst>
                <a:gd name="T0" fmla="*/ 8 w 409"/>
                <a:gd name="T1" fmla="*/ 10 h 357"/>
                <a:gd name="T2" fmla="*/ 0 w 409"/>
                <a:gd name="T3" fmla="*/ 24 h 357"/>
                <a:gd name="T4" fmla="*/ 10 w 409"/>
                <a:gd name="T5" fmla="*/ 32 h 357"/>
                <a:gd name="T6" fmla="*/ 22 w 409"/>
                <a:gd name="T7" fmla="*/ 44 h 357"/>
                <a:gd name="T8" fmla="*/ 51 w 409"/>
                <a:gd name="T9" fmla="*/ 22 h 357"/>
                <a:gd name="T10" fmla="*/ 40 w 409"/>
                <a:gd name="T11" fmla="*/ 6 h 357"/>
                <a:gd name="T12" fmla="*/ 37 w 409"/>
                <a:gd name="T13" fmla="*/ 0 h 357"/>
                <a:gd name="T14" fmla="*/ 27 w 409"/>
                <a:gd name="T15" fmla="*/ 10 h 357"/>
                <a:gd name="T16" fmla="*/ 23 w 409"/>
                <a:gd name="T17" fmla="*/ 13 h 357"/>
                <a:gd name="T18" fmla="*/ 8 w 409"/>
                <a:gd name="T19" fmla="*/ 10 h 357"/>
                <a:gd name="T20" fmla="*/ 8 w 409"/>
                <a:gd name="T21" fmla="*/ 10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9"/>
                <a:gd name="T34" fmla="*/ 0 h 357"/>
                <a:gd name="T35" fmla="*/ 409 w 409"/>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9" h="357">
                  <a:moveTo>
                    <a:pt x="65" y="86"/>
                  </a:moveTo>
                  <a:lnTo>
                    <a:pt x="0" y="192"/>
                  </a:lnTo>
                  <a:lnTo>
                    <a:pt x="86" y="257"/>
                  </a:lnTo>
                  <a:lnTo>
                    <a:pt x="181" y="357"/>
                  </a:lnTo>
                  <a:lnTo>
                    <a:pt x="409" y="181"/>
                  </a:lnTo>
                  <a:lnTo>
                    <a:pt x="327" y="49"/>
                  </a:lnTo>
                  <a:lnTo>
                    <a:pt x="297" y="0"/>
                  </a:lnTo>
                  <a:lnTo>
                    <a:pt x="217" y="80"/>
                  </a:lnTo>
                  <a:lnTo>
                    <a:pt x="184" y="105"/>
                  </a:lnTo>
                  <a:lnTo>
                    <a:pt x="65" y="86"/>
                  </a:lnTo>
                  <a:close/>
                </a:path>
              </a:pathLst>
            </a:custGeom>
            <a:solidFill>
              <a:schemeClr val="tx2"/>
            </a:solidFill>
            <a:ln w="9525">
              <a:noFill/>
              <a:round/>
              <a:headEnd/>
              <a:tailEnd/>
            </a:ln>
          </p:spPr>
          <p:txBody>
            <a:bodyPr/>
            <a:lstStyle/>
            <a:p>
              <a:endParaRPr lang="fr-FR"/>
            </a:p>
          </p:txBody>
        </p:sp>
        <p:sp>
          <p:nvSpPr>
            <p:cNvPr id="20497" name="Freeform 17"/>
            <p:cNvSpPr>
              <a:spLocks/>
            </p:cNvSpPr>
            <p:nvPr/>
          </p:nvSpPr>
          <p:spPr bwMode="auto">
            <a:xfrm>
              <a:off x="2692" y="1324"/>
              <a:ext cx="319" cy="276"/>
            </a:xfrm>
            <a:custGeom>
              <a:avLst/>
              <a:gdLst>
                <a:gd name="T0" fmla="*/ 15 w 639"/>
                <a:gd name="T1" fmla="*/ 0 h 553"/>
                <a:gd name="T2" fmla="*/ 7 w 639"/>
                <a:gd name="T3" fmla="*/ 3 h 553"/>
                <a:gd name="T4" fmla="*/ 0 w 639"/>
                <a:gd name="T5" fmla="*/ 6 h 553"/>
                <a:gd name="T6" fmla="*/ 0 w 639"/>
                <a:gd name="T7" fmla="*/ 10 h 553"/>
                <a:gd name="T8" fmla="*/ 6 w 639"/>
                <a:gd name="T9" fmla="*/ 11 h 553"/>
                <a:gd name="T10" fmla="*/ 14 w 639"/>
                <a:gd name="T11" fmla="*/ 14 h 553"/>
                <a:gd name="T12" fmla="*/ 22 w 639"/>
                <a:gd name="T13" fmla="*/ 20 h 553"/>
                <a:gd name="T14" fmla="*/ 28 w 639"/>
                <a:gd name="T15" fmla="*/ 28 h 553"/>
                <a:gd name="T16" fmla="*/ 34 w 639"/>
                <a:gd name="T17" fmla="*/ 38 h 553"/>
                <a:gd name="T18" fmla="*/ 41 w 639"/>
                <a:gd name="T19" fmla="*/ 48 h 553"/>
                <a:gd name="T20" fmla="*/ 47 w 639"/>
                <a:gd name="T21" fmla="*/ 56 h 553"/>
                <a:gd name="T22" fmla="*/ 52 w 639"/>
                <a:gd name="T23" fmla="*/ 60 h 553"/>
                <a:gd name="T24" fmla="*/ 60 w 639"/>
                <a:gd name="T25" fmla="*/ 65 h 553"/>
                <a:gd name="T26" fmla="*/ 69 w 639"/>
                <a:gd name="T27" fmla="*/ 68 h 553"/>
                <a:gd name="T28" fmla="*/ 79 w 639"/>
                <a:gd name="T29" fmla="*/ 69 h 553"/>
                <a:gd name="T30" fmla="*/ 79 w 639"/>
                <a:gd name="T31" fmla="*/ 65 h 553"/>
                <a:gd name="T32" fmla="*/ 70 w 639"/>
                <a:gd name="T33" fmla="*/ 63 h 553"/>
                <a:gd name="T34" fmla="*/ 66 w 639"/>
                <a:gd name="T35" fmla="*/ 62 h 553"/>
                <a:gd name="T36" fmla="*/ 60 w 639"/>
                <a:gd name="T37" fmla="*/ 55 h 553"/>
                <a:gd name="T38" fmla="*/ 50 w 639"/>
                <a:gd name="T39" fmla="*/ 45 h 553"/>
                <a:gd name="T40" fmla="*/ 46 w 639"/>
                <a:gd name="T41" fmla="*/ 32 h 553"/>
                <a:gd name="T42" fmla="*/ 42 w 639"/>
                <a:gd name="T43" fmla="*/ 23 h 553"/>
                <a:gd name="T44" fmla="*/ 37 w 639"/>
                <a:gd name="T45" fmla="*/ 13 h 553"/>
                <a:gd name="T46" fmla="*/ 32 w 639"/>
                <a:gd name="T47" fmla="*/ 6 h 553"/>
                <a:gd name="T48" fmla="*/ 25 w 639"/>
                <a:gd name="T49" fmla="*/ 2 h 553"/>
                <a:gd name="T50" fmla="*/ 19 w 639"/>
                <a:gd name="T51" fmla="*/ 0 h 553"/>
                <a:gd name="T52" fmla="*/ 22 w 639"/>
                <a:gd name="T53" fmla="*/ 5 h 553"/>
                <a:gd name="T54" fmla="*/ 30 w 639"/>
                <a:gd name="T55" fmla="*/ 15 h 553"/>
                <a:gd name="T56" fmla="*/ 35 w 639"/>
                <a:gd name="T57" fmla="*/ 21 h 553"/>
                <a:gd name="T58" fmla="*/ 40 w 639"/>
                <a:gd name="T59" fmla="*/ 28 h 553"/>
                <a:gd name="T60" fmla="*/ 44 w 639"/>
                <a:gd name="T61" fmla="*/ 38 h 553"/>
                <a:gd name="T62" fmla="*/ 45 w 639"/>
                <a:gd name="T63" fmla="*/ 44 h 553"/>
                <a:gd name="T64" fmla="*/ 40 w 639"/>
                <a:gd name="T65" fmla="*/ 35 h 553"/>
                <a:gd name="T66" fmla="*/ 34 w 639"/>
                <a:gd name="T67" fmla="*/ 27 h 553"/>
                <a:gd name="T68" fmla="*/ 28 w 639"/>
                <a:gd name="T69" fmla="*/ 20 h 553"/>
                <a:gd name="T70" fmla="*/ 22 w 639"/>
                <a:gd name="T71" fmla="*/ 15 h 553"/>
                <a:gd name="T72" fmla="*/ 17 w 639"/>
                <a:gd name="T73" fmla="*/ 10 h 553"/>
                <a:gd name="T74" fmla="*/ 10 w 639"/>
                <a:gd name="T75" fmla="*/ 8 h 553"/>
                <a:gd name="T76" fmla="*/ 17 w 639"/>
                <a:gd name="T77" fmla="*/ 6 h 553"/>
                <a:gd name="T78" fmla="*/ 15 w 639"/>
                <a:gd name="T79" fmla="*/ 0 h 553"/>
                <a:gd name="T80" fmla="*/ 15 w 639"/>
                <a:gd name="T81" fmla="*/ 0 h 55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9"/>
                <a:gd name="T124" fmla="*/ 0 h 553"/>
                <a:gd name="T125" fmla="*/ 639 w 639"/>
                <a:gd name="T126" fmla="*/ 553 h 55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9" h="553">
                  <a:moveTo>
                    <a:pt x="124" y="0"/>
                  </a:moveTo>
                  <a:lnTo>
                    <a:pt x="58" y="25"/>
                  </a:lnTo>
                  <a:lnTo>
                    <a:pt x="0" y="53"/>
                  </a:lnTo>
                  <a:lnTo>
                    <a:pt x="4" y="80"/>
                  </a:lnTo>
                  <a:lnTo>
                    <a:pt x="48" y="88"/>
                  </a:lnTo>
                  <a:lnTo>
                    <a:pt x="115" y="114"/>
                  </a:lnTo>
                  <a:lnTo>
                    <a:pt x="177" y="167"/>
                  </a:lnTo>
                  <a:lnTo>
                    <a:pt x="227" y="230"/>
                  </a:lnTo>
                  <a:lnTo>
                    <a:pt x="274" y="306"/>
                  </a:lnTo>
                  <a:lnTo>
                    <a:pt x="333" y="390"/>
                  </a:lnTo>
                  <a:lnTo>
                    <a:pt x="377" y="453"/>
                  </a:lnTo>
                  <a:lnTo>
                    <a:pt x="417" y="487"/>
                  </a:lnTo>
                  <a:lnTo>
                    <a:pt x="480" y="523"/>
                  </a:lnTo>
                  <a:lnTo>
                    <a:pt x="559" y="550"/>
                  </a:lnTo>
                  <a:lnTo>
                    <a:pt x="634" y="553"/>
                  </a:lnTo>
                  <a:lnTo>
                    <a:pt x="639" y="523"/>
                  </a:lnTo>
                  <a:lnTo>
                    <a:pt x="567" y="510"/>
                  </a:lnTo>
                  <a:lnTo>
                    <a:pt x="533" y="496"/>
                  </a:lnTo>
                  <a:lnTo>
                    <a:pt x="483" y="447"/>
                  </a:lnTo>
                  <a:lnTo>
                    <a:pt x="407" y="363"/>
                  </a:lnTo>
                  <a:lnTo>
                    <a:pt x="373" y="261"/>
                  </a:lnTo>
                  <a:lnTo>
                    <a:pt x="341" y="187"/>
                  </a:lnTo>
                  <a:lnTo>
                    <a:pt x="301" y="107"/>
                  </a:lnTo>
                  <a:lnTo>
                    <a:pt x="261" y="53"/>
                  </a:lnTo>
                  <a:lnTo>
                    <a:pt x="204" y="17"/>
                  </a:lnTo>
                  <a:lnTo>
                    <a:pt x="154" y="0"/>
                  </a:lnTo>
                  <a:lnTo>
                    <a:pt x="177" y="44"/>
                  </a:lnTo>
                  <a:lnTo>
                    <a:pt x="240" y="120"/>
                  </a:lnTo>
                  <a:lnTo>
                    <a:pt x="284" y="173"/>
                  </a:lnTo>
                  <a:lnTo>
                    <a:pt x="320" y="230"/>
                  </a:lnTo>
                  <a:lnTo>
                    <a:pt x="354" y="310"/>
                  </a:lnTo>
                  <a:lnTo>
                    <a:pt x="360" y="359"/>
                  </a:lnTo>
                  <a:lnTo>
                    <a:pt x="324" y="287"/>
                  </a:lnTo>
                  <a:lnTo>
                    <a:pt x="274" y="217"/>
                  </a:lnTo>
                  <a:lnTo>
                    <a:pt x="227" y="167"/>
                  </a:lnTo>
                  <a:lnTo>
                    <a:pt x="179" y="122"/>
                  </a:lnTo>
                  <a:lnTo>
                    <a:pt x="137" y="84"/>
                  </a:lnTo>
                  <a:lnTo>
                    <a:pt x="80" y="67"/>
                  </a:lnTo>
                  <a:lnTo>
                    <a:pt x="141" y="53"/>
                  </a:lnTo>
                  <a:lnTo>
                    <a:pt x="124" y="0"/>
                  </a:lnTo>
                  <a:close/>
                </a:path>
              </a:pathLst>
            </a:custGeom>
            <a:solidFill>
              <a:srgbClr val="000000"/>
            </a:solidFill>
            <a:ln w="9525">
              <a:noFill/>
              <a:round/>
              <a:headEnd/>
              <a:tailEnd/>
            </a:ln>
          </p:spPr>
          <p:txBody>
            <a:bodyPr/>
            <a:lstStyle/>
            <a:p>
              <a:endParaRPr lang="fr-FR"/>
            </a:p>
          </p:txBody>
        </p:sp>
        <p:sp>
          <p:nvSpPr>
            <p:cNvPr id="20498" name="Freeform 18"/>
            <p:cNvSpPr>
              <a:spLocks/>
            </p:cNvSpPr>
            <p:nvPr/>
          </p:nvSpPr>
          <p:spPr bwMode="auto">
            <a:xfrm>
              <a:off x="2982" y="1367"/>
              <a:ext cx="42" cy="178"/>
            </a:xfrm>
            <a:custGeom>
              <a:avLst/>
              <a:gdLst>
                <a:gd name="T0" fmla="*/ 4 w 86"/>
                <a:gd name="T1" fmla="*/ 2 h 355"/>
                <a:gd name="T2" fmla="*/ 4 w 86"/>
                <a:gd name="T3" fmla="*/ 13 h 355"/>
                <a:gd name="T4" fmla="*/ 4 w 86"/>
                <a:gd name="T5" fmla="*/ 23 h 355"/>
                <a:gd name="T6" fmla="*/ 2 w 86"/>
                <a:gd name="T7" fmla="*/ 32 h 355"/>
                <a:gd name="T8" fmla="*/ 0 w 86"/>
                <a:gd name="T9" fmla="*/ 42 h 355"/>
                <a:gd name="T10" fmla="*/ 1 w 86"/>
                <a:gd name="T11" fmla="*/ 45 h 355"/>
                <a:gd name="T12" fmla="*/ 6 w 86"/>
                <a:gd name="T13" fmla="*/ 39 h 355"/>
                <a:gd name="T14" fmla="*/ 9 w 86"/>
                <a:gd name="T15" fmla="*/ 28 h 355"/>
                <a:gd name="T16" fmla="*/ 10 w 86"/>
                <a:gd name="T17" fmla="*/ 17 h 355"/>
                <a:gd name="T18" fmla="*/ 8 w 86"/>
                <a:gd name="T19" fmla="*/ 0 h 355"/>
                <a:gd name="T20" fmla="*/ 4 w 86"/>
                <a:gd name="T21" fmla="*/ 2 h 355"/>
                <a:gd name="T22" fmla="*/ 4 w 86"/>
                <a:gd name="T23" fmla="*/ 2 h 3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6"/>
                <a:gd name="T37" fmla="*/ 0 h 355"/>
                <a:gd name="T38" fmla="*/ 86 w 86"/>
                <a:gd name="T39" fmla="*/ 355 h 3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6" h="355">
                  <a:moveTo>
                    <a:pt x="33" y="13"/>
                  </a:moveTo>
                  <a:lnTo>
                    <a:pt x="33" y="99"/>
                  </a:lnTo>
                  <a:lnTo>
                    <a:pt x="33" y="182"/>
                  </a:lnTo>
                  <a:lnTo>
                    <a:pt x="23" y="252"/>
                  </a:lnTo>
                  <a:lnTo>
                    <a:pt x="0" y="329"/>
                  </a:lnTo>
                  <a:lnTo>
                    <a:pt x="14" y="355"/>
                  </a:lnTo>
                  <a:lnTo>
                    <a:pt x="50" y="311"/>
                  </a:lnTo>
                  <a:lnTo>
                    <a:pt x="76" y="218"/>
                  </a:lnTo>
                  <a:lnTo>
                    <a:pt x="86" y="133"/>
                  </a:lnTo>
                  <a:lnTo>
                    <a:pt x="67" y="0"/>
                  </a:lnTo>
                  <a:lnTo>
                    <a:pt x="33" y="13"/>
                  </a:lnTo>
                  <a:close/>
                </a:path>
              </a:pathLst>
            </a:custGeom>
            <a:solidFill>
              <a:srgbClr val="000000"/>
            </a:solidFill>
            <a:ln w="9525">
              <a:noFill/>
              <a:round/>
              <a:headEnd/>
              <a:tailEnd/>
            </a:ln>
          </p:spPr>
          <p:txBody>
            <a:bodyPr/>
            <a:lstStyle/>
            <a:p>
              <a:endParaRPr lang="fr-FR"/>
            </a:p>
          </p:txBody>
        </p:sp>
        <p:sp>
          <p:nvSpPr>
            <p:cNvPr id="20499" name="Freeform 19"/>
            <p:cNvSpPr>
              <a:spLocks/>
            </p:cNvSpPr>
            <p:nvPr/>
          </p:nvSpPr>
          <p:spPr bwMode="auto">
            <a:xfrm>
              <a:off x="2503" y="1532"/>
              <a:ext cx="477" cy="302"/>
            </a:xfrm>
            <a:custGeom>
              <a:avLst/>
              <a:gdLst>
                <a:gd name="T0" fmla="*/ 116 w 955"/>
                <a:gd name="T1" fmla="*/ 0 h 604"/>
                <a:gd name="T2" fmla="*/ 109 w 955"/>
                <a:gd name="T3" fmla="*/ 11 h 604"/>
                <a:gd name="T4" fmla="*/ 101 w 955"/>
                <a:gd name="T5" fmla="*/ 19 h 604"/>
                <a:gd name="T6" fmla="*/ 94 w 955"/>
                <a:gd name="T7" fmla="*/ 25 h 604"/>
                <a:gd name="T8" fmla="*/ 87 w 955"/>
                <a:gd name="T9" fmla="*/ 30 h 604"/>
                <a:gd name="T10" fmla="*/ 73 w 955"/>
                <a:gd name="T11" fmla="*/ 37 h 604"/>
                <a:gd name="T12" fmla="*/ 64 w 955"/>
                <a:gd name="T13" fmla="*/ 39 h 604"/>
                <a:gd name="T14" fmla="*/ 54 w 955"/>
                <a:gd name="T15" fmla="*/ 42 h 604"/>
                <a:gd name="T16" fmla="*/ 42 w 955"/>
                <a:gd name="T17" fmla="*/ 46 h 604"/>
                <a:gd name="T18" fmla="*/ 27 w 955"/>
                <a:gd name="T19" fmla="*/ 50 h 604"/>
                <a:gd name="T20" fmla="*/ 20 w 955"/>
                <a:gd name="T21" fmla="*/ 53 h 604"/>
                <a:gd name="T22" fmla="*/ 12 w 955"/>
                <a:gd name="T23" fmla="*/ 58 h 604"/>
                <a:gd name="T24" fmla="*/ 6 w 955"/>
                <a:gd name="T25" fmla="*/ 62 h 604"/>
                <a:gd name="T26" fmla="*/ 1 w 955"/>
                <a:gd name="T27" fmla="*/ 68 h 604"/>
                <a:gd name="T28" fmla="*/ 0 w 955"/>
                <a:gd name="T29" fmla="*/ 76 h 604"/>
                <a:gd name="T30" fmla="*/ 3 w 955"/>
                <a:gd name="T31" fmla="*/ 75 h 604"/>
                <a:gd name="T32" fmla="*/ 5 w 955"/>
                <a:gd name="T33" fmla="*/ 69 h 604"/>
                <a:gd name="T34" fmla="*/ 13 w 955"/>
                <a:gd name="T35" fmla="*/ 62 h 604"/>
                <a:gd name="T36" fmla="*/ 27 w 955"/>
                <a:gd name="T37" fmla="*/ 56 h 604"/>
                <a:gd name="T38" fmla="*/ 37 w 955"/>
                <a:gd name="T39" fmla="*/ 53 h 604"/>
                <a:gd name="T40" fmla="*/ 50 w 955"/>
                <a:gd name="T41" fmla="*/ 49 h 604"/>
                <a:gd name="T42" fmla="*/ 69 w 955"/>
                <a:gd name="T43" fmla="*/ 44 h 604"/>
                <a:gd name="T44" fmla="*/ 81 w 955"/>
                <a:gd name="T45" fmla="*/ 40 h 604"/>
                <a:gd name="T46" fmla="*/ 94 w 955"/>
                <a:gd name="T47" fmla="*/ 34 h 604"/>
                <a:gd name="T48" fmla="*/ 104 w 955"/>
                <a:gd name="T49" fmla="*/ 27 h 604"/>
                <a:gd name="T50" fmla="*/ 111 w 955"/>
                <a:gd name="T51" fmla="*/ 21 h 604"/>
                <a:gd name="T52" fmla="*/ 116 w 955"/>
                <a:gd name="T53" fmla="*/ 13 h 604"/>
                <a:gd name="T54" fmla="*/ 119 w 955"/>
                <a:gd name="T55" fmla="*/ 6 h 604"/>
                <a:gd name="T56" fmla="*/ 116 w 955"/>
                <a:gd name="T57" fmla="*/ 0 h 604"/>
                <a:gd name="T58" fmla="*/ 116 w 955"/>
                <a:gd name="T59" fmla="*/ 0 h 60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55"/>
                <a:gd name="T91" fmla="*/ 0 h 604"/>
                <a:gd name="T92" fmla="*/ 955 w 955"/>
                <a:gd name="T93" fmla="*/ 604 h 60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55" h="604">
                  <a:moveTo>
                    <a:pt x="928" y="0"/>
                  </a:moveTo>
                  <a:lnTo>
                    <a:pt x="875" y="89"/>
                  </a:lnTo>
                  <a:lnTo>
                    <a:pt x="812" y="150"/>
                  </a:lnTo>
                  <a:lnTo>
                    <a:pt x="759" y="205"/>
                  </a:lnTo>
                  <a:lnTo>
                    <a:pt x="698" y="243"/>
                  </a:lnTo>
                  <a:lnTo>
                    <a:pt x="591" y="292"/>
                  </a:lnTo>
                  <a:lnTo>
                    <a:pt x="515" y="315"/>
                  </a:lnTo>
                  <a:lnTo>
                    <a:pt x="432" y="340"/>
                  </a:lnTo>
                  <a:lnTo>
                    <a:pt x="342" y="368"/>
                  </a:lnTo>
                  <a:lnTo>
                    <a:pt x="223" y="404"/>
                  </a:lnTo>
                  <a:lnTo>
                    <a:pt x="166" y="425"/>
                  </a:lnTo>
                  <a:lnTo>
                    <a:pt x="99" y="465"/>
                  </a:lnTo>
                  <a:lnTo>
                    <a:pt x="53" y="498"/>
                  </a:lnTo>
                  <a:lnTo>
                    <a:pt x="13" y="541"/>
                  </a:lnTo>
                  <a:lnTo>
                    <a:pt x="0" y="604"/>
                  </a:lnTo>
                  <a:lnTo>
                    <a:pt x="27" y="594"/>
                  </a:lnTo>
                  <a:lnTo>
                    <a:pt x="46" y="545"/>
                  </a:lnTo>
                  <a:lnTo>
                    <a:pt x="107" y="498"/>
                  </a:lnTo>
                  <a:lnTo>
                    <a:pt x="219" y="452"/>
                  </a:lnTo>
                  <a:lnTo>
                    <a:pt x="299" y="431"/>
                  </a:lnTo>
                  <a:lnTo>
                    <a:pt x="405" y="395"/>
                  </a:lnTo>
                  <a:lnTo>
                    <a:pt x="555" y="359"/>
                  </a:lnTo>
                  <a:lnTo>
                    <a:pt x="652" y="323"/>
                  </a:lnTo>
                  <a:lnTo>
                    <a:pt x="759" y="266"/>
                  </a:lnTo>
                  <a:lnTo>
                    <a:pt x="835" y="216"/>
                  </a:lnTo>
                  <a:lnTo>
                    <a:pt x="888" y="169"/>
                  </a:lnTo>
                  <a:lnTo>
                    <a:pt x="932" y="106"/>
                  </a:lnTo>
                  <a:lnTo>
                    <a:pt x="955" y="49"/>
                  </a:lnTo>
                  <a:lnTo>
                    <a:pt x="928" y="0"/>
                  </a:lnTo>
                  <a:close/>
                </a:path>
              </a:pathLst>
            </a:custGeom>
            <a:solidFill>
              <a:srgbClr val="000000"/>
            </a:solidFill>
            <a:ln w="9525">
              <a:noFill/>
              <a:round/>
              <a:headEnd/>
              <a:tailEnd/>
            </a:ln>
          </p:spPr>
          <p:txBody>
            <a:bodyPr/>
            <a:lstStyle/>
            <a:p>
              <a:endParaRPr lang="fr-FR"/>
            </a:p>
          </p:txBody>
        </p:sp>
        <p:sp>
          <p:nvSpPr>
            <p:cNvPr id="20500" name="Freeform 20"/>
            <p:cNvSpPr>
              <a:spLocks/>
            </p:cNvSpPr>
            <p:nvPr/>
          </p:nvSpPr>
          <p:spPr bwMode="auto">
            <a:xfrm>
              <a:off x="2870" y="1454"/>
              <a:ext cx="134" cy="63"/>
            </a:xfrm>
            <a:custGeom>
              <a:avLst/>
              <a:gdLst>
                <a:gd name="T0" fmla="*/ 1 w 266"/>
                <a:gd name="T1" fmla="*/ 0 h 125"/>
                <a:gd name="T2" fmla="*/ 14 w 266"/>
                <a:gd name="T3" fmla="*/ 3 h 125"/>
                <a:gd name="T4" fmla="*/ 24 w 266"/>
                <a:gd name="T5" fmla="*/ 7 h 125"/>
                <a:gd name="T6" fmla="*/ 34 w 266"/>
                <a:gd name="T7" fmla="*/ 12 h 125"/>
                <a:gd name="T8" fmla="*/ 32 w 266"/>
                <a:gd name="T9" fmla="*/ 16 h 125"/>
                <a:gd name="T10" fmla="*/ 25 w 266"/>
                <a:gd name="T11" fmla="*/ 13 h 125"/>
                <a:gd name="T12" fmla="*/ 13 w 266"/>
                <a:gd name="T13" fmla="*/ 9 h 125"/>
                <a:gd name="T14" fmla="*/ 0 w 266"/>
                <a:gd name="T15" fmla="*/ 6 h 125"/>
                <a:gd name="T16" fmla="*/ 1 w 266"/>
                <a:gd name="T17" fmla="*/ 0 h 125"/>
                <a:gd name="T18" fmla="*/ 1 w 266"/>
                <a:gd name="T19" fmla="*/ 0 h 1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125"/>
                <a:gd name="T32" fmla="*/ 266 w 266"/>
                <a:gd name="T33" fmla="*/ 125 h 1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125">
                  <a:moveTo>
                    <a:pt x="6" y="0"/>
                  </a:moveTo>
                  <a:lnTo>
                    <a:pt x="108" y="22"/>
                  </a:lnTo>
                  <a:lnTo>
                    <a:pt x="188" y="49"/>
                  </a:lnTo>
                  <a:lnTo>
                    <a:pt x="266" y="95"/>
                  </a:lnTo>
                  <a:lnTo>
                    <a:pt x="249" y="125"/>
                  </a:lnTo>
                  <a:lnTo>
                    <a:pt x="192" y="98"/>
                  </a:lnTo>
                  <a:lnTo>
                    <a:pt x="103" y="66"/>
                  </a:lnTo>
                  <a:lnTo>
                    <a:pt x="0" y="47"/>
                  </a:lnTo>
                  <a:lnTo>
                    <a:pt x="6" y="0"/>
                  </a:lnTo>
                  <a:close/>
                </a:path>
              </a:pathLst>
            </a:custGeom>
            <a:solidFill>
              <a:srgbClr val="000000"/>
            </a:solidFill>
            <a:ln w="9525">
              <a:noFill/>
              <a:round/>
              <a:headEnd/>
              <a:tailEnd/>
            </a:ln>
          </p:spPr>
          <p:txBody>
            <a:bodyPr/>
            <a:lstStyle/>
            <a:p>
              <a:endParaRPr lang="fr-FR"/>
            </a:p>
          </p:txBody>
        </p:sp>
        <p:sp>
          <p:nvSpPr>
            <p:cNvPr id="20501" name="Freeform 21"/>
            <p:cNvSpPr>
              <a:spLocks/>
            </p:cNvSpPr>
            <p:nvPr/>
          </p:nvSpPr>
          <p:spPr bwMode="auto">
            <a:xfrm>
              <a:off x="3024" y="1465"/>
              <a:ext cx="94" cy="115"/>
            </a:xfrm>
            <a:custGeom>
              <a:avLst/>
              <a:gdLst>
                <a:gd name="T0" fmla="*/ 0 w 186"/>
                <a:gd name="T1" fmla="*/ 26 h 230"/>
                <a:gd name="T2" fmla="*/ 5 w 186"/>
                <a:gd name="T3" fmla="*/ 20 h 230"/>
                <a:gd name="T4" fmla="*/ 9 w 186"/>
                <a:gd name="T5" fmla="*/ 14 h 230"/>
                <a:gd name="T6" fmla="*/ 11 w 186"/>
                <a:gd name="T7" fmla="*/ 10 h 230"/>
                <a:gd name="T8" fmla="*/ 13 w 186"/>
                <a:gd name="T9" fmla="*/ 3 h 230"/>
                <a:gd name="T10" fmla="*/ 16 w 186"/>
                <a:gd name="T11" fmla="*/ 0 h 230"/>
                <a:gd name="T12" fmla="*/ 20 w 186"/>
                <a:gd name="T13" fmla="*/ 0 h 230"/>
                <a:gd name="T14" fmla="*/ 24 w 186"/>
                <a:gd name="T15" fmla="*/ 3 h 230"/>
                <a:gd name="T16" fmla="*/ 23 w 186"/>
                <a:gd name="T17" fmla="*/ 5 h 230"/>
                <a:gd name="T18" fmla="*/ 18 w 186"/>
                <a:gd name="T19" fmla="*/ 5 h 230"/>
                <a:gd name="T20" fmla="*/ 17 w 186"/>
                <a:gd name="T21" fmla="*/ 12 h 230"/>
                <a:gd name="T22" fmla="*/ 14 w 186"/>
                <a:gd name="T23" fmla="*/ 17 h 230"/>
                <a:gd name="T24" fmla="*/ 11 w 186"/>
                <a:gd name="T25" fmla="*/ 22 h 230"/>
                <a:gd name="T26" fmla="*/ 6 w 186"/>
                <a:gd name="T27" fmla="*/ 26 h 230"/>
                <a:gd name="T28" fmla="*/ 1 w 186"/>
                <a:gd name="T29" fmla="*/ 29 h 230"/>
                <a:gd name="T30" fmla="*/ 0 w 186"/>
                <a:gd name="T31" fmla="*/ 26 h 230"/>
                <a:gd name="T32" fmla="*/ 0 w 186"/>
                <a:gd name="T33" fmla="*/ 26 h 2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6"/>
                <a:gd name="T52" fmla="*/ 0 h 230"/>
                <a:gd name="T53" fmla="*/ 186 w 186"/>
                <a:gd name="T54" fmla="*/ 230 h 2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6" h="230">
                  <a:moveTo>
                    <a:pt x="0" y="204"/>
                  </a:moveTo>
                  <a:lnTo>
                    <a:pt x="34" y="160"/>
                  </a:lnTo>
                  <a:lnTo>
                    <a:pt x="70" y="116"/>
                  </a:lnTo>
                  <a:lnTo>
                    <a:pt x="84" y="76"/>
                  </a:lnTo>
                  <a:lnTo>
                    <a:pt x="97" y="18"/>
                  </a:lnTo>
                  <a:lnTo>
                    <a:pt x="124" y="0"/>
                  </a:lnTo>
                  <a:lnTo>
                    <a:pt x="158" y="0"/>
                  </a:lnTo>
                  <a:lnTo>
                    <a:pt x="186" y="18"/>
                  </a:lnTo>
                  <a:lnTo>
                    <a:pt x="177" y="37"/>
                  </a:lnTo>
                  <a:lnTo>
                    <a:pt x="141" y="40"/>
                  </a:lnTo>
                  <a:lnTo>
                    <a:pt x="133" y="94"/>
                  </a:lnTo>
                  <a:lnTo>
                    <a:pt x="110" y="134"/>
                  </a:lnTo>
                  <a:lnTo>
                    <a:pt x="87" y="173"/>
                  </a:lnTo>
                  <a:lnTo>
                    <a:pt x="47" y="204"/>
                  </a:lnTo>
                  <a:lnTo>
                    <a:pt x="4" y="230"/>
                  </a:lnTo>
                  <a:lnTo>
                    <a:pt x="0" y="204"/>
                  </a:lnTo>
                  <a:close/>
                </a:path>
              </a:pathLst>
            </a:custGeom>
            <a:solidFill>
              <a:srgbClr val="000000"/>
            </a:solidFill>
            <a:ln w="9525">
              <a:noFill/>
              <a:round/>
              <a:headEnd/>
              <a:tailEnd/>
            </a:ln>
          </p:spPr>
          <p:txBody>
            <a:bodyPr/>
            <a:lstStyle/>
            <a:p>
              <a:endParaRPr lang="fr-FR"/>
            </a:p>
          </p:txBody>
        </p:sp>
        <p:sp>
          <p:nvSpPr>
            <p:cNvPr id="20502" name="Freeform 22"/>
            <p:cNvSpPr>
              <a:spLocks/>
            </p:cNvSpPr>
            <p:nvPr/>
          </p:nvSpPr>
          <p:spPr bwMode="auto">
            <a:xfrm>
              <a:off x="2574" y="1435"/>
              <a:ext cx="259" cy="62"/>
            </a:xfrm>
            <a:custGeom>
              <a:avLst/>
              <a:gdLst>
                <a:gd name="T0" fmla="*/ 2 w 519"/>
                <a:gd name="T1" fmla="*/ 11 h 123"/>
                <a:gd name="T2" fmla="*/ 10 w 519"/>
                <a:gd name="T3" fmla="*/ 6 h 123"/>
                <a:gd name="T4" fmla="*/ 21 w 519"/>
                <a:gd name="T5" fmla="*/ 3 h 123"/>
                <a:gd name="T6" fmla="*/ 34 w 519"/>
                <a:gd name="T7" fmla="*/ 0 h 123"/>
                <a:gd name="T8" fmla="*/ 49 w 519"/>
                <a:gd name="T9" fmla="*/ 1 h 123"/>
                <a:gd name="T10" fmla="*/ 62 w 519"/>
                <a:gd name="T11" fmla="*/ 4 h 123"/>
                <a:gd name="T12" fmla="*/ 64 w 519"/>
                <a:gd name="T13" fmla="*/ 9 h 123"/>
                <a:gd name="T14" fmla="*/ 57 w 519"/>
                <a:gd name="T15" fmla="*/ 9 h 123"/>
                <a:gd name="T16" fmla="*/ 46 w 519"/>
                <a:gd name="T17" fmla="*/ 7 h 123"/>
                <a:gd name="T18" fmla="*/ 30 w 519"/>
                <a:gd name="T19" fmla="*/ 8 h 123"/>
                <a:gd name="T20" fmla="*/ 20 w 519"/>
                <a:gd name="T21" fmla="*/ 10 h 123"/>
                <a:gd name="T22" fmla="*/ 5 w 519"/>
                <a:gd name="T23" fmla="*/ 15 h 123"/>
                <a:gd name="T24" fmla="*/ 0 w 519"/>
                <a:gd name="T25" fmla="*/ 16 h 123"/>
                <a:gd name="T26" fmla="*/ 2 w 519"/>
                <a:gd name="T27" fmla="*/ 11 h 123"/>
                <a:gd name="T28" fmla="*/ 2 w 519"/>
                <a:gd name="T29" fmla="*/ 11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9"/>
                <a:gd name="T46" fmla="*/ 0 h 123"/>
                <a:gd name="T47" fmla="*/ 519 w 519"/>
                <a:gd name="T48" fmla="*/ 123 h 1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9" h="123">
                  <a:moveTo>
                    <a:pt x="23" y="87"/>
                  </a:moveTo>
                  <a:lnTo>
                    <a:pt x="83" y="47"/>
                  </a:lnTo>
                  <a:lnTo>
                    <a:pt x="173" y="17"/>
                  </a:lnTo>
                  <a:lnTo>
                    <a:pt x="277" y="0"/>
                  </a:lnTo>
                  <a:lnTo>
                    <a:pt x="395" y="7"/>
                  </a:lnTo>
                  <a:lnTo>
                    <a:pt x="502" y="30"/>
                  </a:lnTo>
                  <a:lnTo>
                    <a:pt x="519" y="70"/>
                  </a:lnTo>
                  <a:lnTo>
                    <a:pt x="462" y="70"/>
                  </a:lnTo>
                  <a:lnTo>
                    <a:pt x="374" y="51"/>
                  </a:lnTo>
                  <a:lnTo>
                    <a:pt x="245" y="60"/>
                  </a:lnTo>
                  <a:lnTo>
                    <a:pt x="163" y="76"/>
                  </a:lnTo>
                  <a:lnTo>
                    <a:pt x="40" y="117"/>
                  </a:lnTo>
                  <a:lnTo>
                    <a:pt x="0" y="123"/>
                  </a:lnTo>
                  <a:lnTo>
                    <a:pt x="23" y="87"/>
                  </a:lnTo>
                  <a:close/>
                </a:path>
              </a:pathLst>
            </a:custGeom>
            <a:solidFill>
              <a:srgbClr val="000000"/>
            </a:solidFill>
            <a:ln w="9525">
              <a:noFill/>
              <a:round/>
              <a:headEnd/>
              <a:tailEnd/>
            </a:ln>
          </p:spPr>
          <p:txBody>
            <a:bodyPr/>
            <a:lstStyle/>
            <a:p>
              <a:endParaRPr lang="fr-FR"/>
            </a:p>
          </p:txBody>
        </p:sp>
        <p:sp>
          <p:nvSpPr>
            <p:cNvPr id="20503" name="Freeform 23"/>
            <p:cNvSpPr>
              <a:spLocks/>
            </p:cNvSpPr>
            <p:nvPr/>
          </p:nvSpPr>
          <p:spPr bwMode="auto">
            <a:xfrm>
              <a:off x="2900" y="1590"/>
              <a:ext cx="226" cy="131"/>
            </a:xfrm>
            <a:custGeom>
              <a:avLst/>
              <a:gdLst>
                <a:gd name="T0" fmla="*/ 0 w 452"/>
                <a:gd name="T1" fmla="*/ 13 h 263"/>
                <a:gd name="T2" fmla="*/ 7 w 452"/>
                <a:gd name="T3" fmla="*/ 16 h 263"/>
                <a:gd name="T4" fmla="*/ 12 w 452"/>
                <a:gd name="T5" fmla="*/ 20 h 263"/>
                <a:gd name="T6" fmla="*/ 19 w 452"/>
                <a:gd name="T7" fmla="*/ 26 h 263"/>
                <a:gd name="T8" fmla="*/ 25 w 452"/>
                <a:gd name="T9" fmla="*/ 32 h 263"/>
                <a:gd name="T10" fmla="*/ 29 w 452"/>
                <a:gd name="T11" fmla="*/ 32 h 263"/>
                <a:gd name="T12" fmla="*/ 36 w 452"/>
                <a:gd name="T13" fmla="*/ 28 h 263"/>
                <a:gd name="T14" fmla="*/ 42 w 452"/>
                <a:gd name="T15" fmla="*/ 24 h 263"/>
                <a:gd name="T16" fmla="*/ 49 w 452"/>
                <a:gd name="T17" fmla="*/ 20 h 263"/>
                <a:gd name="T18" fmla="*/ 54 w 452"/>
                <a:gd name="T19" fmla="*/ 15 h 263"/>
                <a:gd name="T20" fmla="*/ 57 w 452"/>
                <a:gd name="T21" fmla="*/ 10 h 263"/>
                <a:gd name="T22" fmla="*/ 51 w 452"/>
                <a:gd name="T23" fmla="*/ 0 h 263"/>
                <a:gd name="T24" fmla="*/ 51 w 452"/>
                <a:gd name="T25" fmla="*/ 7 h 263"/>
                <a:gd name="T26" fmla="*/ 47 w 452"/>
                <a:gd name="T27" fmla="*/ 11 h 263"/>
                <a:gd name="T28" fmla="*/ 41 w 452"/>
                <a:gd name="T29" fmla="*/ 16 h 263"/>
                <a:gd name="T30" fmla="*/ 36 w 452"/>
                <a:gd name="T31" fmla="*/ 20 h 263"/>
                <a:gd name="T32" fmla="*/ 31 w 452"/>
                <a:gd name="T33" fmla="*/ 25 h 263"/>
                <a:gd name="T34" fmla="*/ 28 w 452"/>
                <a:gd name="T35" fmla="*/ 29 h 263"/>
                <a:gd name="T36" fmla="*/ 24 w 452"/>
                <a:gd name="T37" fmla="*/ 23 h 263"/>
                <a:gd name="T38" fmla="*/ 19 w 452"/>
                <a:gd name="T39" fmla="*/ 18 h 263"/>
                <a:gd name="T40" fmla="*/ 14 w 452"/>
                <a:gd name="T41" fmla="*/ 13 h 263"/>
                <a:gd name="T42" fmla="*/ 7 w 452"/>
                <a:gd name="T43" fmla="*/ 8 h 263"/>
                <a:gd name="T44" fmla="*/ 0 w 452"/>
                <a:gd name="T45" fmla="*/ 13 h 263"/>
                <a:gd name="T46" fmla="*/ 0 w 452"/>
                <a:gd name="T47" fmla="*/ 13 h 2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52"/>
                <a:gd name="T73" fmla="*/ 0 h 263"/>
                <a:gd name="T74" fmla="*/ 452 w 452"/>
                <a:gd name="T75" fmla="*/ 263 h 26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52" h="263">
                  <a:moveTo>
                    <a:pt x="0" y="111"/>
                  </a:moveTo>
                  <a:lnTo>
                    <a:pt x="57" y="128"/>
                  </a:lnTo>
                  <a:lnTo>
                    <a:pt x="95" y="160"/>
                  </a:lnTo>
                  <a:lnTo>
                    <a:pt x="146" y="208"/>
                  </a:lnTo>
                  <a:lnTo>
                    <a:pt x="196" y="257"/>
                  </a:lnTo>
                  <a:lnTo>
                    <a:pt x="236" y="263"/>
                  </a:lnTo>
                  <a:lnTo>
                    <a:pt x="283" y="230"/>
                  </a:lnTo>
                  <a:lnTo>
                    <a:pt x="329" y="196"/>
                  </a:lnTo>
                  <a:lnTo>
                    <a:pt x="386" y="160"/>
                  </a:lnTo>
                  <a:lnTo>
                    <a:pt x="426" y="124"/>
                  </a:lnTo>
                  <a:lnTo>
                    <a:pt x="452" y="80"/>
                  </a:lnTo>
                  <a:lnTo>
                    <a:pt x="407" y="0"/>
                  </a:lnTo>
                  <a:lnTo>
                    <a:pt x="403" y="61"/>
                  </a:lnTo>
                  <a:lnTo>
                    <a:pt x="373" y="90"/>
                  </a:lnTo>
                  <a:lnTo>
                    <a:pt x="323" y="128"/>
                  </a:lnTo>
                  <a:lnTo>
                    <a:pt x="287" y="160"/>
                  </a:lnTo>
                  <a:lnTo>
                    <a:pt x="253" y="202"/>
                  </a:lnTo>
                  <a:lnTo>
                    <a:pt x="222" y="236"/>
                  </a:lnTo>
                  <a:lnTo>
                    <a:pt x="186" y="191"/>
                  </a:lnTo>
                  <a:lnTo>
                    <a:pt x="150" y="151"/>
                  </a:lnTo>
                  <a:lnTo>
                    <a:pt x="116" y="111"/>
                  </a:lnTo>
                  <a:lnTo>
                    <a:pt x="49" y="71"/>
                  </a:lnTo>
                  <a:lnTo>
                    <a:pt x="0" y="111"/>
                  </a:lnTo>
                  <a:close/>
                </a:path>
              </a:pathLst>
            </a:custGeom>
            <a:solidFill>
              <a:srgbClr val="000000"/>
            </a:solidFill>
            <a:ln w="9525">
              <a:noFill/>
              <a:round/>
              <a:headEnd/>
              <a:tailEnd/>
            </a:ln>
          </p:spPr>
          <p:txBody>
            <a:bodyPr/>
            <a:lstStyle/>
            <a:p>
              <a:endParaRPr lang="fr-FR"/>
            </a:p>
          </p:txBody>
        </p:sp>
        <p:sp>
          <p:nvSpPr>
            <p:cNvPr id="20504" name="Freeform 24"/>
            <p:cNvSpPr>
              <a:spLocks/>
            </p:cNvSpPr>
            <p:nvPr/>
          </p:nvSpPr>
          <p:spPr bwMode="auto">
            <a:xfrm>
              <a:off x="2465" y="1505"/>
              <a:ext cx="255" cy="338"/>
            </a:xfrm>
            <a:custGeom>
              <a:avLst/>
              <a:gdLst>
                <a:gd name="T0" fmla="*/ 34 w 510"/>
                <a:gd name="T1" fmla="*/ 0 h 675"/>
                <a:gd name="T2" fmla="*/ 37 w 510"/>
                <a:gd name="T3" fmla="*/ 4 h 675"/>
                <a:gd name="T4" fmla="*/ 45 w 510"/>
                <a:gd name="T5" fmla="*/ 8 h 675"/>
                <a:gd name="T6" fmla="*/ 55 w 510"/>
                <a:gd name="T7" fmla="*/ 14 h 675"/>
                <a:gd name="T8" fmla="*/ 60 w 510"/>
                <a:gd name="T9" fmla="*/ 18 h 675"/>
                <a:gd name="T10" fmla="*/ 63 w 510"/>
                <a:gd name="T11" fmla="*/ 24 h 675"/>
                <a:gd name="T12" fmla="*/ 64 w 510"/>
                <a:gd name="T13" fmla="*/ 30 h 675"/>
                <a:gd name="T14" fmla="*/ 62 w 510"/>
                <a:gd name="T15" fmla="*/ 35 h 675"/>
                <a:gd name="T16" fmla="*/ 59 w 510"/>
                <a:gd name="T17" fmla="*/ 39 h 675"/>
                <a:gd name="T18" fmla="*/ 50 w 510"/>
                <a:gd name="T19" fmla="*/ 47 h 675"/>
                <a:gd name="T20" fmla="*/ 39 w 510"/>
                <a:gd name="T21" fmla="*/ 53 h 675"/>
                <a:gd name="T22" fmla="*/ 26 w 510"/>
                <a:gd name="T23" fmla="*/ 60 h 675"/>
                <a:gd name="T24" fmla="*/ 19 w 510"/>
                <a:gd name="T25" fmla="*/ 64 h 675"/>
                <a:gd name="T26" fmla="*/ 14 w 510"/>
                <a:gd name="T27" fmla="*/ 69 h 675"/>
                <a:gd name="T28" fmla="*/ 10 w 510"/>
                <a:gd name="T29" fmla="*/ 74 h 675"/>
                <a:gd name="T30" fmla="*/ 8 w 510"/>
                <a:gd name="T31" fmla="*/ 79 h 675"/>
                <a:gd name="T32" fmla="*/ 7 w 510"/>
                <a:gd name="T33" fmla="*/ 84 h 675"/>
                <a:gd name="T34" fmla="*/ 0 w 510"/>
                <a:gd name="T35" fmla="*/ 85 h 675"/>
                <a:gd name="T36" fmla="*/ 1 w 510"/>
                <a:gd name="T37" fmla="*/ 78 h 675"/>
                <a:gd name="T38" fmla="*/ 5 w 510"/>
                <a:gd name="T39" fmla="*/ 72 h 675"/>
                <a:gd name="T40" fmla="*/ 11 w 510"/>
                <a:gd name="T41" fmla="*/ 65 h 675"/>
                <a:gd name="T42" fmla="*/ 17 w 510"/>
                <a:gd name="T43" fmla="*/ 60 h 675"/>
                <a:gd name="T44" fmla="*/ 27 w 510"/>
                <a:gd name="T45" fmla="*/ 54 h 675"/>
                <a:gd name="T46" fmla="*/ 36 w 510"/>
                <a:gd name="T47" fmla="*/ 49 h 675"/>
                <a:gd name="T48" fmla="*/ 47 w 510"/>
                <a:gd name="T49" fmla="*/ 43 h 675"/>
                <a:gd name="T50" fmla="*/ 56 w 510"/>
                <a:gd name="T51" fmla="*/ 35 h 675"/>
                <a:gd name="T52" fmla="*/ 57 w 510"/>
                <a:gd name="T53" fmla="*/ 29 h 675"/>
                <a:gd name="T54" fmla="*/ 56 w 510"/>
                <a:gd name="T55" fmla="*/ 24 h 675"/>
                <a:gd name="T56" fmla="*/ 49 w 510"/>
                <a:gd name="T57" fmla="*/ 18 h 675"/>
                <a:gd name="T58" fmla="*/ 43 w 510"/>
                <a:gd name="T59" fmla="*/ 14 h 675"/>
                <a:gd name="T60" fmla="*/ 36 w 510"/>
                <a:gd name="T61" fmla="*/ 9 h 675"/>
                <a:gd name="T62" fmla="*/ 30 w 510"/>
                <a:gd name="T63" fmla="*/ 6 h 675"/>
                <a:gd name="T64" fmla="*/ 30 w 510"/>
                <a:gd name="T65" fmla="*/ 2 h 675"/>
                <a:gd name="T66" fmla="*/ 34 w 510"/>
                <a:gd name="T67" fmla="*/ 0 h 675"/>
                <a:gd name="T68" fmla="*/ 34 w 510"/>
                <a:gd name="T69" fmla="*/ 0 h 6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0"/>
                <a:gd name="T106" fmla="*/ 0 h 675"/>
                <a:gd name="T107" fmla="*/ 510 w 510"/>
                <a:gd name="T108" fmla="*/ 675 h 6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0" h="675">
                  <a:moveTo>
                    <a:pt x="266" y="0"/>
                  </a:moveTo>
                  <a:lnTo>
                    <a:pt x="293" y="31"/>
                  </a:lnTo>
                  <a:lnTo>
                    <a:pt x="359" y="63"/>
                  </a:lnTo>
                  <a:lnTo>
                    <a:pt x="433" y="107"/>
                  </a:lnTo>
                  <a:lnTo>
                    <a:pt x="473" y="143"/>
                  </a:lnTo>
                  <a:lnTo>
                    <a:pt x="500" y="190"/>
                  </a:lnTo>
                  <a:lnTo>
                    <a:pt x="510" y="240"/>
                  </a:lnTo>
                  <a:lnTo>
                    <a:pt x="496" y="276"/>
                  </a:lnTo>
                  <a:lnTo>
                    <a:pt x="470" y="312"/>
                  </a:lnTo>
                  <a:lnTo>
                    <a:pt x="399" y="369"/>
                  </a:lnTo>
                  <a:lnTo>
                    <a:pt x="306" y="418"/>
                  </a:lnTo>
                  <a:lnTo>
                    <a:pt x="203" y="475"/>
                  </a:lnTo>
                  <a:lnTo>
                    <a:pt x="150" y="512"/>
                  </a:lnTo>
                  <a:lnTo>
                    <a:pt x="110" y="552"/>
                  </a:lnTo>
                  <a:lnTo>
                    <a:pt x="74" y="591"/>
                  </a:lnTo>
                  <a:lnTo>
                    <a:pt x="61" y="626"/>
                  </a:lnTo>
                  <a:lnTo>
                    <a:pt x="53" y="666"/>
                  </a:lnTo>
                  <a:lnTo>
                    <a:pt x="0" y="675"/>
                  </a:lnTo>
                  <a:lnTo>
                    <a:pt x="4" y="622"/>
                  </a:lnTo>
                  <a:lnTo>
                    <a:pt x="40" y="569"/>
                  </a:lnTo>
                  <a:lnTo>
                    <a:pt x="87" y="515"/>
                  </a:lnTo>
                  <a:lnTo>
                    <a:pt x="133" y="475"/>
                  </a:lnTo>
                  <a:lnTo>
                    <a:pt x="209" y="426"/>
                  </a:lnTo>
                  <a:lnTo>
                    <a:pt x="287" y="386"/>
                  </a:lnTo>
                  <a:lnTo>
                    <a:pt x="373" y="337"/>
                  </a:lnTo>
                  <a:lnTo>
                    <a:pt x="443" y="276"/>
                  </a:lnTo>
                  <a:lnTo>
                    <a:pt x="452" y="230"/>
                  </a:lnTo>
                  <a:lnTo>
                    <a:pt x="443" y="187"/>
                  </a:lnTo>
                  <a:lnTo>
                    <a:pt x="390" y="143"/>
                  </a:lnTo>
                  <a:lnTo>
                    <a:pt x="337" y="107"/>
                  </a:lnTo>
                  <a:lnTo>
                    <a:pt x="283" y="71"/>
                  </a:lnTo>
                  <a:lnTo>
                    <a:pt x="240" y="44"/>
                  </a:lnTo>
                  <a:lnTo>
                    <a:pt x="234" y="14"/>
                  </a:lnTo>
                  <a:lnTo>
                    <a:pt x="266" y="0"/>
                  </a:lnTo>
                  <a:close/>
                </a:path>
              </a:pathLst>
            </a:custGeom>
            <a:solidFill>
              <a:srgbClr val="000000"/>
            </a:solidFill>
            <a:ln w="9525">
              <a:noFill/>
              <a:round/>
              <a:headEnd/>
              <a:tailEnd/>
            </a:ln>
          </p:spPr>
          <p:txBody>
            <a:bodyPr/>
            <a:lstStyle/>
            <a:p>
              <a:endParaRPr lang="fr-FR"/>
            </a:p>
          </p:txBody>
        </p:sp>
        <p:sp>
          <p:nvSpPr>
            <p:cNvPr id="20505" name="Freeform 25"/>
            <p:cNvSpPr>
              <a:spLocks/>
            </p:cNvSpPr>
            <p:nvPr/>
          </p:nvSpPr>
          <p:spPr bwMode="auto">
            <a:xfrm>
              <a:off x="3070" y="1552"/>
              <a:ext cx="140" cy="337"/>
            </a:xfrm>
            <a:custGeom>
              <a:avLst/>
              <a:gdLst>
                <a:gd name="T0" fmla="*/ 0 w 280"/>
                <a:gd name="T1" fmla="*/ 2 h 675"/>
                <a:gd name="T2" fmla="*/ 3 w 280"/>
                <a:gd name="T3" fmla="*/ 8 h 675"/>
                <a:gd name="T4" fmla="*/ 9 w 280"/>
                <a:gd name="T5" fmla="*/ 17 h 675"/>
                <a:gd name="T6" fmla="*/ 14 w 280"/>
                <a:gd name="T7" fmla="*/ 24 h 675"/>
                <a:gd name="T8" fmla="*/ 19 w 280"/>
                <a:gd name="T9" fmla="*/ 36 h 675"/>
                <a:gd name="T10" fmla="*/ 23 w 280"/>
                <a:gd name="T11" fmla="*/ 47 h 675"/>
                <a:gd name="T12" fmla="*/ 27 w 280"/>
                <a:gd name="T13" fmla="*/ 61 h 675"/>
                <a:gd name="T14" fmla="*/ 29 w 280"/>
                <a:gd name="T15" fmla="*/ 72 h 675"/>
                <a:gd name="T16" fmla="*/ 33 w 280"/>
                <a:gd name="T17" fmla="*/ 84 h 675"/>
                <a:gd name="T18" fmla="*/ 35 w 280"/>
                <a:gd name="T19" fmla="*/ 79 h 675"/>
                <a:gd name="T20" fmla="*/ 31 w 280"/>
                <a:gd name="T21" fmla="*/ 55 h 675"/>
                <a:gd name="T22" fmla="*/ 29 w 280"/>
                <a:gd name="T23" fmla="*/ 44 h 675"/>
                <a:gd name="T24" fmla="*/ 24 w 280"/>
                <a:gd name="T25" fmla="*/ 30 h 675"/>
                <a:gd name="T26" fmla="*/ 18 w 280"/>
                <a:gd name="T27" fmla="*/ 20 h 675"/>
                <a:gd name="T28" fmla="*/ 10 w 280"/>
                <a:gd name="T29" fmla="*/ 8 h 675"/>
                <a:gd name="T30" fmla="*/ 4 w 280"/>
                <a:gd name="T31" fmla="*/ 0 h 675"/>
                <a:gd name="T32" fmla="*/ 0 w 280"/>
                <a:gd name="T33" fmla="*/ 2 h 675"/>
                <a:gd name="T34" fmla="*/ 0 w 280"/>
                <a:gd name="T35" fmla="*/ 2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0"/>
                <a:gd name="T55" fmla="*/ 0 h 675"/>
                <a:gd name="T56" fmla="*/ 280 w 280"/>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0" h="675">
                  <a:moveTo>
                    <a:pt x="0" y="18"/>
                  </a:moveTo>
                  <a:lnTo>
                    <a:pt x="29" y="67"/>
                  </a:lnTo>
                  <a:lnTo>
                    <a:pt x="76" y="137"/>
                  </a:lnTo>
                  <a:lnTo>
                    <a:pt x="116" y="196"/>
                  </a:lnTo>
                  <a:lnTo>
                    <a:pt x="154" y="289"/>
                  </a:lnTo>
                  <a:lnTo>
                    <a:pt x="187" y="377"/>
                  </a:lnTo>
                  <a:lnTo>
                    <a:pt x="219" y="493"/>
                  </a:lnTo>
                  <a:lnTo>
                    <a:pt x="236" y="582"/>
                  </a:lnTo>
                  <a:lnTo>
                    <a:pt x="259" y="675"/>
                  </a:lnTo>
                  <a:lnTo>
                    <a:pt x="280" y="635"/>
                  </a:lnTo>
                  <a:lnTo>
                    <a:pt x="253" y="445"/>
                  </a:lnTo>
                  <a:lnTo>
                    <a:pt x="236" y="354"/>
                  </a:lnTo>
                  <a:lnTo>
                    <a:pt x="192" y="240"/>
                  </a:lnTo>
                  <a:lnTo>
                    <a:pt x="149" y="166"/>
                  </a:lnTo>
                  <a:lnTo>
                    <a:pt x="82" y="71"/>
                  </a:lnTo>
                  <a:lnTo>
                    <a:pt x="33" y="0"/>
                  </a:lnTo>
                  <a:lnTo>
                    <a:pt x="0" y="18"/>
                  </a:lnTo>
                  <a:close/>
                </a:path>
              </a:pathLst>
            </a:custGeom>
            <a:solidFill>
              <a:srgbClr val="000000"/>
            </a:solidFill>
            <a:ln w="9525">
              <a:noFill/>
              <a:round/>
              <a:headEnd/>
              <a:tailEnd/>
            </a:ln>
          </p:spPr>
          <p:txBody>
            <a:bodyPr/>
            <a:lstStyle/>
            <a:p>
              <a:endParaRPr lang="fr-FR"/>
            </a:p>
          </p:txBody>
        </p:sp>
        <p:sp>
          <p:nvSpPr>
            <p:cNvPr id="20506" name="Freeform 26"/>
            <p:cNvSpPr>
              <a:spLocks/>
            </p:cNvSpPr>
            <p:nvPr/>
          </p:nvSpPr>
          <p:spPr bwMode="auto">
            <a:xfrm>
              <a:off x="3055" y="1430"/>
              <a:ext cx="373" cy="115"/>
            </a:xfrm>
            <a:custGeom>
              <a:avLst/>
              <a:gdLst>
                <a:gd name="T0" fmla="*/ 4 w 745"/>
                <a:gd name="T1" fmla="*/ 24 h 230"/>
                <a:gd name="T2" fmla="*/ 18 w 745"/>
                <a:gd name="T3" fmla="*/ 20 h 230"/>
                <a:gd name="T4" fmla="*/ 34 w 745"/>
                <a:gd name="T5" fmla="*/ 20 h 230"/>
                <a:gd name="T6" fmla="*/ 47 w 745"/>
                <a:gd name="T7" fmla="*/ 20 h 230"/>
                <a:gd name="T8" fmla="*/ 58 w 745"/>
                <a:gd name="T9" fmla="*/ 19 h 230"/>
                <a:gd name="T10" fmla="*/ 69 w 745"/>
                <a:gd name="T11" fmla="*/ 15 h 230"/>
                <a:gd name="T12" fmla="*/ 77 w 745"/>
                <a:gd name="T13" fmla="*/ 13 h 230"/>
                <a:gd name="T14" fmla="*/ 86 w 745"/>
                <a:gd name="T15" fmla="*/ 7 h 230"/>
                <a:gd name="T16" fmla="*/ 89 w 745"/>
                <a:gd name="T17" fmla="*/ 0 h 230"/>
                <a:gd name="T18" fmla="*/ 94 w 745"/>
                <a:gd name="T19" fmla="*/ 4 h 230"/>
                <a:gd name="T20" fmla="*/ 91 w 745"/>
                <a:gd name="T21" fmla="*/ 7 h 230"/>
                <a:gd name="T22" fmla="*/ 86 w 745"/>
                <a:gd name="T23" fmla="*/ 15 h 230"/>
                <a:gd name="T24" fmla="*/ 82 w 745"/>
                <a:gd name="T25" fmla="*/ 19 h 230"/>
                <a:gd name="T26" fmla="*/ 72 w 745"/>
                <a:gd name="T27" fmla="*/ 24 h 230"/>
                <a:gd name="T28" fmla="*/ 59 w 745"/>
                <a:gd name="T29" fmla="*/ 27 h 230"/>
                <a:gd name="T30" fmla="*/ 47 w 745"/>
                <a:gd name="T31" fmla="*/ 28 h 230"/>
                <a:gd name="T32" fmla="*/ 37 w 745"/>
                <a:gd name="T33" fmla="*/ 27 h 230"/>
                <a:gd name="T34" fmla="*/ 25 w 745"/>
                <a:gd name="T35" fmla="*/ 26 h 230"/>
                <a:gd name="T36" fmla="*/ 15 w 745"/>
                <a:gd name="T37" fmla="*/ 26 h 230"/>
                <a:gd name="T38" fmla="*/ 0 w 745"/>
                <a:gd name="T39" fmla="*/ 29 h 230"/>
                <a:gd name="T40" fmla="*/ 4 w 745"/>
                <a:gd name="T41" fmla="*/ 24 h 230"/>
                <a:gd name="T42" fmla="*/ 4 w 745"/>
                <a:gd name="T43" fmla="*/ 24 h 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5"/>
                <a:gd name="T67" fmla="*/ 0 h 230"/>
                <a:gd name="T68" fmla="*/ 745 w 745"/>
                <a:gd name="T69" fmla="*/ 230 h 2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5" h="230">
                  <a:moveTo>
                    <a:pt x="26" y="190"/>
                  </a:moveTo>
                  <a:lnTo>
                    <a:pt x="137" y="160"/>
                  </a:lnTo>
                  <a:lnTo>
                    <a:pt x="266" y="154"/>
                  </a:lnTo>
                  <a:lnTo>
                    <a:pt x="369" y="160"/>
                  </a:lnTo>
                  <a:lnTo>
                    <a:pt x="462" y="146"/>
                  </a:lnTo>
                  <a:lnTo>
                    <a:pt x="549" y="127"/>
                  </a:lnTo>
                  <a:lnTo>
                    <a:pt x="616" y="97"/>
                  </a:lnTo>
                  <a:lnTo>
                    <a:pt x="682" y="61"/>
                  </a:lnTo>
                  <a:lnTo>
                    <a:pt x="705" y="0"/>
                  </a:lnTo>
                  <a:lnTo>
                    <a:pt x="745" y="27"/>
                  </a:lnTo>
                  <a:lnTo>
                    <a:pt x="722" y="57"/>
                  </a:lnTo>
                  <a:lnTo>
                    <a:pt x="682" y="120"/>
                  </a:lnTo>
                  <a:lnTo>
                    <a:pt x="652" y="150"/>
                  </a:lnTo>
                  <a:lnTo>
                    <a:pt x="572" y="186"/>
                  </a:lnTo>
                  <a:lnTo>
                    <a:pt x="469" y="213"/>
                  </a:lnTo>
                  <a:lnTo>
                    <a:pt x="369" y="217"/>
                  </a:lnTo>
                  <a:lnTo>
                    <a:pt x="289" y="213"/>
                  </a:lnTo>
                  <a:lnTo>
                    <a:pt x="196" y="204"/>
                  </a:lnTo>
                  <a:lnTo>
                    <a:pt x="116" y="204"/>
                  </a:lnTo>
                  <a:lnTo>
                    <a:pt x="0" y="230"/>
                  </a:lnTo>
                  <a:lnTo>
                    <a:pt x="26" y="190"/>
                  </a:lnTo>
                  <a:close/>
                </a:path>
              </a:pathLst>
            </a:custGeom>
            <a:solidFill>
              <a:srgbClr val="000000"/>
            </a:solidFill>
            <a:ln w="9525">
              <a:noFill/>
              <a:round/>
              <a:headEnd/>
              <a:tailEnd/>
            </a:ln>
          </p:spPr>
          <p:txBody>
            <a:bodyPr/>
            <a:lstStyle/>
            <a:p>
              <a:endParaRPr lang="fr-FR"/>
            </a:p>
          </p:txBody>
        </p:sp>
        <p:sp>
          <p:nvSpPr>
            <p:cNvPr id="20507" name="Freeform 27"/>
            <p:cNvSpPr>
              <a:spLocks/>
            </p:cNvSpPr>
            <p:nvPr/>
          </p:nvSpPr>
          <p:spPr bwMode="auto">
            <a:xfrm>
              <a:off x="3144" y="1594"/>
              <a:ext cx="190" cy="357"/>
            </a:xfrm>
            <a:custGeom>
              <a:avLst/>
              <a:gdLst>
                <a:gd name="T0" fmla="*/ 3 w 380"/>
                <a:gd name="T1" fmla="*/ 0 h 715"/>
                <a:gd name="T2" fmla="*/ 10 w 380"/>
                <a:gd name="T3" fmla="*/ 6 h 715"/>
                <a:gd name="T4" fmla="*/ 15 w 380"/>
                <a:gd name="T5" fmla="*/ 14 h 715"/>
                <a:gd name="T6" fmla="*/ 24 w 380"/>
                <a:gd name="T7" fmla="*/ 26 h 715"/>
                <a:gd name="T8" fmla="*/ 30 w 380"/>
                <a:gd name="T9" fmla="*/ 41 h 715"/>
                <a:gd name="T10" fmla="*/ 35 w 380"/>
                <a:gd name="T11" fmla="*/ 57 h 715"/>
                <a:gd name="T12" fmla="*/ 40 w 380"/>
                <a:gd name="T13" fmla="*/ 68 h 715"/>
                <a:gd name="T14" fmla="*/ 48 w 380"/>
                <a:gd name="T15" fmla="*/ 76 h 715"/>
                <a:gd name="T16" fmla="*/ 48 w 380"/>
                <a:gd name="T17" fmla="*/ 80 h 715"/>
                <a:gd name="T18" fmla="*/ 27 w 380"/>
                <a:gd name="T19" fmla="*/ 89 h 715"/>
                <a:gd name="T20" fmla="*/ 18 w 380"/>
                <a:gd name="T21" fmla="*/ 85 h 715"/>
                <a:gd name="T22" fmla="*/ 26 w 380"/>
                <a:gd name="T23" fmla="*/ 82 h 715"/>
                <a:gd name="T24" fmla="*/ 38 w 380"/>
                <a:gd name="T25" fmla="*/ 79 h 715"/>
                <a:gd name="T26" fmla="*/ 33 w 380"/>
                <a:gd name="T27" fmla="*/ 71 h 715"/>
                <a:gd name="T28" fmla="*/ 28 w 380"/>
                <a:gd name="T29" fmla="*/ 62 h 715"/>
                <a:gd name="T30" fmla="*/ 25 w 380"/>
                <a:gd name="T31" fmla="*/ 53 h 715"/>
                <a:gd name="T32" fmla="*/ 22 w 380"/>
                <a:gd name="T33" fmla="*/ 40 h 715"/>
                <a:gd name="T34" fmla="*/ 17 w 380"/>
                <a:gd name="T35" fmla="*/ 29 h 715"/>
                <a:gd name="T36" fmla="*/ 12 w 380"/>
                <a:gd name="T37" fmla="*/ 18 h 715"/>
                <a:gd name="T38" fmla="*/ 3 w 380"/>
                <a:gd name="T39" fmla="*/ 8 h 715"/>
                <a:gd name="T40" fmla="*/ 0 w 380"/>
                <a:gd name="T41" fmla="*/ 3 h 715"/>
                <a:gd name="T42" fmla="*/ 3 w 380"/>
                <a:gd name="T43" fmla="*/ 0 h 715"/>
                <a:gd name="T44" fmla="*/ 3 w 380"/>
                <a:gd name="T45" fmla="*/ 0 h 7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80"/>
                <a:gd name="T70" fmla="*/ 0 h 715"/>
                <a:gd name="T71" fmla="*/ 380 w 380"/>
                <a:gd name="T72" fmla="*/ 715 h 7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80" h="715">
                  <a:moveTo>
                    <a:pt x="30" y="0"/>
                  </a:moveTo>
                  <a:lnTo>
                    <a:pt x="74" y="53"/>
                  </a:lnTo>
                  <a:lnTo>
                    <a:pt x="123" y="116"/>
                  </a:lnTo>
                  <a:lnTo>
                    <a:pt x="190" y="209"/>
                  </a:lnTo>
                  <a:lnTo>
                    <a:pt x="243" y="329"/>
                  </a:lnTo>
                  <a:lnTo>
                    <a:pt x="273" y="458"/>
                  </a:lnTo>
                  <a:lnTo>
                    <a:pt x="317" y="551"/>
                  </a:lnTo>
                  <a:lnTo>
                    <a:pt x="380" y="614"/>
                  </a:lnTo>
                  <a:lnTo>
                    <a:pt x="380" y="644"/>
                  </a:lnTo>
                  <a:lnTo>
                    <a:pt x="216" y="715"/>
                  </a:lnTo>
                  <a:lnTo>
                    <a:pt x="140" y="684"/>
                  </a:lnTo>
                  <a:lnTo>
                    <a:pt x="211" y="658"/>
                  </a:lnTo>
                  <a:lnTo>
                    <a:pt x="300" y="635"/>
                  </a:lnTo>
                  <a:lnTo>
                    <a:pt x="260" y="574"/>
                  </a:lnTo>
                  <a:lnTo>
                    <a:pt x="230" y="502"/>
                  </a:lnTo>
                  <a:lnTo>
                    <a:pt x="207" y="428"/>
                  </a:lnTo>
                  <a:lnTo>
                    <a:pt x="176" y="321"/>
                  </a:lnTo>
                  <a:lnTo>
                    <a:pt x="131" y="232"/>
                  </a:lnTo>
                  <a:lnTo>
                    <a:pt x="93" y="146"/>
                  </a:lnTo>
                  <a:lnTo>
                    <a:pt x="30" y="67"/>
                  </a:lnTo>
                  <a:lnTo>
                    <a:pt x="0" y="27"/>
                  </a:lnTo>
                  <a:lnTo>
                    <a:pt x="30" y="0"/>
                  </a:lnTo>
                  <a:close/>
                </a:path>
              </a:pathLst>
            </a:custGeom>
            <a:solidFill>
              <a:srgbClr val="000000"/>
            </a:solidFill>
            <a:ln w="9525">
              <a:noFill/>
              <a:round/>
              <a:headEnd/>
              <a:tailEnd/>
            </a:ln>
          </p:spPr>
          <p:txBody>
            <a:bodyPr/>
            <a:lstStyle/>
            <a:p>
              <a:endParaRPr lang="fr-FR"/>
            </a:p>
          </p:txBody>
        </p:sp>
        <p:sp>
          <p:nvSpPr>
            <p:cNvPr id="20508" name="Freeform 28"/>
            <p:cNvSpPr>
              <a:spLocks/>
            </p:cNvSpPr>
            <p:nvPr/>
          </p:nvSpPr>
          <p:spPr bwMode="auto">
            <a:xfrm>
              <a:off x="2514" y="1454"/>
              <a:ext cx="80" cy="56"/>
            </a:xfrm>
            <a:custGeom>
              <a:avLst/>
              <a:gdLst>
                <a:gd name="T0" fmla="*/ 20 w 160"/>
                <a:gd name="T1" fmla="*/ 7 h 112"/>
                <a:gd name="T2" fmla="*/ 15 w 160"/>
                <a:gd name="T3" fmla="*/ 2 h 112"/>
                <a:gd name="T4" fmla="*/ 10 w 160"/>
                <a:gd name="T5" fmla="*/ 0 h 112"/>
                <a:gd name="T6" fmla="*/ 6 w 160"/>
                <a:gd name="T7" fmla="*/ 2 h 112"/>
                <a:gd name="T8" fmla="*/ 0 w 160"/>
                <a:gd name="T9" fmla="*/ 6 h 112"/>
                <a:gd name="T10" fmla="*/ 1 w 160"/>
                <a:gd name="T11" fmla="*/ 13 h 112"/>
                <a:gd name="T12" fmla="*/ 5 w 160"/>
                <a:gd name="T13" fmla="*/ 14 h 112"/>
                <a:gd name="T14" fmla="*/ 15 w 160"/>
                <a:gd name="T15" fmla="*/ 14 h 112"/>
                <a:gd name="T16" fmla="*/ 15 w 160"/>
                <a:gd name="T17" fmla="*/ 11 h 112"/>
                <a:gd name="T18" fmla="*/ 10 w 160"/>
                <a:gd name="T19" fmla="*/ 10 h 112"/>
                <a:gd name="T20" fmla="*/ 7 w 160"/>
                <a:gd name="T21" fmla="*/ 7 h 112"/>
                <a:gd name="T22" fmla="*/ 12 w 160"/>
                <a:gd name="T23" fmla="*/ 7 h 112"/>
                <a:gd name="T24" fmla="*/ 18 w 160"/>
                <a:gd name="T25" fmla="*/ 10 h 112"/>
                <a:gd name="T26" fmla="*/ 20 w 160"/>
                <a:gd name="T27" fmla="*/ 7 h 112"/>
                <a:gd name="T28" fmla="*/ 20 w 160"/>
                <a:gd name="T29" fmla="*/ 7 h 1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0"/>
                <a:gd name="T46" fmla="*/ 0 h 112"/>
                <a:gd name="T47" fmla="*/ 160 w 160"/>
                <a:gd name="T48" fmla="*/ 112 h 1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0" h="112">
                  <a:moveTo>
                    <a:pt x="160" y="49"/>
                  </a:moveTo>
                  <a:lnTo>
                    <a:pt x="124" y="9"/>
                  </a:lnTo>
                  <a:lnTo>
                    <a:pt x="84" y="0"/>
                  </a:lnTo>
                  <a:lnTo>
                    <a:pt x="53" y="13"/>
                  </a:lnTo>
                  <a:lnTo>
                    <a:pt x="0" y="45"/>
                  </a:lnTo>
                  <a:lnTo>
                    <a:pt x="9" y="98"/>
                  </a:lnTo>
                  <a:lnTo>
                    <a:pt x="46" y="112"/>
                  </a:lnTo>
                  <a:lnTo>
                    <a:pt x="124" y="106"/>
                  </a:lnTo>
                  <a:lnTo>
                    <a:pt x="120" y="85"/>
                  </a:lnTo>
                  <a:lnTo>
                    <a:pt x="80" y="76"/>
                  </a:lnTo>
                  <a:lnTo>
                    <a:pt x="57" y="59"/>
                  </a:lnTo>
                  <a:lnTo>
                    <a:pt x="97" y="49"/>
                  </a:lnTo>
                  <a:lnTo>
                    <a:pt x="143" y="76"/>
                  </a:lnTo>
                  <a:lnTo>
                    <a:pt x="160" y="49"/>
                  </a:lnTo>
                  <a:close/>
                </a:path>
              </a:pathLst>
            </a:custGeom>
            <a:solidFill>
              <a:srgbClr val="000000"/>
            </a:solidFill>
            <a:ln w="9525">
              <a:noFill/>
              <a:round/>
              <a:headEnd/>
              <a:tailEnd/>
            </a:ln>
          </p:spPr>
          <p:txBody>
            <a:bodyPr/>
            <a:lstStyle/>
            <a:p>
              <a:endParaRPr lang="fr-FR"/>
            </a:p>
          </p:txBody>
        </p:sp>
        <p:sp>
          <p:nvSpPr>
            <p:cNvPr id="20509" name="Freeform 29"/>
            <p:cNvSpPr>
              <a:spLocks/>
            </p:cNvSpPr>
            <p:nvPr/>
          </p:nvSpPr>
          <p:spPr bwMode="auto">
            <a:xfrm>
              <a:off x="2913" y="1345"/>
              <a:ext cx="93" cy="102"/>
            </a:xfrm>
            <a:custGeom>
              <a:avLst/>
              <a:gdLst>
                <a:gd name="T0" fmla="*/ 0 w 187"/>
                <a:gd name="T1" fmla="*/ 4 h 203"/>
                <a:gd name="T2" fmla="*/ 5 w 187"/>
                <a:gd name="T3" fmla="*/ 5 h 203"/>
                <a:gd name="T4" fmla="*/ 2 w 187"/>
                <a:gd name="T5" fmla="*/ 11 h 203"/>
                <a:gd name="T6" fmla="*/ 3 w 187"/>
                <a:gd name="T7" fmla="*/ 14 h 203"/>
                <a:gd name="T8" fmla="*/ 13 w 187"/>
                <a:gd name="T9" fmla="*/ 18 h 203"/>
                <a:gd name="T10" fmla="*/ 23 w 187"/>
                <a:gd name="T11" fmla="*/ 26 h 203"/>
                <a:gd name="T12" fmla="*/ 23 w 187"/>
                <a:gd name="T13" fmla="*/ 19 h 203"/>
                <a:gd name="T14" fmla="*/ 19 w 187"/>
                <a:gd name="T15" fmla="*/ 16 h 203"/>
                <a:gd name="T16" fmla="*/ 10 w 187"/>
                <a:gd name="T17" fmla="*/ 11 h 203"/>
                <a:gd name="T18" fmla="*/ 13 w 187"/>
                <a:gd name="T19" fmla="*/ 6 h 203"/>
                <a:gd name="T20" fmla="*/ 11 w 187"/>
                <a:gd name="T21" fmla="*/ 2 h 203"/>
                <a:gd name="T22" fmla="*/ 6 w 187"/>
                <a:gd name="T23" fmla="*/ 0 h 203"/>
                <a:gd name="T24" fmla="*/ 2 w 187"/>
                <a:gd name="T25" fmla="*/ 0 h 203"/>
                <a:gd name="T26" fmla="*/ 0 w 187"/>
                <a:gd name="T27" fmla="*/ 4 h 203"/>
                <a:gd name="T28" fmla="*/ 0 w 187"/>
                <a:gd name="T29" fmla="*/ 4 h 2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7"/>
                <a:gd name="T46" fmla="*/ 0 h 203"/>
                <a:gd name="T47" fmla="*/ 187 w 187"/>
                <a:gd name="T48" fmla="*/ 203 h 2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7" h="203">
                  <a:moveTo>
                    <a:pt x="0" y="27"/>
                  </a:moveTo>
                  <a:lnTo>
                    <a:pt x="40" y="36"/>
                  </a:lnTo>
                  <a:lnTo>
                    <a:pt x="18" y="84"/>
                  </a:lnTo>
                  <a:lnTo>
                    <a:pt x="31" y="106"/>
                  </a:lnTo>
                  <a:lnTo>
                    <a:pt x="107" y="143"/>
                  </a:lnTo>
                  <a:lnTo>
                    <a:pt x="187" y="203"/>
                  </a:lnTo>
                  <a:lnTo>
                    <a:pt x="187" y="150"/>
                  </a:lnTo>
                  <a:lnTo>
                    <a:pt x="156" y="123"/>
                  </a:lnTo>
                  <a:lnTo>
                    <a:pt x="80" y="84"/>
                  </a:lnTo>
                  <a:lnTo>
                    <a:pt x="107" y="44"/>
                  </a:lnTo>
                  <a:lnTo>
                    <a:pt x="90" y="9"/>
                  </a:lnTo>
                  <a:lnTo>
                    <a:pt x="50" y="0"/>
                  </a:lnTo>
                  <a:lnTo>
                    <a:pt x="18" y="0"/>
                  </a:lnTo>
                  <a:lnTo>
                    <a:pt x="0" y="27"/>
                  </a:lnTo>
                  <a:close/>
                </a:path>
              </a:pathLst>
            </a:custGeom>
            <a:solidFill>
              <a:srgbClr val="000000"/>
            </a:solidFill>
            <a:ln w="9525">
              <a:noFill/>
              <a:round/>
              <a:headEnd/>
              <a:tailEnd/>
            </a:ln>
          </p:spPr>
          <p:txBody>
            <a:bodyPr/>
            <a:lstStyle/>
            <a:p>
              <a:endParaRPr lang="fr-FR"/>
            </a:p>
          </p:txBody>
        </p:sp>
        <p:sp>
          <p:nvSpPr>
            <p:cNvPr id="20510" name="Freeform 30"/>
            <p:cNvSpPr>
              <a:spLocks/>
            </p:cNvSpPr>
            <p:nvPr/>
          </p:nvSpPr>
          <p:spPr bwMode="auto">
            <a:xfrm>
              <a:off x="2908" y="1294"/>
              <a:ext cx="232" cy="176"/>
            </a:xfrm>
            <a:custGeom>
              <a:avLst/>
              <a:gdLst>
                <a:gd name="T0" fmla="*/ 0 w 462"/>
                <a:gd name="T1" fmla="*/ 6 h 352"/>
                <a:gd name="T2" fmla="*/ 10 w 462"/>
                <a:gd name="T3" fmla="*/ 5 h 352"/>
                <a:gd name="T4" fmla="*/ 16 w 462"/>
                <a:gd name="T5" fmla="*/ 3 h 352"/>
                <a:gd name="T6" fmla="*/ 24 w 462"/>
                <a:gd name="T7" fmla="*/ 0 h 352"/>
                <a:gd name="T8" fmla="*/ 31 w 462"/>
                <a:gd name="T9" fmla="*/ 1 h 352"/>
                <a:gd name="T10" fmla="*/ 37 w 462"/>
                <a:gd name="T11" fmla="*/ 3 h 352"/>
                <a:gd name="T12" fmla="*/ 42 w 462"/>
                <a:gd name="T13" fmla="*/ 9 h 352"/>
                <a:gd name="T14" fmla="*/ 45 w 462"/>
                <a:gd name="T15" fmla="*/ 14 h 352"/>
                <a:gd name="T16" fmla="*/ 47 w 462"/>
                <a:gd name="T17" fmla="*/ 24 h 352"/>
                <a:gd name="T18" fmla="*/ 50 w 462"/>
                <a:gd name="T19" fmla="*/ 33 h 352"/>
                <a:gd name="T20" fmla="*/ 59 w 462"/>
                <a:gd name="T21" fmla="*/ 42 h 352"/>
                <a:gd name="T22" fmla="*/ 55 w 462"/>
                <a:gd name="T23" fmla="*/ 44 h 352"/>
                <a:gd name="T24" fmla="*/ 46 w 462"/>
                <a:gd name="T25" fmla="*/ 38 h 352"/>
                <a:gd name="T26" fmla="*/ 43 w 462"/>
                <a:gd name="T27" fmla="*/ 31 h 352"/>
                <a:gd name="T28" fmla="*/ 42 w 462"/>
                <a:gd name="T29" fmla="*/ 22 h 352"/>
                <a:gd name="T30" fmla="*/ 39 w 462"/>
                <a:gd name="T31" fmla="*/ 14 h 352"/>
                <a:gd name="T32" fmla="*/ 35 w 462"/>
                <a:gd name="T33" fmla="*/ 9 h 352"/>
                <a:gd name="T34" fmla="*/ 28 w 462"/>
                <a:gd name="T35" fmla="*/ 6 h 352"/>
                <a:gd name="T36" fmla="*/ 22 w 462"/>
                <a:gd name="T37" fmla="*/ 6 h 352"/>
                <a:gd name="T38" fmla="*/ 19 w 462"/>
                <a:gd name="T39" fmla="*/ 10 h 352"/>
                <a:gd name="T40" fmla="*/ 14 w 462"/>
                <a:gd name="T41" fmla="*/ 10 h 352"/>
                <a:gd name="T42" fmla="*/ 9 w 462"/>
                <a:gd name="T43" fmla="*/ 10 h 352"/>
                <a:gd name="T44" fmla="*/ 2 w 462"/>
                <a:gd name="T45" fmla="*/ 12 h 352"/>
                <a:gd name="T46" fmla="*/ 0 w 462"/>
                <a:gd name="T47" fmla="*/ 6 h 352"/>
                <a:gd name="T48" fmla="*/ 0 w 462"/>
                <a:gd name="T49" fmla="*/ 6 h 3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2"/>
                <a:gd name="T76" fmla="*/ 0 h 352"/>
                <a:gd name="T77" fmla="*/ 462 w 462"/>
                <a:gd name="T78" fmla="*/ 352 h 3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2" h="352">
                  <a:moveTo>
                    <a:pt x="0" y="54"/>
                  </a:moveTo>
                  <a:lnTo>
                    <a:pt x="80" y="36"/>
                  </a:lnTo>
                  <a:lnTo>
                    <a:pt x="125" y="31"/>
                  </a:lnTo>
                  <a:lnTo>
                    <a:pt x="186" y="0"/>
                  </a:lnTo>
                  <a:lnTo>
                    <a:pt x="240" y="6"/>
                  </a:lnTo>
                  <a:lnTo>
                    <a:pt x="289" y="27"/>
                  </a:lnTo>
                  <a:lnTo>
                    <a:pt x="329" y="67"/>
                  </a:lnTo>
                  <a:lnTo>
                    <a:pt x="356" y="116"/>
                  </a:lnTo>
                  <a:lnTo>
                    <a:pt x="373" y="192"/>
                  </a:lnTo>
                  <a:lnTo>
                    <a:pt x="399" y="263"/>
                  </a:lnTo>
                  <a:lnTo>
                    <a:pt x="462" y="333"/>
                  </a:lnTo>
                  <a:lnTo>
                    <a:pt x="439" y="352"/>
                  </a:lnTo>
                  <a:lnTo>
                    <a:pt x="365" y="299"/>
                  </a:lnTo>
                  <a:lnTo>
                    <a:pt x="337" y="249"/>
                  </a:lnTo>
                  <a:lnTo>
                    <a:pt x="329" y="183"/>
                  </a:lnTo>
                  <a:lnTo>
                    <a:pt x="306" y="116"/>
                  </a:lnTo>
                  <a:lnTo>
                    <a:pt x="276" y="67"/>
                  </a:lnTo>
                  <a:lnTo>
                    <a:pt x="222" y="46"/>
                  </a:lnTo>
                  <a:lnTo>
                    <a:pt x="173" y="54"/>
                  </a:lnTo>
                  <a:lnTo>
                    <a:pt x="146" y="76"/>
                  </a:lnTo>
                  <a:lnTo>
                    <a:pt x="106" y="80"/>
                  </a:lnTo>
                  <a:lnTo>
                    <a:pt x="72" y="76"/>
                  </a:lnTo>
                  <a:lnTo>
                    <a:pt x="9" y="99"/>
                  </a:lnTo>
                  <a:lnTo>
                    <a:pt x="0" y="54"/>
                  </a:lnTo>
                  <a:close/>
                </a:path>
              </a:pathLst>
            </a:custGeom>
            <a:solidFill>
              <a:srgbClr val="000000"/>
            </a:solidFill>
            <a:ln w="9525">
              <a:noFill/>
              <a:round/>
              <a:headEnd/>
              <a:tailEnd/>
            </a:ln>
          </p:spPr>
          <p:txBody>
            <a:bodyPr/>
            <a:lstStyle/>
            <a:p>
              <a:endParaRPr lang="fr-FR"/>
            </a:p>
          </p:txBody>
        </p:sp>
        <p:sp>
          <p:nvSpPr>
            <p:cNvPr id="20511" name="Freeform 31"/>
            <p:cNvSpPr>
              <a:spLocks/>
            </p:cNvSpPr>
            <p:nvPr/>
          </p:nvSpPr>
          <p:spPr bwMode="auto">
            <a:xfrm>
              <a:off x="2847" y="1181"/>
              <a:ext cx="80" cy="89"/>
            </a:xfrm>
            <a:custGeom>
              <a:avLst/>
              <a:gdLst>
                <a:gd name="T0" fmla="*/ 3 w 160"/>
                <a:gd name="T1" fmla="*/ 7 h 179"/>
                <a:gd name="T2" fmla="*/ 7 w 160"/>
                <a:gd name="T3" fmla="*/ 3 h 179"/>
                <a:gd name="T4" fmla="*/ 12 w 160"/>
                <a:gd name="T5" fmla="*/ 0 h 179"/>
                <a:gd name="T6" fmla="*/ 18 w 160"/>
                <a:gd name="T7" fmla="*/ 0 h 179"/>
                <a:gd name="T8" fmla="*/ 20 w 160"/>
                <a:gd name="T9" fmla="*/ 3 h 179"/>
                <a:gd name="T10" fmla="*/ 17 w 160"/>
                <a:gd name="T11" fmla="*/ 9 h 179"/>
                <a:gd name="T12" fmla="*/ 13 w 160"/>
                <a:gd name="T13" fmla="*/ 16 h 179"/>
                <a:gd name="T14" fmla="*/ 9 w 160"/>
                <a:gd name="T15" fmla="*/ 20 h 179"/>
                <a:gd name="T16" fmla="*/ 5 w 160"/>
                <a:gd name="T17" fmla="*/ 22 h 179"/>
                <a:gd name="T18" fmla="*/ 0 w 160"/>
                <a:gd name="T19" fmla="*/ 18 h 179"/>
                <a:gd name="T20" fmla="*/ 3 w 160"/>
                <a:gd name="T21" fmla="*/ 16 h 179"/>
                <a:gd name="T22" fmla="*/ 6 w 160"/>
                <a:gd name="T23" fmla="*/ 13 h 179"/>
                <a:gd name="T24" fmla="*/ 3 w 160"/>
                <a:gd name="T25" fmla="*/ 7 h 179"/>
                <a:gd name="T26" fmla="*/ 3 w 160"/>
                <a:gd name="T27" fmla="*/ 7 h 1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
                <a:gd name="T43" fmla="*/ 0 h 179"/>
                <a:gd name="T44" fmla="*/ 160 w 160"/>
                <a:gd name="T45" fmla="*/ 179 h 1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 h="179">
                  <a:moveTo>
                    <a:pt x="31" y="63"/>
                  </a:moveTo>
                  <a:lnTo>
                    <a:pt x="57" y="27"/>
                  </a:lnTo>
                  <a:lnTo>
                    <a:pt x="97" y="0"/>
                  </a:lnTo>
                  <a:lnTo>
                    <a:pt x="143" y="4"/>
                  </a:lnTo>
                  <a:lnTo>
                    <a:pt x="160" y="31"/>
                  </a:lnTo>
                  <a:lnTo>
                    <a:pt x="133" y="76"/>
                  </a:lnTo>
                  <a:lnTo>
                    <a:pt x="107" y="129"/>
                  </a:lnTo>
                  <a:lnTo>
                    <a:pt x="71" y="160"/>
                  </a:lnTo>
                  <a:lnTo>
                    <a:pt x="44" y="179"/>
                  </a:lnTo>
                  <a:lnTo>
                    <a:pt x="0" y="146"/>
                  </a:lnTo>
                  <a:lnTo>
                    <a:pt x="27" y="133"/>
                  </a:lnTo>
                  <a:lnTo>
                    <a:pt x="54" y="107"/>
                  </a:lnTo>
                  <a:lnTo>
                    <a:pt x="31" y="63"/>
                  </a:lnTo>
                  <a:close/>
                </a:path>
              </a:pathLst>
            </a:custGeom>
            <a:solidFill>
              <a:srgbClr val="000000"/>
            </a:solidFill>
            <a:ln w="9525">
              <a:noFill/>
              <a:round/>
              <a:headEnd/>
              <a:tailEnd/>
            </a:ln>
          </p:spPr>
          <p:txBody>
            <a:bodyPr/>
            <a:lstStyle/>
            <a:p>
              <a:endParaRPr lang="fr-FR"/>
            </a:p>
          </p:txBody>
        </p:sp>
        <p:sp>
          <p:nvSpPr>
            <p:cNvPr id="20512" name="Freeform 32"/>
            <p:cNvSpPr>
              <a:spLocks/>
            </p:cNvSpPr>
            <p:nvPr/>
          </p:nvSpPr>
          <p:spPr bwMode="auto">
            <a:xfrm>
              <a:off x="2785" y="1115"/>
              <a:ext cx="200" cy="204"/>
            </a:xfrm>
            <a:custGeom>
              <a:avLst/>
              <a:gdLst>
                <a:gd name="T0" fmla="*/ 10 w 399"/>
                <a:gd name="T1" fmla="*/ 22 h 409"/>
                <a:gd name="T2" fmla="*/ 17 w 399"/>
                <a:gd name="T3" fmla="*/ 13 h 409"/>
                <a:gd name="T4" fmla="*/ 24 w 399"/>
                <a:gd name="T5" fmla="*/ 8 h 409"/>
                <a:gd name="T6" fmla="*/ 31 w 399"/>
                <a:gd name="T7" fmla="*/ 2 h 409"/>
                <a:gd name="T8" fmla="*/ 39 w 399"/>
                <a:gd name="T9" fmla="*/ 0 h 409"/>
                <a:gd name="T10" fmla="*/ 45 w 399"/>
                <a:gd name="T11" fmla="*/ 1 h 409"/>
                <a:gd name="T12" fmla="*/ 48 w 399"/>
                <a:gd name="T13" fmla="*/ 5 h 409"/>
                <a:gd name="T14" fmla="*/ 50 w 399"/>
                <a:gd name="T15" fmla="*/ 10 h 409"/>
                <a:gd name="T16" fmla="*/ 47 w 399"/>
                <a:gd name="T17" fmla="*/ 20 h 409"/>
                <a:gd name="T18" fmla="*/ 44 w 399"/>
                <a:gd name="T19" fmla="*/ 28 h 409"/>
                <a:gd name="T20" fmla="*/ 38 w 399"/>
                <a:gd name="T21" fmla="*/ 37 h 409"/>
                <a:gd name="T22" fmla="*/ 34 w 399"/>
                <a:gd name="T23" fmla="*/ 41 h 409"/>
                <a:gd name="T24" fmla="*/ 27 w 399"/>
                <a:gd name="T25" fmla="*/ 48 h 409"/>
                <a:gd name="T26" fmla="*/ 22 w 399"/>
                <a:gd name="T27" fmla="*/ 50 h 409"/>
                <a:gd name="T28" fmla="*/ 14 w 399"/>
                <a:gd name="T29" fmla="*/ 51 h 409"/>
                <a:gd name="T30" fmla="*/ 8 w 399"/>
                <a:gd name="T31" fmla="*/ 48 h 409"/>
                <a:gd name="T32" fmla="*/ 3 w 399"/>
                <a:gd name="T33" fmla="*/ 45 h 409"/>
                <a:gd name="T34" fmla="*/ 0 w 399"/>
                <a:gd name="T35" fmla="*/ 41 h 409"/>
                <a:gd name="T36" fmla="*/ 1 w 399"/>
                <a:gd name="T37" fmla="*/ 34 h 409"/>
                <a:gd name="T38" fmla="*/ 7 w 399"/>
                <a:gd name="T39" fmla="*/ 25 h 409"/>
                <a:gd name="T40" fmla="*/ 9 w 399"/>
                <a:gd name="T41" fmla="*/ 31 h 409"/>
                <a:gd name="T42" fmla="*/ 8 w 399"/>
                <a:gd name="T43" fmla="*/ 35 h 409"/>
                <a:gd name="T44" fmla="*/ 6 w 399"/>
                <a:gd name="T45" fmla="*/ 40 h 409"/>
                <a:gd name="T46" fmla="*/ 9 w 399"/>
                <a:gd name="T47" fmla="*/ 43 h 409"/>
                <a:gd name="T48" fmla="*/ 16 w 399"/>
                <a:gd name="T49" fmla="*/ 44 h 409"/>
                <a:gd name="T50" fmla="*/ 25 w 399"/>
                <a:gd name="T51" fmla="*/ 41 h 409"/>
                <a:gd name="T52" fmla="*/ 32 w 399"/>
                <a:gd name="T53" fmla="*/ 34 h 409"/>
                <a:gd name="T54" fmla="*/ 38 w 399"/>
                <a:gd name="T55" fmla="*/ 26 h 409"/>
                <a:gd name="T56" fmla="*/ 42 w 399"/>
                <a:gd name="T57" fmla="*/ 17 h 409"/>
                <a:gd name="T58" fmla="*/ 44 w 399"/>
                <a:gd name="T59" fmla="*/ 10 h 409"/>
                <a:gd name="T60" fmla="*/ 43 w 399"/>
                <a:gd name="T61" fmla="*/ 5 h 409"/>
                <a:gd name="T62" fmla="*/ 39 w 399"/>
                <a:gd name="T63" fmla="*/ 4 h 409"/>
                <a:gd name="T64" fmla="*/ 32 w 399"/>
                <a:gd name="T65" fmla="*/ 7 h 409"/>
                <a:gd name="T66" fmla="*/ 25 w 399"/>
                <a:gd name="T67" fmla="*/ 13 h 409"/>
                <a:gd name="T68" fmla="*/ 19 w 399"/>
                <a:gd name="T69" fmla="*/ 19 h 409"/>
                <a:gd name="T70" fmla="*/ 11 w 399"/>
                <a:gd name="T71" fmla="*/ 25 h 409"/>
                <a:gd name="T72" fmla="*/ 10 w 399"/>
                <a:gd name="T73" fmla="*/ 22 h 409"/>
                <a:gd name="T74" fmla="*/ 10 w 399"/>
                <a:gd name="T75" fmla="*/ 22 h 40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9"/>
                <a:gd name="T115" fmla="*/ 0 h 409"/>
                <a:gd name="T116" fmla="*/ 399 w 399"/>
                <a:gd name="T117" fmla="*/ 409 h 40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9" h="409">
                  <a:moveTo>
                    <a:pt x="80" y="177"/>
                  </a:moveTo>
                  <a:lnTo>
                    <a:pt x="133" y="110"/>
                  </a:lnTo>
                  <a:lnTo>
                    <a:pt x="186" y="67"/>
                  </a:lnTo>
                  <a:lnTo>
                    <a:pt x="243" y="23"/>
                  </a:lnTo>
                  <a:lnTo>
                    <a:pt x="310" y="0"/>
                  </a:lnTo>
                  <a:lnTo>
                    <a:pt x="359" y="10"/>
                  </a:lnTo>
                  <a:lnTo>
                    <a:pt x="380" y="40"/>
                  </a:lnTo>
                  <a:lnTo>
                    <a:pt x="399" y="84"/>
                  </a:lnTo>
                  <a:lnTo>
                    <a:pt x="376" y="164"/>
                  </a:lnTo>
                  <a:lnTo>
                    <a:pt x="346" y="226"/>
                  </a:lnTo>
                  <a:lnTo>
                    <a:pt x="300" y="297"/>
                  </a:lnTo>
                  <a:lnTo>
                    <a:pt x="268" y="333"/>
                  </a:lnTo>
                  <a:lnTo>
                    <a:pt x="215" y="390"/>
                  </a:lnTo>
                  <a:lnTo>
                    <a:pt x="171" y="405"/>
                  </a:lnTo>
                  <a:lnTo>
                    <a:pt x="110" y="409"/>
                  </a:lnTo>
                  <a:lnTo>
                    <a:pt x="57" y="390"/>
                  </a:lnTo>
                  <a:lnTo>
                    <a:pt x="21" y="365"/>
                  </a:lnTo>
                  <a:lnTo>
                    <a:pt x="0" y="329"/>
                  </a:lnTo>
                  <a:lnTo>
                    <a:pt x="4" y="276"/>
                  </a:lnTo>
                  <a:lnTo>
                    <a:pt x="53" y="205"/>
                  </a:lnTo>
                  <a:lnTo>
                    <a:pt x="70" y="253"/>
                  </a:lnTo>
                  <a:lnTo>
                    <a:pt x="57" y="283"/>
                  </a:lnTo>
                  <a:lnTo>
                    <a:pt x="47" y="323"/>
                  </a:lnTo>
                  <a:lnTo>
                    <a:pt x="70" y="350"/>
                  </a:lnTo>
                  <a:lnTo>
                    <a:pt x="123" y="359"/>
                  </a:lnTo>
                  <a:lnTo>
                    <a:pt x="194" y="333"/>
                  </a:lnTo>
                  <a:lnTo>
                    <a:pt x="256" y="276"/>
                  </a:lnTo>
                  <a:lnTo>
                    <a:pt x="300" y="213"/>
                  </a:lnTo>
                  <a:lnTo>
                    <a:pt x="336" y="137"/>
                  </a:lnTo>
                  <a:lnTo>
                    <a:pt x="346" y="80"/>
                  </a:lnTo>
                  <a:lnTo>
                    <a:pt x="340" y="44"/>
                  </a:lnTo>
                  <a:lnTo>
                    <a:pt x="306" y="36"/>
                  </a:lnTo>
                  <a:lnTo>
                    <a:pt x="253" y="63"/>
                  </a:lnTo>
                  <a:lnTo>
                    <a:pt x="194" y="106"/>
                  </a:lnTo>
                  <a:lnTo>
                    <a:pt x="146" y="156"/>
                  </a:lnTo>
                  <a:lnTo>
                    <a:pt x="87" y="205"/>
                  </a:lnTo>
                  <a:lnTo>
                    <a:pt x="80" y="177"/>
                  </a:lnTo>
                  <a:close/>
                </a:path>
              </a:pathLst>
            </a:custGeom>
            <a:solidFill>
              <a:srgbClr val="000000"/>
            </a:solidFill>
            <a:ln w="9525">
              <a:noFill/>
              <a:round/>
              <a:headEnd/>
              <a:tailEnd/>
            </a:ln>
          </p:spPr>
          <p:txBody>
            <a:bodyPr/>
            <a:lstStyle/>
            <a:p>
              <a:endParaRPr lang="fr-FR"/>
            </a:p>
          </p:txBody>
        </p:sp>
        <p:sp>
          <p:nvSpPr>
            <p:cNvPr id="20513" name="Freeform 33"/>
            <p:cNvSpPr>
              <a:spLocks/>
            </p:cNvSpPr>
            <p:nvPr/>
          </p:nvSpPr>
          <p:spPr bwMode="auto">
            <a:xfrm>
              <a:off x="3215" y="1490"/>
              <a:ext cx="217" cy="237"/>
            </a:xfrm>
            <a:custGeom>
              <a:avLst/>
              <a:gdLst>
                <a:gd name="T0" fmla="*/ 0 w 436"/>
                <a:gd name="T1" fmla="*/ 49 h 473"/>
                <a:gd name="T2" fmla="*/ 10 w 436"/>
                <a:gd name="T3" fmla="*/ 46 h 473"/>
                <a:gd name="T4" fmla="*/ 18 w 436"/>
                <a:gd name="T5" fmla="*/ 39 h 473"/>
                <a:gd name="T6" fmla="*/ 26 w 436"/>
                <a:gd name="T7" fmla="*/ 28 h 473"/>
                <a:gd name="T8" fmla="*/ 33 w 436"/>
                <a:gd name="T9" fmla="*/ 19 h 473"/>
                <a:gd name="T10" fmla="*/ 39 w 436"/>
                <a:gd name="T11" fmla="*/ 10 h 473"/>
                <a:gd name="T12" fmla="*/ 44 w 436"/>
                <a:gd name="T13" fmla="*/ 5 h 473"/>
                <a:gd name="T14" fmla="*/ 52 w 436"/>
                <a:gd name="T15" fmla="*/ 0 h 473"/>
                <a:gd name="T16" fmla="*/ 54 w 436"/>
                <a:gd name="T17" fmla="*/ 4 h 473"/>
                <a:gd name="T18" fmla="*/ 48 w 436"/>
                <a:gd name="T19" fmla="*/ 7 h 473"/>
                <a:gd name="T20" fmla="*/ 44 w 436"/>
                <a:gd name="T21" fmla="*/ 13 h 473"/>
                <a:gd name="T22" fmla="*/ 38 w 436"/>
                <a:gd name="T23" fmla="*/ 23 h 473"/>
                <a:gd name="T24" fmla="*/ 33 w 436"/>
                <a:gd name="T25" fmla="*/ 31 h 473"/>
                <a:gd name="T26" fmla="*/ 28 w 436"/>
                <a:gd name="T27" fmla="*/ 39 h 473"/>
                <a:gd name="T28" fmla="*/ 22 w 436"/>
                <a:gd name="T29" fmla="*/ 45 h 473"/>
                <a:gd name="T30" fmla="*/ 17 w 436"/>
                <a:gd name="T31" fmla="*/ 50 h 473"/>
                <a:gd name="T32" fmla="*/ 5 w 436"/>
                <a:gd name="T33" fmla="*/ 60 h 473"/>
                <a:gd name="T34" fmla="*/ 0 w 436"/>
                <a:gd name="T35" fmla="*/ 49 h 473"/>
                <a:gd name="T36" fmla="*/ 0 w 436"/>
                <a:gd name="T37" fmla="*/ 49 h 4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36"/>
                <a:gd name="T58" fmla="*/ 0 h 473"/>
                <a:gd name="T59" fmla="*/ 436 w 436"/>
                <a:gd name="T60" fmla="*/ 473 h 4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36" h="473">
                  <a:moveTo>
                    <a:pt x="0" y="390"/>
                  </a:moveTo>
                  <a:lnTo>
                    <a:pt x="80" y="363"/>
                  </a:lnTo>
                  <a:lnTo>
                    <a:pt x="150" y="306"/>
                  </a:lnTo>
                  <a:lnTo>
                    <a:pt x="213" y="217"/>
                  </a:lnTo>
                  <a:lnTo>
                    <a:pt x="270" y="146"/>
                  </a:lnTo>
                  <a:lnTo>
                    <a:pt x="316" y="74"/>
                  </a:lnTo>
                  <a:lnTo>
                    <a:pt x="356" y="34"/>
                  </a:lnTo>
                  <a:lnTo>
                    <a:pt x="422" y="0"/>
                  </a:lnTo>
                  <a:lnTo>
                    <a:pt x="436" y="30"/>
                  </a:lnTo>
                  <a:lnTo>
                    <a:pt x="390" y="53"/>
                  </a:lnTo>
                  <a:lnTo>
                    <a:pt x="356" y="101"/>
                  </a:lnTo>
                  <a:lnTo>
                    <a:pt x="306" y="177"/>
                  </a:lnTo>
                  <a:lnTo>
                    <a:pt x="270" y="247"/>
                  </a:lnTo>
                  <a:lnTo>
                    <a:pt x="226" y="306"/>
                  </a:lnTo>
                  <a:lnTo>
                    <a:pt x="177" y="359"/>
                  </a:lnTo>
                  <a:lnTo>
                    <a:pt x="139" y="399"/>
                  </a:lnTo>
                  <a:lnTo>
                    <a:pt x="44" y="473"/>
                  </a:lnTo>
                  <a:lnTo>
                    <a:pt x="0" y="390"/>
                  </a:lnTo>
                  <a:close/>
                </a:path>
              </a:pathLst>
            </a:custGeom>
            <a:solidFill>
              <a:srgbClr val="000000"/>
            </a:solidFill>
            <a:ln w="9525">
              <a:noFill/>
              <a:round/>
              <a:headEnd/>
              <a:tailEnd/>
            </a:ln>
          </p:spPr>
          <p:txBody>
            <a:bodyPr/>
            <a:lstStyle/>
            <a:p>
              <a:endParaRPr lang="fr-FR"/>
            </a:p>
          </p:txBody>
        </p:sp>
        <p:sp>
          <p:nvSpPr>
            <p:cNvPr id="20514" name="Freeform 34"/>
            <p:cNvSpPr>
              <a:spLocks/>
            </p:cNvSpPr>
            <p:nvPr/>
          </p:nvSpPr>
          <p:spPr bwMode="auto">
            <a:xfrm>
              <a:off x="2765" y="1115"/>
              <a:ext cx="135" cy="126"/>
            </a:xfrm>
            <a:custGeom>
              <a:avLst/>
              <a:gdLst>
                <a:gd name="T0" fmla="*/ 10 w 270"/>
                <a:gd name="T1" fmla="*/ 29 h 253"/>
                <a:gd name="T2" fmla="*/ 5 w 270"/>
                <a:gd name="T3" fmla="*/ 26 h 253"/>
                <a:gd name="T4" fmla="*/ 1 w 270"/>
                <a:gd name="T5" fmla="*/ 20 h 253"/>
                <a:gd name="T6" fmla="*/ 0 w 270"/>
                <a:gd name="T7" fmla="*/ 16 h 253"/>
                <a:gd name="T8" fmla="*/ 1 w 270"/>
                <a:gd name="T9" fmla="*/ 12 h 253"/>
                <a:gd name="T10" fmla="*/ 3 w 270"/>
                <a:gd name="T11" fmla="*/ 8 h 253"/>
                <a:gd name="T12" fmla="*/ 5 w 270"/>
                <a:gd name="T13" fmla="*/ 3 h 253"/>
                <a:gd name="T14" fmla="*/ 7 w 270"/>
                <a:gd name="T15" fmla="*/ 0 h 253"/>
                <a:gd name="T16" fmla="*/ 13 w 270"/>
                <a:gd name="T17" fmla="*/ 0 h 253"/>
                <a:gd name="T18" fmla="*/ 19 w 270"/>
                <a:gd name="T19" fmla="*/ 2 h 253"/>
                <a:gd name="T20" fmla="*/ 23 w 270"/>
                <a:gd name="T21" fmla="*/ 4 h 253"/>
                <a:gd name="T22" fmla="*/ 34 w 270"/>
                <a:gd name="T23" fmla="*/ 7 h 253"/>
                <a:gd name="T24" fmla="*/ 27 w 270"/>
                <a:gd name="T25" fmla="*/ 13 h 253"/>
                <a:gd name="T26" fmla="*/ 21 w 270"/>
                <a:gd name="T27" fmla="*/ 9 h 253"/>
                <a:gd name="T28" fmla="*/ 17 w 270"/>
                <a:gd name="T29" fmla="*/ 7 h 253"/>
                <a:gd name="T30" fmla="*/ 12 w 270"/>
                <a:gd name="T31" fmla="*/ 7 h 253"/>
                <a:gd name="T32" fmla="*/ 12 w 270"/>
                <a:gd name="T33" fmla="*/ 13 h 253"/>
                <a:gd name="T34" fmla="*/ 9 w 270"/>
                <a:gd name="T35" fmla="*/ 16 h 253"/>
                <a:gd name="T36" fmla="*/ 7 w 270"/>
                <a:gd name="T37" fmla="*/ 20 h 253"/>
                <a:gd name="T38" fmla="*/ 12 w 270"/>
                <a:gd name="T39" fmla="*/ 26 h 253"/>
                <a:gd name="T40" fmla="*/ 13 w 270"/>
                <a:gd name="T41" fmla="*/ 31 h 253"/>
                <a:gd name="T42" fmla="*/ 10 w 270"/>
                <a:gd name="T43" fmla="*/ 29 h 253"/>
                <a:gd name="T44" fmla="*/ 10 w 270"/>
                <a:gd name="T45" fmla="*/ 29 h 25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0"/>
                <a:gd name="T70" fmla="*/ 0 h 253"/>
                <a:gd name="T71" fmla="*/ 270 w 270"/>
                <a:gd name="T72" fmla="*/ 253 h 25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0" h="253">
                  <a:moveTo>
                    <a:pt x="80" y="236"/>
                  </a:moveTo>
                  <a:lnTo>
                    <a:pt x="44" y="209"/>
                  </a:lnTo>
                  <a:lnTo>
                    <a:pt x="4" y="164"/>
                  </a:lnTo>
                  <a:lnTo>
                    <a:pt x="0" y="129"/>
                  </a:lnTo>
                  <a:lnTo>
                    <a:pt x="13" y="103"/>
                  </a:lnTo>
                  <a:lnTo>
                    <a:pt x="30" y="70"/>
                  </a:lnTo>
                  <a:lnTo>
                    <a:pt x="40" y="30"/>
                  </a:lnTo>
                  <a:lnTo>
                    <a:pt x="61" y="4"/>
                  </a:lnTo>
                  <a:lnTo>
                    <a:pt x="110" y="0"/>
                  </a:lnTo>
                  <a:lnTo>
                    <a:pt x="154" y="17"/>
                  </a:lnTo>
                  <a:lnTo>
                    <a:pt x="190" y="36"/>
                  </a:lnTo>
                  <a:lnTo>
                    <a:pt x="270" y="57"/>
                  </a:lnTo>
                  <a:lnTo>
                    <a:pt x="220" y="110"/>
                  </a:lnTo>
                  <a:lnTo>
                    <a:pt x="173" y="76"/>
                  </a:lnTo>
                  <a:lnTo>
                    <a:pt x="137" y="63"/>
                  </a:lnTo>
                  <a:lnTo>
                    <a:pt x="101" y="63"/>
                  </a:lnTo>
                  <a:lnTo>
                    <a:pt x="101" y="110"/>
                  </a:lnTo>
                  <a:lnTo>
                    <a:pt x="74" y="129"/>
                  </a:lnTo>
                  <a:lnTo>
                    <a:pt x="57" y="164"/>
                  </a:lnTo>
                  <a:lnTo>
                    <a:pt x="101" y="209"/>
                  </a:lnTo>
                  <a:lnTo>
                    <a:pt x="110" y="253"/>
                  </a:lnTo>
                  <a:lnTo>
                    <a:pt x="80" y="236"/>
                  </a:lnTo>
                  <a:close/>
                </a:path>
              </a:pathLst>
            </a:custGeom>
            <a:solidFill>
              <a:srgbClr val="000000"/>
            </a:solidFill>
            <a:ln w="9525">
              <a:noFill/>
              <a:round/>
              <a:headEnd/>
              <a:tailEnd/>
            </a:ln>
          </p:spPr>
          <p:txBody>
            <a:bodyPr/>
            <a:lstStyle/>
            <a:p>
              <a:endParaRPr lang="fr-FR"/>
            </a:p>
          </p:txBody>
        </p:sp>
        <p:sp>
          <p:nvSpPr>
            <p:cNvPr id="20515" name="Freeform 35"/>
            <p:cNvSpPr>
              <a:spLocks/>
            </p:cNvSpPr>
            <p:nvPr/>
          </p:nvSpPr>
          <p:spPr bwMode="auto">
            <a:xfrm>
              <a:off x="3332" y="1083"/>
              <a:ext cx="357" cy="482"/>
            </a:xfrm>
            <a:custGeom>
              <a:avLst/>
              <a:gdLst>
                <a:gd name="T0" fmla="*/ 17 w 713"/>
                <a:gd name="T1" fmla="*/ 14 h 964"/>
                <a:gd name="T2" fmla="*/ 16 w 713"/>
                <a:gd name="T3" fmla="*/ 10 h 964"/>
                <a:gd name="T4" fmla="*/ 29 w 713"/>
                <a:gd name="T5" fmla="*/ 5 h 964"/>
                <a:gd name="T6" fmla="*/ 40 w 713"/>
                <a:gd name="T7" fmla="*/ 0 h 964"/>
                <a:gd name="T8" fmla="*/ 43 w 713"/>
                <a:gd name="T9" fmla="*/ 4 h 964"/>
                <a:gd name="T10" fmla="*/ 44 w 713"/>
                <a:gd name="T11" fmla="*/ 14 h 964"/>
                <a:gd name="T12" fmla="*/ 51 w 713"/>
                <a:gd name="T13" fmla="*/ 15 h 964"/>
                <a:gd name="T14" fmla="*/ 54 w 713"/>
                <a:gd name="T15" fmla="*/ 23 h 964"/>
                <a:gd name="T16" fmla="*/ 62 w 713"/>
                <a:gd name="T17" fmla="*/ 46 h 964"/>
                <a:gd name="T18" fmla="*/ 67 w 713"/>
                <a:gd name="T19" fmla="*/ 64 h 964"/>
                <a:gd name="T20" fmla="*/ 72 w 713"/>
                <a:gd name="T21" fmla="*/ 84 h 964"/>
                <a:gd name="T22" fmla="*/ 78 w 713"/>
                <a:gd name="T23" fmla="*/ 98 h 964"/>
                <a:gd name="T24" fmla="*/ 84 w 713"/>
                <a:gd name="T25" fmla="*/ 108 h 964"/>
                <a:gd name="T26" fmla="*/ 90 w 713"/>
                <a:gd name="T27" fmla="*/ 118 h 964"/>
                <a:gd name="T28" fmla="*/ 85 w 713"/>
                <a:gd name="T29" fmla="*/ 121 h 964"/>
                <a:gd name="T30" fmla="*/ 79 w 713"/>
                <a:gd name="T31" fmla="*/ 117 h 964"/>
                <a:gd name="T32" fmla="*/ 73 w 713"/>
                <a:gd name="T33" fmla="*/ 105 h 964"/>
                <a:gd name="T34" fmla="*/ 69 w 713"/>
                <a:gd name="T35" fmla="*/ 89 h 964"/>
                <a:gd name="T36" fmla="*/ 62 w 713"/>
                <a:gd name="T37" fmla="*/ 62 h 964"/>
                <a:gd name="T38" fmla="*/ 55 w 713"/>
                <a:gd name="T39" fmla="*/ 42 h 964"/>
                <a:gd name="T40" fmla="*/ 51 w 713"/>
                <a:gd name="T41" fmla="*/ 28 h 964"/>
                <a:gd name="T42" fmla="*/ 49 w 713"/>
                <a:gd name="T43" fmla="*/ 24 h 964"/>
                <a:gd name="T44" fmla="*/ 46 w 713"/>
                <a:gd name="T45" fmla="*/ 20 h 964"/>
                <a:gd name="T46" fmla="*/ 38 w 713"/>
                <a:gd name="T47" fmla="*/ 19 h 964"/>
                <a:gd name="T48" fmla="*/ 29 w 713"/>
                <a:gd name="T49" fmla="*/ 19 h 964"/>
                <a:gd name="T50" fmla="*/ 19 w 713"/>
                <a:gd name="T51" fmla="*/ 19 h 964"/>
                <a:gd name="T52" fmla="*/ 7 w 713"/>
                <a:gd name="T53" fmla="*/ 17 h 964"/>
                <a:gd name="T54" fmla="*/ 6 w 713"/>
                <a:gd name="T55" fmla="*/ 21 h 964"/>
                <a:gd name="T56" fmla="*/ 2 w 713"/>
                <a:gd name="T57" fmla="*/ 24 h 964"/>
                <a:gd name="T58" fmla="*/ 0 w 713"/>
                <a:gd name="T59" fmla="*/ 10 h 964"/>
                <a:gd name="T60" fmla="*/ 5 w 713"/>
                <a:gd name="T61" fmla="*/ 10 h 964"/>
                <a:gd name="T62" fmla="*/ 17 w 713"/>
                <a:gd name="T63" fmla="*/ 14 h 964"/>
                <a:gd name="T64" fmla="*/ 17 w 713"/>
                <a:gd name="T65" fmla="*/ 14 h 9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3"/>
                <a:gd name="T100" fmla="*/ 0 h 964"/>
                <a:gd name="T101" fmla="*/ 713 w 713"/>
                <a:gd name="T102" fmla="*/ 964 h 9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3" h="964">
                  <a:moveTo>
                    <a:pt x="133" y="107"/>
                  </a:moveTo>
                  <a:lnTo>
                    <a:pt x="127" y="73"/>
                  </a:lnTo>
                  <a:lnTo>
                    <a:pt x="226" y="40"/>
                  </a:lnTo>
                  <a:lnTo>
                    <a:pt x="319" y="0"/>
                  </a:lnTo>
                  <a:lnTo>
                    <a:pt x="337" y="27"/>
                  </a:lnTo>
                  <a:lnTo>
                    <a:pt x="346" y="107"/>
                  </a:lnTo>
                  <a:lnTo>
                    <a:pt x="403" y="116"/>
                  </a:lnTo>
                  <a:lnTo>
                    <a:pt x="430" y="179"/>
                  </a:lnTo>
                  <a:lnTo>
                    <a:pt x="492" y="365"/>
                  </a:lnTo>
                  <a:lnTo>
                    <a:pt x="532" y="512"/>
                  </a:lnTo>
                  <a:lnTo>
                    <a:pt x="576" y="668"/>
                  </a:lnTo>
                  <a:lnTo>
                    <a:pt x="620" y="782"/>
                  </a:lnTo>
                  <a:lnTo>
                    <a:pt x="665" y="861"/>
                  </a:lnTo>
                  <a:lnTo>
                    <a:pt x="713" y="941"/>
                  </a:lnTo>
                  <a:lnTo>
                    <a:pt x="673" y="964"/>
                  </a:lnTo>
                  <a:lnTo>
                    <a:pt x="629" y="934"/>
                  </a:lnTo>
                  <a:lnTo>
                    <a:pt x="580" y="835"/>
                  </a:lnTo>
                  <a:lnTo>
                    <a:pt x="546" y="707"/>
                  </a:lnTo>
                  <a:lnTo>
                    <a:pt x="492" y="498"/>
                  </a:lnTo>
                  <a:lnTo>
                    <a:pt x="439" y="329"/>
                  </a:lnTo>
                  <a:lnTo>
                    <a:pt x="403" y="223"/>
                  </a:lnTo>
                  <a:lnTo>
                    <a:pt x="390" y="187"/>
                  </a:lnTo>
                  <a:lnTo>
                    <a:pt x="363" y="160"/>
                  </a:lnTo>
                  <a:lnTo>
                    <a:pt x="300" y="152"/>
                  </a:lnTo>
                  <a:lnTo>
                    <a:pt x="226" y="152"/>
                  </a:lnTo>
                  <a:lnTo>
                    <a:pt x="150" y="152"/>
                  </a:lnTo>
                  <a:lnTo>
                    <a:pt x="53" y="130"/>
                  </a:lnTo>
                  <a:lnTo>
                    <a:pt x="48" y="166"/>
                  </a:lnTo>
                  <a:lnTo>
                    <a:pt x="9" y="190"/>
                  </a:lnTo>
                  <a:lnTo>
                    <a:pt x="0" y="73"/>
                  </a:lnTo>
                  <a:lnTo>
                    <a:pt x="34" y="73"/>
                  </a:lnTo>
                  <a:lnTo>
                    <a:pt x="133" y="107"/>
                  </a:lnTo>
                  <a:close/>
                </a:path>
              </a:pathLst>
            </a:custGeom>
            <a:solidFill>
              <a:srgbClr val="000000"/>
            </a:solidFill>
            <a:ln w="9525">
              <a:noFill/>
              <a:round/>
              <a:headEnd/>
              <a:tailEnd/>
            </a:ln>
          </p:spPr>
          <p:txBody>
            <a:bodyPr/>
            <a:lstStyle/>
            <a:p>
              <a:endParaRPr lang="fr-FR"/>
            </a:p>
          </p:txBody>
        </p:sp>
        <p:sp>
          <p:nvSpPr>
            <p:cNvPr id="20516" name="Freeform 36"/>
            <p:cNvSpPr>
              <a:spLocks/>
            </p:cNvSpPr>
            <p:nvPr/>
          </p:nvSpPr>
          <p:spPr bwMode="auto">
            <a:xfrm>
              <a:off x="2454" y="1798"/>
              <a:ext cx="508" cy="205"/>
            </a:xfrm>
            <a:custGeom>
              <a:avLst/>
              <a:gdLst>
                <a:gd name="T0" fmla="*/ 0 w 1015"/>
                <a:gd name="T1" fmla="*/ 7 h 410"/>
                <a:gd name="T2" fmla="*/ 5 w 1015"/>
                <a:gd name="T3" fmla="*/ 6 h 410"/>
                <a:gd name="T4" fmla="*/ 15 w 1015"/>
                <a:gd name="T5" fmla="*/ 4 h 410"/>
                <a:gd name="T6" fmla="*/ 33 w 1015"/>
                <a:gd name="T7" fmla="*/ 0 h 410"/>
                <a:gd name="T8" fmla="*/ 42 w 1015"/>
                <a:gd name="T9" fmla="*/ 0 h 410"/>
                <a:gd name="T10" fmla="*/ 46 w 1015"/>
                <a:gd name="T11" fmla="*/ 0 h 410"/>
                <a:gd name="T12" fmla="*/ 54 w 1015"/>
                <a:gd name="T13" fmla="*/ 2 h 410"/>
                <a:gd name="T14" fmla="*/ 60 w 1015"/>
                <a:gd name="T15" fmla="*/ 6 h 410"/>
                <a:gd name="T16" fmla="*/ 70 w 1015"/>
                <a:gd name="T17" fmla="*/ 18 h 410"/>
                <a:gd name="T18" fmla="*/ 77 w 1015"/>
                <a:gd name="T19" fmla="*/ 26 h 410"/>
                <a:gd name="T20" fmla="*/ 87 w 1015"/>
                <a:gd name="T21" fmla="*/ 38 h 410"/>
                <a:gd name="T22" fmla="*/ 93 w 1015"/>
                <a:gd name="T23" fmla="*/ 43 h 410"/>
                <a:gd name="T24" fmla="*/ 97 w 1015"/>
                <a:gd name="T25" fmla="*/ 44 h 410"/>
                <a:gd name="T26" fmla="*/ 104 w 1015"/>
                <a:gd name="T27" fmla="*/ 43 h 410"/>
                <a:gd name="T28" fmla="*/ 113 w 1015"/>
                <a:gd name="T29" fmla="*/ 36 h 410"/>
                <a:gd name="T30" fmla="*/ 124 w 1015"/>
                <a:gd name="T31" fmla="*/ 31 h 410"/>
                <a:gd name="T32" fmla="*/ 127 w 1015"/>
                <a:gd name="T33" fmla="*/ 36 h 410"/>
                <a:gd name="T34" fmla="*/ 116 w 1015"/>
                <a:gd name="T35" fmla="*/ 43 h 410"/>
                <a:gd name="T36" fmla="*/ 106 w 1015"/>
                <a:gd name="T37" fmla="*/ 49 h 410"/>
                <a:gd name="T38" fmla="*/ 98 w 1015"/>
                <a:gd name="T39" fmla="*/ 51 h 410"/>
                <a:gd name="T40" fmla="*/ 92 w 1015"/>
                <a:gd name="T41" fmla="*/ 50 h 410"/>
                <a:gd name="T42" fmla="*/ 83 w 1015"/>
                <a:gd name="T43" fmla="*/ 43 h 410"/>
                <a:gd name="T44" fmla="*/ 75 w 1015"/>
                <a:gd name="T45" fmla="*/ 33 h 410"/>
                <a:gd name="T46" fmla="*/ 68 w 1015"/>
                <a:gd name="T47" fmla="*/ 25 h 410"/>
                <a:gd name="T48" fmla="*/ 64 w 1015"/>
                <a:gd name="T49" fmla="*/ 20 h 410"/>
                <a:gd name="T50" fmla="*/ 60 w 1015"/>
                <a:gd name="T51" fmla="*/ 18 h 410"/>
                <a:gd name="T52" fmla="*/ 54 w 1015"/>
                <a:gd name="T53" fmla="*/ 18 h 410"/>
                <a:gd name="T54" fmla="*/ 42 w 1015"/>
                <a:gd name="T55" fmla="*/ 24 h 410"/>
                <a:gd name="T56" fmla="*/ 43 w 1015"/>
                <a:gd name="T57" fmla="*/ 14 h 410"/>
                <a:gd name="T58" fmla="*/ 45 w 1015"/>
                <a:gd name="T59" fmla="*/ 6 h 410"/>
                <a:gd name="T60" fmla="*/ 41 w 1015"/>
                <a:gd name="T61" fmla="*/ 6 h 410"/>
                <a:gd name="T62" fmla="*/ 29 w 1015"/>
                <a:gd name="T63" fmla="*/ 9 h 410"/>
                <a:gd name="T64" fmla="*/ 13 w 1015"/>
                <a:gd name="T65" fmla="*/ 13 h 410"/>
                <a:gd name="T66" fmla="*/ 4 w 1015"/>
                <a:gd name="T67" fmla="*/ 14 h 410"/>
                <a:gd name="T68" fmla="*/ 0 w 1015"/>
                <a:gd name="T69" fmla="*/ 7 h 410"/>
                <a:gd name="T70" fmla="*/ 0 w 1015"/>
                <a:gd name="T71" fmla="*/ 7 h 4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15"/>
                <a:gd name="T109" fmla="*/ 0 h 410"/>
                <a:gd name="T110" fmla="*/ 1015 w 1015"/>
                <a:gd name="T111" fmla="*/ 410 h 4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15" h="410">
                  <a:moveTo>
                    <a:pt x="0" y="62"/>
                  </a:moveTo>
                  <a:lnTo>
                    <a:pt x="40" y="49"/>
                  </a:lnTo>
                  <a:lnTo>
                    <a:pt x="120" y="32"/>
                  </a:lnTo>
                  <a:lnTo>
                    <a:pt x="263" y="0"/>
                  </a:lnTo>
                  <a:lnTo>
                    <a:pt x="329" y="0"/>
                  </a:lnTo>
                  <a:lnTo>
                    <a:pt x="363" y="0"/>
                  </a:lnTo>
                  <a:lnTo>
                    <a:pt x="426" y="13"/>
                  </a:lnTo>
                  <a:lnTo>
                    <a:pt x="475" y="53"/>
                  </a:lnTo>
                  <a:lnTo>
                    <a:pt x="559" y="142"/>
                  </a:lnTo>
                  <a:lnTo>
                    <a:pt x="616" y="213"/>
                  </a:lnTo>
                  <a:lnTo>
                    <a:pt x="692" y="302"/>
                  </a:lnTo>
                  <a:lnTo>
                    <a:pt x="742" y="342"/>
                  </a:lnTo>
                  <a:lnTo>
                    <a:pt x="776" y="349"/>
                  </a:lnTo>
                  <a:lnTo>
                    <a:pt x="829" y="338"/>
                  </a:lnTo>
                  <a:lnTo>
                    <a:pt x="901" y="285"/>
                  </a:lnTo>
                  <a:lnTo>
                    <a:pt x="989" y="249"/>
                  </a:lnTo>
                  <a:lnTo>
                    <a:pt x="1015" y="285"/>
                  </a:lnTo>
                  <a:lnTo>
                    <a:pt x="928" y="338"/>
                  </a:lnTo>
                  <a:lnTo>
                    <a:pt x="848" y="391"/>
                  </a:lnTo>
                  <a:lnTo>
                    <a:pt x="780" y="410"/>
                  </a:lnTo>
                  <a:lnTo>
                    <a:pt x="732" y="395"/>
                  </a:lnTo>
                  <a:lnTo>
                    <a:pt x="662" y="342"/>
                  </a:lnTo>
                  <a:lnTo>
                    <a:pt x="599" y="262"/>
                  </a:lnTo>
                  <a:lnTo>
                    <a:pt x="542" y="196"/>
                  </a:lnTo>
                  <a:lnTo>
                    <a:pt x="506" y="159"/>
                  </a:lnTo>
                  <a:lnTo>
                    <a:pt x="475" y="138"/>
                  </a:lnTo>
                  <a:lnTo>
                    <a:pt x="430" y="138"/>
                  </a:lnTo>
                  <a:lnTo>
                    <a:pt x="333" y="186"/>
                  </a:lnTo>
                  <a:lnTo>
                    <a:pt x="342" y="116"/>
                  </a:lnTo>
                  <a:lnTo>
                    <a:pt x="360" y="53"/>
                  </a:lnTo>
                  <a:lnTo>
                    <a:pt x="323" y="45"/>
                  </a:lnTo>
                  <a:lnTo>
                    <a:pt x="226" y="72"/>
                  </a:lnTo>
                  <a:lnTo>
                    <a:pt x="103" y="99"/>
                  </a:lnTo>
                  <a:lnTo>
                    <a:pt x="27" y="119"/>
                  </a:lnTo>
                  <a:lnTo>
                    <a:pt x="0" y="62"/>
                  </a:lnTo>
                  <a:close/>
                </a:path>
              </a:pathLst>
            </a:custGeom>
            <a:solidFill>
              <a:srgbClr val="000000"/>
            </a:solidFill>
            <a:ln w="9525">
              <a:noFill/>
              <a:round/>
              <a:headEnd/>
              <a:tailEnd/>
            </a:ln>
          </p:spPr>
          <p:txBody>
            <a:bodyPr/>
            <a:lstStyle/>
            <a:p>
              <a:endParaRPr lang="fr-FR"/>
            </a:p>
          </p:txBody>
        </p:sp>
        <p:sp>
          <p:nvSpPr>
            <p:cNvPr id="20517" name="Freeform 37"/>
            <p:cNvSpPr>
              <a:spLocks/>
            </p:cNvSpPr>
            <p:nvPr/>
          </p:nvSpPr>
          <p:spPr bwMode="auto">
            <a:xfrm>
              <a:off x="3392" y="1425"/>
              <a:ext cx="75" cy="62"/>
            </a:xfrm>
            <a:custGeom>
              <a:avLst/>
              <a:gdLst>
                <a:gd name="T0" fmla="*/ 2 w 150"/>
                <a:gd name="T1" fmla="*/ 0 h 123"/>
                <a:gd name="T2" fmla="*/ 12 w 150"/>
                <a:gd name="T3" fmla="*/ 0 h 123"/>
                <a:gd name="T4" fmla="*/ 19 w 150"/>
                <a:gd name="T5" fmla="*/ 2 h 123"/>
                <a:gd name="T6" fmla="*/ 18 w 150"/>
                <a:gd name="T7" fmla="*/ 7 h 123"/>
                <a:gd name="T8" fmla="*/ 12 w 150"/>
                <a:gd name="T9" fmla="*/ 12 h 123"/>
                <a:gd name="T10" fmla="*/ 9 w 150"/>
                <a:gd name="T11" fmla="*/ 15 h 123"/>
                <a:gd name="T12" fmla="*/ 0 w 150"/>
                <a:gd name="T13" fmla="*/ 16 h 123"/>
                <a:gd name="T14" fmla="*/ 1 w 150"/>
                <a:gd name="T15" fmla="*/ 13 h 123"/>
                <a:gd name="T16" fmla="*/ 13 w 150"/>
                <a:gd name="T17" fmla="*/ 7 h 123"/>
                <a:gd name="T18" fmla="*/ 5 w 150"/>
                <a:gd name="T19" fmla="*/ 7 h 123"/>
                <a:gd name="T20" fmla="*/ 2 w 150"/>
                <a:gd name="T21" fmla="*/ 0 h 123"/>
                <a:gd name="T22" fmla="*/ 2 w 150"/>
                <a:gd name="T23" fmla="*/ 0 h 1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0"/>
                <a:gd name="T37" fmla="*/ 0 h 123"/>
                <a:gd name="T38" fmla="*/ 150 w 150"/>
                <a:gd name="T39" fmla="*/ 123 h 1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0" h="123">
                  <a:moveTo>
                    <a:pt x="17" y="0"/>
                  </a:moveTo>
                  <a:lnTo>
                    <a:pt x="101" y="0"/>
                  </a:lnTo>
                  <a:lnTo>
                    <a:pt x="150" y="9"/>
                  </a:lnTo>
                  <a:lnTo>
                    <a:pt x="140" y="49"/>
                  </a:lnTo>
                  <a:lnTo>
                    <a:pt x="97" y="93"/>
                  </a:lnTo>
                  <a:lnTo>
                    <a:pt x="66" y="119"/>
                  </a:lnTo>
                  <a:lnTo>
                    <a:pt x="0" y="123"/>
                  </a:lnTo>
                  <a:lnTo>
                    <a:pt x="13" y="97"/>
                  </a:lnTo>
                  <a:lnTo>
                    <a:pt x="110" y="53"/>
                  </a:lnTo>
                  <a:lnTo>
                    <a:pt x="34" y="53"/>
                  </a:lnTo>
                  <a:lnTo>
                    <a:pt x="17" y="0"/>
                  </a:lnTo>
                  <a:close/>
                </a:path>
              </a:pathLst>
            </a:custGeom>
            <a:solidFill>
              <a:srgbClr val="000000"/>
            </a:solidFill>
            <a:ln w="9525">
              <a:noFill/>
              <a:round/>
              <a:headEnd/>
              <a:tailEnd/>
            </a:ln>
          </p:spPr>
          <p:txBody>
            <a:bodyPr/>
            <a:lstStyle/>
            <a:p>
              <a:endParaRPr lang="fr-FR"/>
            </a:p>
          </p:txBody>
        </p:sp>
        <p:sp>
          <p:nvSpPr>
            <p:cNvPr id="20518" name="Freeform 38"/>
            <p:cNvSpPr>
              <a:spLocks/>
            </p:cNvSpPr>
            <p:nvPr/>
          </p:nvSpPr>
          <p:spPr bwMode="auto">
            <a:xfrm>
              <a:off x="3281" y="1139"/>
              <a:ext cx="388" cy="491"/>
            </a:xfrm>
            <a:custGeom>
              <a:avLst/>
              <a:gdLst>
                <a:gd name="T0" fmla="*/ 17 w 776"/>
                <a:gd name="T1" fmla="*/ 0 h 981"/>
                <a:gd name="T2" fmla="*/ 2 w 776"/>
                <a:gd name="T3" fmla="*/ 8 h 981"/>
                <a:gd name="T4" fmla="*/ 0 w 776"/>
                <a:gd name="T5" fmla="*/ 11 h 981"/>
                <a:gd name="T6" fmla="*/ 1 w 776"/>
                <a:gd name="T7" fmla="*/ 18 h 981"/>
                <a:gd name="T8" fmla="*/ 3 w 776"/>
                <a:gd name="T9" fmla="*/ 25 h 981"/>
                <a:gd name="T10" fmla="*/ 5 w 776"/>
                <a:gd name="T11" fmla="*/ 33 h 981"/>
                <a:gd name="T12" fmla="*/ 9 w 776"/>
                <a:gd name="T13" fmla="*/ 39 h 981"/>
                <a:gd name="T14" fmla="*/ 15 w 776"/>
                <a:gd name="T15" fmla="*/ 52 h 981"/>
                <a:gd name="T16" fmla="*/ 22 w 776"/>
                <a:gd name="T17" fmla="*/ 63 h 981"/>
                <a:gd name="T18" fmla="*/ 27 w 776"/>
                <a:gd name="T19" fmla="*/ 74 h 981"/>
                <a:gd name="T20" fmla="*/ 33 w 776"/>
                <a:gd name="T21" fmla="*/ 82 h 981"/>
                <a:gd name="T22" fmla="*/ 35 w 776"/>
                <a:gd name="T23" fmla="*/ 75 h 981"/>
                <a:gd name="T24" fmla="*/ 26 w 776"/>
                <a:gd name="T25" fmla="*/ 62 h 981"/>
                <a:gd name="T26" fmla="*/ 19 w 776"/>
                <a:gd name="T27" fmla="*/ 47 h 981"/>
                <a:gd name="T28" fmla="*/ 12 w 776"/>
                <a:gd name="T29" fmla="*/ 31 h 981"/>
                <a:gd name="T30" fmla="*/ 9 w 776"/>
                <a:gd name="T31" fmla="*/ 25 h 981"/>
                <a:gd name="T32" fmla="*/ 6 w 776"/>
                <a:gd name="T33" fmla="*/ 19 h 981"/>
                <a:gd name="T34" fmla="*/ 5 w 776"/>
                <a:gd name="T35" fmla="*/ 11 h 981"/>
                <a:gd name="T36" fmla="*/ 15 w 776"/>
                <a:gd name="T37" fmla="*/ 13 h 981"/>
                <a:gd name="T38" fmla="*/ 23 w 776"/>
                <a:gd name="T39" fmla="*/ 15 h 981"/>
                <a:gd name="T40" fmla="*/ 33 w 776"/>
                <a:gd name="T41" fmla="*/ 16 h 981"/>
                <a:gd name="T42" fmla="*/ 41 w 776"/>
                <a:gd name="T43" fmla="*/ 15 h 981"/>
                <a:gd name="T44" fmla="*/ 50 w 776"/>
                <a:gd name="T45" fmla="*/ 15 h 981"/>
                <a:gd name="T46" fmla="*/ 55 w 776"/>
                <a:gd name="T47" fmla="*/ 19 h 981"/>
                <a:gd name="T48" fmla="*/ 58 w 776"/>
                <a:gd name="T49" fmla="*/ 27 h 981"/>
                <a:gd name="T50" fmla="*/ 62 w 776"/>
                <a:gd name="T51" fmla="*/ 39 h 981"/>
                <a:gd name="T52" fmla="*/ 67 w 776"/>
                <a:gd name="T53" fmla="*/ 54 h 981"/>
                <a:gd name="T54" fmla="*/ 70 w 776"/>
                <a:gd name="T55" fmla="*/ 67 h 981"/>
                <a:gd name="T56" fmla="*/ 74 w 776"/>
                <a:gd name="T57" fmla="*/ 80 h 981"/>
                <a:gd name="T58" fmla="*/ 78 w 776"/>
                <a:gd name="T59" fmla="*/ 93 h 981"/>
                <a:gd name="T60" fmla="*/ 82 w 776"/>
                <a:gd name="T61" fmla="*/ 102 h 981"/>
                <a:gd name="T62" fmla="*/ 85 w 776"/>
                <a:gd name="T63" fmla="*/ 110 h 981"/>
                <a:gd name="T64" fmla="*/ 89 w 776"/>
                <a:gd name="T65" fmla="*/ 116 h 981"/>
                <a:gd name="T66" fmla="*/ 77 w 776"/>
                <a:gd name="T67" fmla="*/ 114 h 981"/>
                <a:gd name="T68" fmla="*/ 67 w 776"/>
                <a:gd name="T69" fmla="*/ 114 h 981"/>
                <a:gd name="T70" fmla="*/ 55 w 776"/>
                <a:gd name="T71" fmla="*/ 116 h 981"/>
                <a:gd name="T72" fmla="*/ 49 w 776"/>
                <a:gd name="T73" fmla="*/ 119 h 981"/>
                <a:gd name="T74" fmla="*/ 52 w 776"/>
                <a:gd name="T75" fmla="*/ 123 h 981"/>
                <a:gd name="T76" fmla="*/ 61 w 776"/>
                <a:gd name="T77" fmla="*/ 121 h 981"/>
                <a:gd name="T78" fmla="*/ 74 w 776"/>
                <a:gd name="T79" fmla="*/ 122 h 981"/>
                <a:gd name="T80" fmla="*/ 85 w 776"/>
                <a:gd name="T81" fmla="*/ 123 h 981"/>
                <a:gd name="T82" fmla="*/ 93 w 776"/>
                <a:gd name="T83" fmla="*/ 123 h 981"/>
                <a:gd name="T84" fmla="*/ 97 w 776"/>
                <a:gd name="T85" fmla="*/ 121 h 981"/>
                <a:gd name="T86" fmla="*/ 97 w 776"/>
                <a:gd name="T87" fmla="*/ 116 h 981"/>
                <a:gd name="T88" fmla="*/ 92 w 776"/>
                <a:gd name="T89" fmla="*/ 106 h 981"/>
                <a:gd name="T90" fmla="*/ 87 w 776"/>
                <a:gd name="T91" fmla="*/ 97 h 981"/>
                <a:gd name="T92" fmla="*/ 80 w 776"/>
                <a:gd name="T93" fmla="*/ 82 h 981"/>
                <a:gd name="T94" fmla="*/ 76 w 776"/>
                <a:gd name="T95" fmla="*/ 65 h 981"/>
                <a:gd name="T96" fmla="*/ 70 w 776"/>
                <a:gd name="T97" fmla="*/ 48 h 981"/>
                <a:gd name="T98" fmla="*/ 65 w 776"/>
                <a:gd name="T99" fmla="*/ 36 h 981"/>
                <a:gd name="T100" fmla="*/ 59 w 776"/>
                <a:gd name="T101" fmla="*/ 20 h 981"/>
                <a:gd name="T102" fmla="*/ 55 w 776"/>
                <a:gd name="T103" fmla="*/ 14 h 981"/>
                <a:gd name="T104" fmla="*/ 51 w 776"/>
                <a:gd name="T105" fmla="*/ 9 h 981"/>
                <a:gd name="T106" fmla="*/ 46 w 776"/>
                <a:gd name="T107" fmla="*/ 8 h 981"/>
                <a:gd name="T108" fmla="*/ 35 w 776"/>
                <a:gd name="T109" fmla="*/ 10 h 981"/>
                <a:gd name="T110" fmla="*/ 26 w 776"/>
                <a:gd name="T111" fmla="*/ 11 h 981"/>
                <a:gd name="T112" fmla="*/ 19 w 776"/>
                <a:gd name="T113" fmla="*/ 10 h 981"/>
                <a:gd name="T114" fmla="*/ 15 w 776"/>
                <a:gd name="T115" fmla="*/ 8 h 981"/>
                <a:gd name="T116" fmla="*/ 19 w 776"/>
                <a:gd name="T117" fmla="*/ 5 h 981"/>
                <a:gd name="T118" fmla="*/ 17 w 776"/>
                <a:gd name="T119" fmla="*/ 0 h 981"/>
                <a:gd name="T120" fmla="*/ 17 w 776"/>
                <a:gd name="T121" fmla="*/ 0 h 98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76"/>
                <a:gd name="T184" fmla="*/ 0 h 981"/>
                <a:gd name="T185" fmla="*/ 776 w 776"/>
                <a:gd name="T186" fmla="*/ 981 h 98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76" h="981">
                  <a:moveTo>
                    <a:pt x="133" y="0"/>
                  </a:moveTo>
                  <a:lnTo>
                    <a:pt x="14" y="57"/>
                  </a:lnTo>
                  <a:lnTo>
                    <a:pt x="0" y="84"/>
                  </a:lnTo>
                  <a:lnTo>
                    <a:pt x="6" y="137"/>
                  </a:lnTo>
                  <a:lnTo>
                    <a:pt x="17" y="200"/>
                  </a:lnTo>
                  <a:lnTo>
                    <a:pt x="40" y="257"/>
                  </a:lnTo>
                  <a:lnTo>
                    <a:pt x="71" y="306"/>
                  </a:lnTo>
                  <a:lnTo>
                    <a:pt x="124" y="413"/>
                  </a:lnTo>
                  <a:lnTo>
                    <a:pt x="170" y="497"/>
                  </a:lnTo>
                  <a:lnTo>
                    <a:pt x="223" y="586"/>
                  </a:lnTo>
                  <a:lnTo>
                    <a:pt x="257" y="649"/>
                  </a:lnTo>
                  <a:lnTo>
                    <a:pt x="276" y="595"/>
                  </a:lnTo>
                  <a:lnTo>
                    <a:pt x="213" y="491"/>
                  </a:lnTo>
                  <a:lnTo>
                    <a:pt x="151" y="369"/>
                  </a:lnTo>
                  <a:lnTo>
                    <a:pt x="97" y="244"/>
                  </a:lnTo>
                  <a:lnTo>
                    <a:pt x="71" y="194"/>
                  </a:lnTo>
                  <a:lnTo>
                    <a:pt x="50" y="147"/>
                  </a:lnTo>
                  <a:lnTo>
                    <a:pt x="40" y="84"/>
                  </a:lnTo>
                  <a:lnTo>
                    <a:pt x="124" y="101"/>
                  </a:lnTo>
                  <a:lnTo>
                    <a:pt x="183" y="120"/>
                  </a:lnTo>
                  <a:lnTo>
                    <a:pt x="257" y="124"/>
                  </a:lnTo>
                  <a:lnTo>
                    <a:pt x="324" y="120"/>
                  </a:lnTo>
                  <a:lnTo>
                    <a:pt x="400" y="120"/>
                  </a:lnTo>
                  <a:lnTo>
                    <a:pt x="440" y="147"/>
                  </a:lnTo>
                  <a:lnTo>
                    <a:pt x="466" y="210"/>
                  </a:lnTo>
                  <a:lnTo>
                    <a:pt x="497" y="310"/>
                  </a:lnTo>
                  <a:lnTo>
                    <a:pt x="533" y="430"/>
                  </a:lnTo>
                  <a:lnTo>
                    <a:pt x="555" y="529"/>
                  </a:lnTo>
                  <a:lnTo>
                    <a:pt x="586" y="635"/>
                  </a:lnTo>
                  <a:lnTo>
                    <a:pt x="622" y="742"/>
                  </a:lnTo>
                  <a:lnTo>
                    <a:pt x="649" y="816"/>
                  </a:lnTo>
                  <a:lnTo>
                    <a:pt x="675" y="875"/>
                  </a:lnTo>
                  <a:lnTo>
                    <a:pt x="709" y="922"/>
                  </a:lnTo>
                  <a:lnTo>
                    <a:pt x="616" y="909"/>
                  </a:lnTo>
                  <a:lnTo>
                    <a:pt x="529" y="909"/>
                  </a:lnTo>
                  <a:lnTo>
                    <a:pt x="443" y="922"/>
                  </a:lnTo>
                  <a:lnTo>
                    <a:pt x="396" y="945"/>
                  </a:lnTo>
                  <a:lnTo>
                    <a:pt x="422" y="981"/>
                  </a:lnTo>
                  <a:lnTo>
                    <a:pt x="493" y="968"/>
                  </a:lnTo>
                  <a:lnTo>
                    <a:pt x="590" y="976"/>
                  </a:lnTo>
                  <a:lnTo>
                    <a:pt x="679" y="981"/>
                  </a:lnTo>
                  <a:lnTo>
                    <a:pt x="742" y="981"/>
                  </a:lnTo>
                  <a:lnTo>
                    <a:pt x="776" y="962"/>
                  </a:lnTo>
                  <a:lnTo>
                    <a:pt x="776" y="928"/>
                  </a:lnTo>
                  <a:lnTo>
                    <a:pt x="732" y="848"/>
                  </a:lnTo>
                  <a:lnTo>
                    <a:pt x="689" y="776"/>
                  </a:lnTo>
                  <a:lnTo>
                    <a:pt x="639" y="652"/>
                  </a:lnTo>
                  <a:lnTo>
                    <a:pt x="603" y="519"/>
                  </a:lnTo>
                  <a:lnTo>
                    <a:pt x="559" y="383"/>
                  </a:lnTo>
                  <a:lnTo>
                    <a:pt x="519" y="284"/>
                  </a:lnTo>
                  <a:lnTo>
                    <a:pt x="479" y="156"/>
                  </a:lnTo>
                  <a:lnTo>
                    <a:pt x="443" y="107"/>
                  </a:lnTo>
                  <a:lnTo>
                    <a:pt x="413" y="67"/>
                  </a:lnTo>
                  <a:lnTo>
                    <a:pt x="363" y="57"/>
                  </a:lnTo>
                  <a:lnTo>
                    <a:pt x="280" y="80"/>
                  </a:lnTo>
                  <a:lnTo>
                    <a:pt x="213" y="84"/>
                  </a:lnTo>
                  <a:lnTo>
                    <a:pt x="151" y="75"/>
                  </a:lnTo>
                  <a:lnTo>
                    <a:pt x="124" y="57"/>
                  </a:lnTo>
                  <a:lnTo>
                    <a:pt x="147" y="40"/>
                  </a:lnTo>
                  <a:lnTo>
                    <a:pt x="133" y="0"/>
                  </a:lnTo>
                  <a:close/>
                </a:path>
              </a:pathLst>
            </a:custGeom>
            <a:solidFill>
              <a:srgbClr val="000000"/>
            </a:solidFill>
            <a:ln w="9525">
              <a:noFill/>
              <a:round/>
              <a:headEnd/>
              <a:tailEnd/>
            </a:ln>
          </p:spPr>
          <p:txBody>
            <a:bodyPr/>
            <a:lstStyle/>
            <a:p>
              <a:endParaRPr lang="fr-FR"/>
            </a:p>
          </p:txBody>
        </p:sp>
        <p:sp>
          <p:nvSpPr>
            <p:cNvPr id="20519" name="Freeform 39"/>
            <p:cNvSpPr>
              <a:spLocks/>
            </p:cNvSpPr>
            <p:nvPr/>
          </p:nvSpPr>
          <p:spPr bwMode="auto">
            <a:xfrm>
              <a:off x="3409" y="1470"/>
              <a:ext cx="65" cy="140"/>
            </a:xfrm>
            <a:custGeom>
              <a:avLst/>
              <a:gdLst>
                <a:gd name="T0" fmla="*/ 0 w 129"/>
                <a:gd name="T1" fmla="*/ 3 h 279"/>
                <a:gd name="T2" fmla="*/ 5 w 129"/>
                <a:gd name="T3" fmla="*/ 14 h 279"/>
                <a:gd name="T4" fmla="*/ 8 w 129"/>
                <a:gd name="T5" fmla="*/ 26 h 279"/>
                <a:gd name="T6" fmla="*/ 10 w 129"/>
                <a:gd name="T7" fmla="*/ 35 h 279"/>
                <a:gd name="T8" fmla="*/ 14 w 129"/>
                <a:gd name="T9" fmla="*/ 35 h 279"/>
                <a:gd name="T10" fmla="*/ 17 w 129"/>
                <a:gd name="T11" fmla="*/ 31 h 279"/>
                <a:gd name="T12" fmla="*/ 12 w 129"/>
                <a:gd name="T13" fmla="*/ 19 h 279"/>
                <a:gd name="T14" fmla="*/ 8 w 129"/>
                <a:gd name="T15" fmla="*/ 6 h 279"/>
                <a:gd name="T16" fmla="*/ 7 w 129"/>
                <a:gd name="T17" fmla="*/ 0 h 279"/>
                <a:gd name="T18" fmla="*/ 0 w 129"/>
                <a:gd name="T19" fmla="*/ 3 h 279"/>
                <a:gd name="T20" fmla="*/ 0 w 129"/>
                <a:gd name="T21" fmla="*/ 3 h 2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279"/>
                <a:gd name="T35" fmla="*/ 129 w 129"/>
                <a:gd name="T36" fmla="*/ 279 h 2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279">
                  <a:moveTo>
                    <a:pt x="0" y="17"/>
                  </a:moveTo>
                  <a:lnTo>
                    <a:pt x="36" y="106"/>
                  </a:lnTo>
                  <a:lnTo>
                    <a:pt x="63" y="203"/>
                  </a:lnTo>
                  <a:lnTo>
                    <a:pt x="76" y="279"/>
                  </a:lnTo>
                  <a:lnTo>
                    <a:pt x="106" y="274"/>
                  </a:lnTo>
                  <a:lnTo>
                    <a:pt x="129" y="247"/>
                  </a:lnTo>
                  <a:lnTo>
                    <a:pt x="93" y="146"/>
                  </a:lnTo>
                  <a:lnTo>
                    <a:pt x="63" y="44"/>
                  </a:lnTo>
                  <a:lnTo>
                    <a:pt x="49" y="0"/>
                  </a:lnTo>
                  <a:lnTo>
                    <a:pt x="0" y="17"/>
                  </a:lnTo>
                  <a:close/>
                </a:path>
              </a:pathLst>
            </a:custGeom>
            <a:solidFill>
              <a:srgbClr val="000000"/>
            </a:solidFill>
            <a:ln w="9525">
              <a:noFill/>
              <a:round/>
              <a:headEnd/>
              <a:tailEnd/>
            </a:ln>
          </p:spPr>
          <p:txBody>
            <a:bodyPr/>
            <a:lstStyle/>
            <a:p>
              <a:endParaRPr lang="fr-FR"/>
            </a:p>
          </p:txBody>
        </p:sp>
        <p:sp>
          <p:nvSpPr>
            <p:cNvPr id="20520" name="Freeform 40"/>
            <p:cNvSpPr>
              <a:spLocks/>
            </p:cNvSpPr>
            <p:nvPr/>
          </p:nvSpPr>
          <p:spPr bwMode="auto">
            <a:xfrm>
              <a:off x="2642" y="1709"/>
              <a:ext cx="90" cy="134"/>
            </a:xfrm>
            <a:custGeom>
              <a:avLst/>
              <a:gdLst>
                <a:gd name="T0" fmla="*/ 13 w 178"/>
                <a:gd name="T1" fmla="*/ 3 h 266"/>
                <a:gd name="T2" fmla="*/ 5 w 178"/>
                <a:gd name="T3" fmla="*/ 15 h 266"/>
                <a:gd name="T4" fmla="*/ 0 w 178"/>
                <a:gd name="T5" fmla="*/ 27 h 266"/>
                <a:gd name="T6" fmla="*/ 8 w 178"/>
                <a:gd name="T7" fmla="*/ 34 h 266"/>
                <a:gd name="T8" fmla="*/ 11 w 178"/>
                <a:gd name="T9" fmla="*/ 21 h 266"/>
                <a:gd name="T10" fmla="*/ 15 w 178"/>
                <a:gd name="T11" fmla="*/ 13 h 266"/>
                <a:gd name="T12" fmla="*/ 23 w 178"/>
                <a:gd name="T13" fmla="*/ 0 h 266"/>
                <a:gd name="T14" fmla="*/ 13 w 178"/>
                <a:gd name="T15" fmla="*/ 3 h 266"/>
                <a:gd name="T16" fmla="*/ 13 w 178"/>
                <a:gd name="T17" fmla="*/ 3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8"/>
                <a:gd name="T28" fmla="*/ 0 h 266"/>
                <a:gd name="T29" fmla="*/ 178 w 178"/>
                <a:gd name="T30" fmla="*/ 266 h 2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8" h="266">
                  <a:moveTo>
                    <a:pt x="98" y="17"/>
                  </a:moveTo>
                  <a:lnTo>
                    <a:pt x="40" y="116"/>
                  </a:lnTo>
                  <a:lnTo>
                    <a:pt x="0" y="209"/>
                  </a:lnTo>
                  <a:lnTo>
                    <a:pt x="62" y="266"/>
                  </a:lnTo>
                  <a:lnTo>
                    <a:pt x="85" y="160"/>
                  </a:lnTo>
                  <a:lnTo>
                    <a:pt x="116" y="103"/>
                  </a:lnTo>
                  <a:lnTo>
                    <a:pt x="178" y="0"/>
                  </a:lnTo>
                  <a:lnTo>
                    <a:pt x="98" y="17"/>
                  </a:lnTo>
                  <a:close/>
                </a:path>
              </a:pathLst>
            </a:custGeom>
            <a:solidFill>
              <a:srgbClr val="000000"/>
            </a:solidFill>
            <a:ln w="9525">
              <a:noFill/>
              <a:round/>
              <a:headEnd/>
              <a:tailEnd/>
            </a:ln>
          </p:spPr>
          <p:txBody>
            <a:bodyPr/>
            <a:lstStyle/>
            <a:p>
              <a:endParaRPr lang="fr-FR"/>
            </a:p>
          </p:txBody>
        </p:sp>
        <p:sp>
          <p:nvSpPr>
            <p:cNvPr id="20521" name="Freeform 41"/>
            <p:cNvSpPr>
              <a:spLocks/>
            </p:cNvSpPr>
            <p:nvPr/>
          </p:nvSpPr>
          <p:spPr bwMode="auto">
            <a:xfrm>
              <a:off x="2978" y="1756"/>
              <a:ext cx="40" cy="33"/>
            </a:xfrm>
            <a:custGeom>
              <a:avLst/>
              <a:gdLst>
                <a:gd name="T0" fmla="*/ 0 w 80"/>
                <a:gd name="T1" fmla="*/ 3 h 67"/>
                <a:gd name="T2" fmla="*/ 3 w 80"/>
                <a:gd name="T3" fmla="*/ 0 h 67"/>
                <a:gd name="T4" fmla="*/ 7 w 80"/>
                <a:gd name="T5" fmla="*/ 0 h 67"/>
                <a:gd name="T6" fmla="*/ 10 w 80"/>
                <a:gd name="T7" fmla="*/ 1 h 67"/>
                <a:gd name="T8" fmla="*/ 9 w 80"/>
                <a:gd name="T9" fmla="*/ 5 h 67"/>
                <a:gd name="T10" fmla="*/ 5 w 80"/>
                <a:gd name="T11" fmla="*/ 8 h 67"/>
                <a:gd name="T12" fmla="*/ 1 w 80"/>
                <a:gd name="T13" fmla="*/ 7 h 67"/>
                <a:gd name="T14" fmla="*/ 0 w 80"/>
                <a:gd name="T15" fmla="*/ 3 h 67"/>
                <a:gd name="T16" fmla="*/ 0 w 80"/>
                <a:gd name="T17" fmla="*/ 3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0"/>
                <a:gd name="T28" fmla="*/ 0 h 67"/>
                <a:gd name="T29" fmla="*/ 80 w 80"/>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0" h="67">
                  <a:moveTo>
                    <a:pt x="0" y="27"/>
                  </a:moveTo>
                  <a:lnTo>
                    <a:pt x="30" y="0"/>
                  </a:lnTo>
                  <a:lnTo>
                    <a:pt x="57" y="0"/>
                  </a:lnTo>
                  <a:lnTo>
                    <a:pt x="80" y="13"/>
                  </a:lnTo>
                  <a:lnTo>
                    <a:pt x="66" y="44"/>
                  </a:lnTo>
                  <a:lnTo>
                    <a:pt x="40" y="67"/>
                  </a:lnTo>
                  <a:lnTo>
                    <a:pt x="13" y="57"/>
                  </a:lnTo>
                  <a:lnTo>
                    <a:pt x="0" y="27"/>
                  </a:lnTo>
                  <a:close/>
                </a:path>
              </a:pathLst>
            </a:custGeom>
            <a:solidFill>
              <a:srgbClr val="000000"/>
            </a:solidFill>
            <a:ln w="9525">
              <a:noFill/>
              <a:round/>
              <a:headEnd/>
              <a:tailEnd/>
            </a:ln>
          </p:spPr>
          <p:txBody>
            <a:bodyPr/>
            <a:lstStyle/>
            <a:p>
              <a:endParaRPr lang="fr-FR"/>
            </a:p>
          </p:txBody>
        </p:sp>
        <p:sp>
          <p:nvSpPr>
            <p:cNvPr id="20522" name="Freeform 42"/>
            <p:cNvSpPr>
              <a:spLocks/>
            </p:cNvSpPr>
            <p:nvPr/>
          </p:nvSpPr>
          <p:spPr bwMode="auto">
            <a:xfrm>
              <a:off x="2978" y="1807"/>
              <a:ext cx="37" cy="31"/>
            </a:xfrm>
            <a:custGeom>
              <a:avLst/>
              <a:gdLst>
                <a:gd name="T0" fmla="*/ 0 w 74"/>
                <a:gd name="T1" fmla="*/ 4 h 61"/>
                <a:gd name="T2" fmla="*/ 1 w 74"/>
                <a:gd name="T3" fmla="*/ 1 h 61"/>
                <a:gd name="T4" fmla="*/ 6 w 74"/>
                <a:gd name="T5" fmla="*/ 0 h 61"/>
                <a:gd name="T6" fmla="*/ 9 w 74"/>
                <a:gd name="T7" fmla="*/ 3 h 61"/>
                <a:gd name="T8" fmla="*/ 9 w 74"/>
                <a:gd name="T9" fmla="*/ 5 h 61"/>
                <a:gd name="T10" fmla="*/ 7 w 74"/>
                <a:gd name="T11" fmla="*/ 8 h 61"/>
                <a:gd name="T12" fmla="*/ 2 w 74"/>
                <a:gd name="T13" fmla="*/ 8 h 61"/>
                <a:gd name="T14" fmla="*/ 0 w 74"/>
                <a:gd name="T15" fmla="*/ 4 h 61"/>
                <a:gd name="T16" fmla="*/ 0 w 74"/>
                <a:gd name="T17" fmla="*/ 4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61"/>
                <a:gd name="T29" fmla="*/ 74 w 74"/>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61">
                  <a:moveTo>
                    <a:pt x="0" y="30"/>
                  </a:moveTo>
                  <a:lnTo>
                    <a:pt x="13" y="4"/>
                  </a:lnTo>
                  <a:lnTo>
                    <a:pt x="53" y="0"/>
                  </a:lnTo>
                  <a:lnTo>
                    <a:pt x="74" y="17"/>
                  </a:lnTo>
                  <a:lnTo>
                    <a:pt x="74" y="34"/>
                  </a:lnTo>
                  <a:lnTo>
                    <a:pt x="57" y="57"/>
                  </a:lnTo>
                  <a:lnTo>
                    <a:pt x="21" y="61"/>
                  </a:lnTo>
                  <a:lnTo>
                    <a:pt x="0" y="30"/>
                  </a:lnTo>
                  <a:close/>
                </a:path>
              </a:pathLst>
            </a:custGeom>
            <a:solidFill>
              <a:srgbClr val="000000"/>
            </a:solidFill>
            <a:ln w="9525">
              <a:noFill/>
              <a:round/>
              <a:headEnd/>
              <a:tailEnd/>
            </a:ln>
          </p:spPr>
          <p:txBody>
            <a:bodyPr/>
            <a:lstStyle/>
            <a:p>
              <a:endParaRPr lang="fr-FR"/>
            </a:p>
          </p:txBody>
        </p:sp>
        <p:sp>
          <p:nvSpPr>
            <p:cNvPr id="20523" name="Freeform 43"/>
            <p:cNvSpPr>
              <a:spLocks/>
            </p:cNvSpPr>
            <p:nvPr/>
          </p:nvSpPr>
          <p:spPr bwMode="auto">
            <a:xfrm>
              <a:off x="2955" y="1861"/>
              <a:ext cx="43" cy="28"/>
            </a:xfrm>
            <a:custGeom>
              <a:avLst/>
              <a:gdLst>
                <a:gd name="T0" fmla="*/ 0 w 86"/>
                <a:gd name="T1" fmla="*/ 3 h 57"/>
                <a:gd name="T2" fmla="*/ 3 w 86"/>
                <a:gd name="T3" fmla="*/ 0 h 57"/>
                <a:gd name="T4" fmla="*/ 7 w 86"/>
                <a:gd name="T5" fmla="*/ 0 h 57"/>
                <a:gd name="T6" fmla="*/ 11 w 86"/>
                <a:gd name="T7" fmla="*/ 1 h 57"/>
                <a:gd name="T8" fmla="*/ 10 w 86"/>
                <a:gd name="T9" fmla="*/ 4 h 57"/>
                <a:gd name="T10" fmla="*/ 7 w 86"/>
                <a:gd name="T11" fmla="*/ 7 h 57"/>
                <a:gd name="T12" fmla="*/ 3 w 86"/>
                <a:gd name="T13" fmla="*/ 6 h 57"/>
                <a:gd name="T14" fmla="*/ 0 w 86"/>
                <a:gd name="T15" fmla="*/ 3 h 57"/>
                <a:gd name="T16" fmla="*/ 0 w 86"/>
                <a:gd name="T17" fmla="*/ 3 h 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
                <a:gd name="T28" fmla="*/ 0 h 57"/>
                <a:gd name="T29" fmla="*/ 86 w 86"/>
                <a:gd name="T30" fmla="*/ 57 h 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 h="57">
                  <a:moveTo>
                    <a:pt x="0" y="27"/>
                  </a:moveTo>
                  <a:lnTo>
                    <a:pt x="23" y="4"/>
                  </a:lnTo>
                  <a:lnTo>
                    <a:pt x="59" y="0"/>
                  </a:lnTo>
                  <a:lnTo>
                    <a:pt x="86" y="8"/>
                  </a:lnTo>
                  <a:lnTo>
                    <a:pt x="76" y="34"/>
                  </a:lnTo>
                  <a:lnTo>
                    <a:pt x="59" y="57"/>
                  </a:lnTo>
                  <a:lnTo>
                    <a:pt x="27" y="53"/>
                  </a:lnTo>
                  <a:lnTo>
                    <a:pt x="0" y="27"/>
                  </a:lnTo>
                  <a:close/>
                </a:path>
              </a:pathLst>
            </a:custGeom>
            <a:solidFill>
              <a:srgbClr val="000000"/>
            </a:solidFill>
            <a:ln w="9525">
              <a:noFill/>
              <a:round/>
              <a:headEnd/>
              <a:tailEnd/>
            </a:ln>
          </p:spPr>
          <p:txBody>
            <a:bodyPr/>
            <a:lstStyle/>
            <a:p>
              <a:endParaRPr lang="fr-FR"/>
            </a:p>
          </p:txBody>
        </p:sp>
        <p:sp>
          <p:nvSpPr>
            <p:cNvPr id="20524" name="Freeform 44"/>
            <p:cNvSpPr>
              <a:spLocks/>
            </p:cNvSpPr>
            <p:nvPr/>
          </p:nvSpPr>
          <p:spPr bwMode="auto">
            <a:xfrm>
              <a:off x="2426" y="1336"/>
              <a:ext cx="163" cy="129"/>
            </a:xfrm>
            <a:custGeom>
              <a:avLst/>
              <a:gdLst>
                <a:gd name="T0" fmla="*/ 33 w 327"/>
                <a:gd name="T1" fmla="*/ 31 h 258"/>
                <a:gd name="T2" fmla="*/ 33 w 327"/>
                <a:gd name="T3" fmla="*/ 22 h 258"/>
                <a:gd name="T4" fmla="*/ 35 w 327"/>
                <a:gd name="T5" fmla="*/ 15 h 258"/>
                <a:gd name="T6" fmla="*/ 34 w 327"/>
                <a:gd name="T7" fmla="*/ 10 h 258"/>
                <a:gd name="T8" fmla="*/ 26 w 327"/>
                <a:gd name="T9" fmla="*/ 7 h 258"/>
                <a:gd name="T10" fmla="*/ 19 w 327"/>
                <a:gd name="T11" fmla="*/ 7 h 258"/>
                <a:gd name="T12" fmla="*/ 11 w 327"/>
                <a:gd name="T13" fmla="*/ 11 h 258"/>
                <a:gd name="T14" fmla="*/ 1 w 327"/>
                <a:gd name="T15" fmla="*/ 19 h 258"/>
                <a:gd name="T16" fmla="*/ 0 w 327"/>
                <a:gd name="T17" fmla="*/ 14 h 258"/>
                <a:gd name="T18" fmla="*/ 4 w 327"/>
                <a:gd name="T19" fmla="*/ 6 h 258"/>
                <a:gd name="T20" fmla="*/ 11 w 327"/>
                <a:gd name="T21" fmla="*/ 2 h 258"/>
                <a:gd name="T22" fmla="*/ 19 w 327"/>
                <a:gd name="T23" fmla="*/ 0 h 258"/>
                <a:gd name="T24" fmla="*/ 28 w 327"/>
                <a:gd name="T25" fmla="*/ 1 h 258"/>
                <a:gd name="T26" fmla="*/ 35 w 327"/>
                <a:gd name="T27" fmla="*/ 2 h 258"/>
                <a:gd name="T28" fmla="*/ 40 w 327"/>
                <a:gd name="T29" fmla="*/ 6 h 258"/>
                <a:gd name="T30" fmla="*/ 40 w 327"/>
                <a:gd name="T31" fmla="*/ 10 h 258"/>
                <a:gd name="T32" fmla="*/ 37 w 327"/>
                <a:gd name="T33" fmla="*/ 32 h 258"/>
                <a:gd name="T34" fmla="*/ 33 w 327"/>
                <a:gd name="T35" fmla="*/ 31 h 258"/>
                <a:gd name="T36" fmla="*/ 33 w 327"/>
                <a:gd name="T37" fmla="*/ 31 h 25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7"/>
                <a:gd name="T58" fmla="*/ 0 h 258"/>
                <a:gd name="T59" fmla="*/ 327 w 327"/>
                <a:gd name="T60" fmla="*/ 258 h 25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7" h="258">
                  <a:moveTo>
                    <a:pt x="266" y="249"/>
                  </a:moveTo>
                  <a:lnTo>
                    <a:pt x="266" y="182"/>
                  </a:lnTo>
                  <a:lnTo>
                    <a:pt x="280" y="125"/>
                  </a:lnTo>
                  <a:lnTo>
                    <a:pt x="274" y="82"/>
                  </a:lnTo>
                  <a:lnTo>
                    <a:pt x="213" y="59"/>
                  </a:lnTo>
                  <a:lnTo>
                    <a:pt x="154" y="63"/>
                  </a:lnTo>
                  <a:lnTo>
                    <a:pt x="88" y="89"/>
                  </a:lnTo>
                  <a:lnTo>
                    <a:pt x="10" y="152"/>
                  </a:lnTo>
                  <a:lnTo>
                    <a:pt x="0" y="112"/>
                  </a:lnTo>
                  <a:lnTo>
                    <a:pt x="34" y="49"/>
                  </a:lnTo>
                  <a:lnTo>
                    <a:pt x="88" y="19"/>
                  </a:lnTo>
                  <a:lnTo>
                    <a:pt x="158" y="0"/>
                  </a:lnTo>
                  <a:lnTo>
                    <a:pt x="230" y="4"/>
                  </a:lnTo>
                  <a:lnTo>
                    <a:pt x="280" y="23"/>
                  </a:lnTo>
                  <a:lnTo>
                    <a:pt x="320" y="55"/>
                  </a:lnTo>
                  <a:lnTo>
                    <a:pt x="327" y="82"/>
                  </a:lnTo>
                  <a:lnTo>
                    <a:pt x="301" y="258"/>
                  </a:lnTo>
                  <a:lnTo>
                    <a:pt x="266" y="249"/>
                  </a:lnTo>
                  <a:close/>
                </a:path>
              </a:pathLst>
            </a:custGeom>
            <a:solidFill>
              <a:srgbClr val="000000"/>
            </a:solidFill>
            <a:ln w="9525">
              <a:noFill/>
              <a:round/>
              <a:headEnd/>
              <a:tailEnd/>
            </a:ln>
          </p:spPr>
          <p:txBody>
            <a:bodyPr/>
            <a:lstStyle/>
            <a:p>
              <a:endParaRPr lang="fr-FR"/>
            </a:p>
          </p:txBody>
        </p:sp>
        <p:sp>
          <p:nvSpPr>
            <p:cNvPr id="20525" name="Freeform 45"/>
            <p:cNvSpPr>
              <a:spLocks/>
            </p:cNvSpPr>
            <p:nvPr/>
          </p:nvSpPr>
          <p:spPr bwMode="auto">
            <a:xfrm>
              <a:off x="2397" y="1498"/>
              <a:ext cx="164" cy="200"/>
            </a:xfrm>
            <a:custGeom>
              <a:avLst/>
              <a:gdLst>
                <a:gd name="T0" fmla="*/ 38 w 327"/>
                <a:gd name="T1" fmla="*/ 0 h 399"/>
                <a:gd name="T2" fmla="*/ 33 w 327"/>
                <a:gd name="T3" fmla="*/ 10 h 399"/>
                <a:gd name="T4" fmla="*/ 30 w 327"/>
                <a:gd name="T5" fmla="*/ 21 h 399"/>
                <a:gd name="T6" fmla="*/ 25 w 327"/>
                <a:gd name="T7" fmla="*/ 37 h 399"/>
                <a:gd name="T8" fmla="*/ 20 w 327"/>
                <a:gd name="T9" fmla="*/ 32 h 399"/>
                <a:gd name="T10" fmla="*/ 12 w 327"/>
                <a:gd name="T11" fmla="*/ 29 h 399"/>
                <a:gd name="T12" fmla="*/ 3 w 327"/>
                <a:gd name="T13" fmla="*/ 25 h 399"/>
                <a:gd name="T14" fmla="*/ 0 w 327"/>
                <a:gd name="T15" fmla="*/ 30 h 399"/>
                <a:gd name="T16" fmla="*/ 8 w 327"/>
                <a:gd name="T17" fmla="*/ 34 h 399"/>
                <a:gd name="T18" fmla="*/ 13 w 327"/>
                <a:gd name="T19" fmla="*/ 38 h 399"/>
                <a:gd name="T20" fmla="*/ 20 w 327"/>
                <a:gd name="T21" fmla="*/ 40 h 399"/>
                <a:gd name="T22" fmla="*/ 22 w 327"/>
                <a:gd name="T23" fmla="*/ 45 h 399"/>
                <a:gd name="T24" fmla="*/ 23 w 327"/>
                <a:gd name="T25" fmla="*/ 50 h 399"/>
                <a:gd name="T26" fmla="*/ 31 w 327"/>
                <a:gd name="T27" fmla="*/ 47 h 399"/>
                <a:gd name="T28" fmla="*/ 31 w 327"/>
                <a:gd name="T29" fmla="*/ 39 h 399"/>
                <a:gd name="T30" fmla="*/ 33 w 327"/>
                <a:gd name="T31" fmla="*/ 32 h 399"/>
                <a:gd name="T32" fmla="*/ 37 w 327"/>
                <a:gd name="T33" fmla="*/ 22 h 399"/>
                <a:gd name="T34" fmla="*/ 40 w 327"/>
                <a:gd name="T35" fmla="*/ 11 h 399"/>
                <a:gd name="T36" fmla="*/ 41 w 327"/>
                <a:gd name="T37" fmla="*/ 5 h 399"/>
                <a:gd name="T38" fmla="*/ 38 w 327"/>
                <a:gd name="T39" fmla="*/ 0 h 399"/>
                <a:gd name="T40" fmla="*/ 38 w 327"/>
                <a:gd name="T41" fmla="*/ 0 h 3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27"/>
                <a:gd name="T64" fmla="*/ 0 h 399"/>
                <a:gd name="T65" fmla="*/ 327 w 327"/>
                <a:gd name="T66" fmla="*/ 399 h 39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27" h="399">
                  <a:moveTo>
                    <a:pt x="297" y="0"/>
                  </a:moveTo>
                  <a:lnTo>
                    <a:pt x="261" y="80"/>
                  </a:lnTo>
                  <a:lnTo>
                    <a:pt x="234" y="163"/>
                  </a:lnTo>
                  <a:lnTo>
                    <a:pt x="198" y="289"/>
                  </a:lnTo>
                  <a:lnTo>
                    <a:pt x="154" y="253"/>
                  </a:lnTo>
                  <a:lnTo>
                    <a:pt x="91" y="226"/>
                  </a:lnTo>
                  <a:lnTo>
                    <a:pt x="17" y="200"/>
                  </a:lnTo>
                  <a:lnTo>
                    <a:pt x="0" y="236"/>
                  </a:lnTo>
                  <a:lnTo>
                    <a:pt x="57" y="272"/>
                  </a:lnTo>
                  <a:lnTo>
                    <a:pt x="101" y="297"/>
                  </a:lnTo>
                  <a:lnTo>
                    <a:pt x="158" y="319"/>
                  </a:lnTo>
                  <a:lnTo>
                    <a:pt x="171" y="359"/>
                  </a:lnTo>
                  <a:lnTo>
                    <a:pt x="177" y="399"/>
                  </a:lnTo>
                  <a:lnTo>
                    <a:pt x="243" y="373"/>
                  </a:lnTo>
                  <a:lnTo>
                    <a:pt x="247" y="310"/>
                  </a:lnTo>
                  <a:lnTo>
                    <a:pt x="264" y="249"/>
                  </a:lnTo>
                  <a:lnTo>
                    <a:pt x="291" y="169"/>
                  </a:lnTo>
                  <a:lnTo>
                    <a:pt x="314" y="84"/>
                  </a:lnTo>
                  <a:lnTo>
                    <a:pt x="327" y="36"/>
                  </a:lnTo>
                  <a:lnTo>
                    <a:pt x="297" y="0"/>
                  </a:lnTo>
                  <a:close/>
                </a:path>
              </a:pathLst>
            </a:custGeom>
            <a:solidFill>
              <a:srgbClr val="000000"/>
            </a:solidFill>
            <a:ln w="9525">
              <a:noFill/>
              <a:round/>
              <a:headEnd/>
              <a:tailEnd/>
            </a:ln>
          </p:spPr>
          <p:txBody>
            <a:bodyPr/>
            <a:lstStyle/>
            <a:p>
              <a:endParaRPr lang="fr-FR"/>
            </a:p>
          </p:txBody>
        </p:sp>
        <p:sp>
          <p:nvSpPr>
            <p:cNvPr id="20526" name="Freeform 46"/>
            <p:cNvSpPr>
              <a:spLocks/>
            </p:cNvSpPr>
            <p:nvPr/>
          </p:nvSpPr>
          <p:spPr bwMode="auto">
            <a:xfrm>
              <a:off x="2350" y="1410"/>
              <a:ext cx="86" cy="97"/>
            </a:xfrm>
            <a:custGeom>
              <a:avLst/>
              <a:gdLst>
                <a:gd name="T0" fmla="*/ 19 w 171"/>
                <a:gd name="T1" fmla="*/ 0 h 194"/>
                <a:gd name="T2" fmla="*/ 16 w 171"/>
                <a:gd name="T3" fmla="*/ 3 h 194"/>
                <a:gd name="T4" fmla="*/ 16 w 171"/>
                <a:gd name="T5" fmla="*/ 10 h 194"/>
                <a:gd name="T6" fmla="*/ 13 w 171"/>
                <a:gd name="T7" fmla="*/ 12 h 194"/>
                <a:gd name="T8" fmla="*/ 8 w 171"/>
                <a:gd name="T9" fmla="*/ 12 h 194"/>
                <a:gd name="T10" fmla="*/ 0 w 171"/>
                <a:gd name="T11" fmla="*/ 18 h 194"/>
                <a:gd name="T12" fmla="*/ 1 w 171"/>
                <a:gd name="T13" fmla="*/ 24 h 194"/>
                <a:gd name="T14" fmla="*/ 5 w 171"/>
                <a:gd name="T15" fmla="*/ 20 h 194"/>
                <a:gd name="T16" fmla="*/ 11 w 171"/>
                <a:gd name="T17" fmla="*/ 18 h 194"/>
                <a:gd name="T18" fmla="*/ 15 w 171"/>
                <a:gd name="T19" fmla="*/ 20 h 194"/>
                <a:gd name="T20" fmla="*/ 16 w 171"/>
                <a:gd name="T21" fmla="*/ 16 h 194"/>
                <a:gd name="T22" fmla="*/ 18 w 171"/>
                <a:gd name="T23" fmla="*/ 12 h 194"/>
                <a:gd name="T24" fmla="*/ 20 w 171"/>
                <a:gd name="T25" fmla="*/ 10 h 194"/>
                <a:gd name="T26" fmla="*/ 22 w 171"/>
                <a:gd name="T27" fmla="*/ 2 h 194"/>
                <a:gd name="T28" fmla="*/ 19 w 171"/>
                <a:gd name="T29" fmla="*/ 0 h 194"/>
                <a:gd name="T30" fmla="*/ 19 w 171"/>
                <a:gd name="T31" fmla="*/ 0 h 1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1"/>
                <a:gd name="T49" fmla="*/ 0 h 194"/>
                <a:gd name="T50" fmla="*/ 171 w 171"/>
                <a:gd name="T51" fmla="*/ 194 h 1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1" h="194">
                  <a:moveTo>
                    <a:pt x="150" y="0"/>
                  </a:moveTo>
                  <a:lnTo>
                    <a:pt x="127" y="27"/>
                  </a:lnTo>
                  <a:lnTo>
                    <a:pt x="124" y="74"/>
                  </a:lnTo>
                  <a:lnTo>
                    <a:pt x="101" y="97"/>
                  </a:lnTo>
                  <a:lnTo>
                    <a:pt x="57" y="101"/>
                  </a:lnTo>
                  <a:lnTo>
                    <a:pt x="0" y="137"/>
                  </a:lnTo>
                  <a:lnTo>
                    <a:pt x="4" y="194"/>
                  </a:lnTo>
                  <a:lnTo>
                    <a:pt x="40" y="160"/>
                  </a:lnTo>
                  <a:lnTo>
                    <a:pt x="84" y="141"/>
                  </a:lnTo>
                  <a:lnTo>
                    <a:pt x="118" y="160"/>
                  </a:lnTo>
                  <a:lnTo>
                    <a:pt x="124" y="128"/>
                  </a:lnTo>
                  <a:lnTo>
                    <a:pt x="144" y="101"/>
                  </a:lnTo>
                  <a:lnTo>
                    <a:pt x="160" y="74"/>
                  </a:lnTo>
                  <a:lnTo>
                    <a:pt x="171" y="14"/>
                  </a:lnTo>
                  <a:lnTo>
                    <a:pt x="150" y="0"/>
                  </a:lnTo>
                  <a:close/>
                </a:path>
              </a:pathLst>
            </a:custGeom>
            <a:solidFill>
              <a:srgbClr val="000000"/>
            </a:solidFill>
            <a:ln w="9525">
              <a:noFill/>
              <a:round/>
              <a:headEnd/>
              <a:tailEnd/>
            </a:ln>
          </p:spPr>
          <p:txBody>
            <a:bodyPr/>
            <a:lstStyle/>
            <a:p>
              <a:endParaRPr lang="fr-FR"/>
            </a:p>
          </p:txBody>
        </p:sp>
        <p:sp>
          <p:nvSpPr>
            <p:cNvPr id="20527" name="Freeform 47"/>
            <p:cNvSpPr>
              <a:spLocks/>
            </p:cNvSpPr>
            <p:nvPr/>
          </p:nvSpPr>
          <p:spPr bwMode="auto">
            <a:xfrm>
              <a:off x="2366" y="1492"/>
              <a:ext cx="46" cy="113"/>
            </a:xfrm>
            <a:custGeom>
              <a:avLst/>
              <a:gdLst>
                <a:gd name="T0" fmla="*/ 0 w 94"/>
                <a:gd name="T1" fmla="*/ 7 h 226"/>
                <a:gd name="T2" fmla="*/ 5 w 94"/>
                <a:gd name="T3" fmla="*/ 7 h 226"/>
                <a:gd name="T4" fmla="*/ 1 w 94"/>
                <a:gd name="T5" fmla="*/ 13 h 226"/>
                <a:gd name="T6" fmla="*/ 0 w 94"/>
                <a:gd name="T7" fmla="*/ 19 h 226"/>
                <a:gd name="T8" fmla="*/ 0 w 94"/>
                <a:gd name="T9" fmla="*/ 24 h 226"/>
                <a:gd name="T10" fmla="*/ 3 w 94"/>
                <a:gd name="T11" fmla="*/ 28 h 226"/>
                <a:gd name="T12" fmla="*/ 7 w 94"/>
                <a:gd name="T13" fmla="*/ 28 h 226"/>
                <a:gd name="T14" fmla="*/ 5 w 94"/>
                <a:gd name="T15" fmla="*/ 24 h 226"/>
                <a:gd name="T16" fmla="*/ 9 w 94"/>
                <a:gd name="T17" fmla="*/ 14 h 226"/>
                <a:gd name="T18" fmla="*/ 11 w 94"/>
                <a:gd name="T19" fmla="*/ 7 h 226"/>
                <a:gd name="T20" fmla="*/ 11 w 94"/>
                <a:gd name="T21" fmla="*/ 3 h 226"/>
                <a:gd name="T22" fmla="*/ 7 w 94"/>
                <a:gd name="T23" fmla="*/ 0 h 226"/>
                <a:gd name="T24" fmla="*/ 1 w 94"/>
                <a:gd name="T25" fmla="*/ 4 h 226"/>
                <a:gd name="T26" fmla="*/ 0 w 94"/>
                <a:gd name="T27" fmla="*/ 7 h 226"/>
                <a:gd name="T28" fmla="*/ 0 w 94"/>
                <a:gd name="T29" fmla="*/ 7 h 2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
                <a:gd name="T46" fmla="*/ 0 h 226"/>
                <a:gd name="T47" fmla="*/ 94 w 94"/>
                <a:gd name="T48" fmla="*/ 226 h 2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 h="226">
                  <a:moveTo>
                    <a:pt x="4" y="62"/>
                  </a:moveTo>
                  <a:lnTo>
                    <a:pt x="40" y="53"/>
                  </a:lnTo>
                  <a:lnTo>
                    <a:pt x="14" y="97"/>
                  </a:lnTo>
                  <a:lnTo>
                    <a:pt x="0" y="150"/>
                  </a:lnTo>
                  <a:lnTo>
                    <a:pt x="0" y="190"/>
                  </a:lnTo>
                  <a:lnTo>
                    <a:pt x="27" y="226"/>
                  </a:lnTo>
                  <a:lnTo>
                    <a:pt x="57" y="226"/>
                  </a:lnTo>
                  <a:lnTo>
                    <a:pt x="48" y="190"/>
                  </a:lnTo>
                  <a:lnTo>
                    <a:pt x="76" y="119"/>
                  </a:lnTo>
                  <a:lnTo>
                    <a:pt x="94" y="53"/>
                  </a:lnTo>
                  <a:lnTo>
                    <a:pt x="94" y="17"/>
                  </a:lnTo>
                  <a:lnTo>
                    <a:pt x="57" y="0"/>
                  </a:lnTo>
                  <a:lnTo>
                    <a:pt x="14" y="26"/>
                  </a:lnTo>
                  <a:lnTo>
                    <a:pt x="4" y="62"/>
                  </a:lnTo>
                  <a:close/>
                </a:path>
              </a:pathLst>
            </a:custGeom>
            <a:solidFill>
              <a:srgbClr val="000000"/>
            </a:solidFill>
            <a:ln w="9525">
              <a:noFill/>
              <a:round/>
              <a:headEnd/>
              <a:tailEnd/>
            </a:ln>
          </p:spPr>
          <p:txBody>
            <a:bodyPr/>
            <a:lstStyle/>
            <a:p>
              <a:endParaRPr lang="fr-FR"/>
            </a:p>
          </p:txBody>
        </p:sp>
        <p:sp>
          <p:nvSpPr>
            <p:cNvPr id="20528" name="Freeform 48"/>
            <p:cNvSpPr>
              <a:spLocks/>
            </p:cNvSpPr>
            <p:nvPr/>
          </p:nvSpPr>
          <p:spPr bwMode="auto">
            <a:xfrm>
              <a:off x="2195" y="1344"/>
              <a:ext cx="326" cy="387"/>
            </a:xfrm>
            <a:custGeom>
              <a:avLst/>
              <a:gdLst>
                <a:gd name="T0" fmla="*/ 53 w 652"/>
                <a:gd name="T1" fmla="*/ 1 h 776"/>
                <a:gd name="T2" fmla="*/ 31 w 652"/>
                <a:gd name="T3" fmla="*/ 0 h 776"/>
                <a:gd name="T4" fmla="*/ 22 w 652"/>
                <a:gd name="T5" fmla="*/ 7 h 776"/>
                <a:gd name="T6" fmla="*/ 12 w 652"/>
                <a:gd name="T7" fmla="*/ 32 h 776"/>
                <a:gd name="T8" fmla="*/ 3 w 652"/>
                <a:gd name="T9" fmla="*/ 58 h 776"/>
                <a:gd name="T10" fmla="*/ 0 w 652"/>
                <a:gd name="T11" fmla="*/ 73 h 776"/>
                <a:gd name="T12" fmla="*/ 5 w 652"/>
                <a:gd name="T13" fmla="*/ 87 h 776"/>
                <a:gd name="T14" fmla="*/ 11 w 652"/>
                <a:gd name="T15" fmla="*/ 96 h 776"/>
                <a:gd name="T16" fmla="*/ 31 w 652"/>
                <a:gd name="T17" fmla="*/ 94 h 776"/>
                <a:gd name="T18" fmla="*/ 54 w 652"/>
                <a:gd name="T19" fmla="*/ 93 h 776"/>
                <a:gd name="T20" fmla="*/ 74 w 652"/>
                <a:gd name="T21" fmla="*/ 94 h 776"/>
                <a:gd name="T22" fmla="*/ 81 w 652"/>
                <a:gd name="T23" fmla="*/ 91 h 776"/>
                <a:gd name="T24" fmla="*/ 82 w 652"/>
                <a:gd name="T25" fmla="*/ 78 h 776"/>
                <a:gd name="T26" fmla="*/ 72 w 652"/>
                <a:gd name="T27" fmla="*/ 88 h 776"/>
                <a:gd name="T28" fmla="*/ 50 w 652"/>
                <a:gd name="T29" fmla="*/ 87 h 776"/>
                <a:gd name="T30" fmla="*/ 33 w 652"/>
                <a:gd name="T31" fmla="*/ 88 h 776"/>
                <a:gd name="T32" fmla="*/ 13 w 652"/>
                <a:gd name="T33" fmla="*/ 88 h 776"/>
                <a:gd name="T34" fmla="*/ 9 w 652"/>
                <a:gd name="T35" fmla="*/ 76 h 776"/>
                <a:gd name="T36" fmla="*/ 9 w 652"/>
                <a:gd name="T37" fmla="*/ 61 h 776"/>
                <a:gd name="T38" fmla="*/ 10 w 652"/>
                <a:gd name="T39" fmla="*/ 73 h 776"/>
                <a:gd name="T40" fmla="*/ 17 w 652"/>
                <a:gd name="T41" fmla="*/ 80 h 776"/>
                <a:gd name="T42" fmla="*/ 36 w 652"/>
                <a:gd name="T43" fmla="*/ 80 h 776"/>
                <a:gd name="T44" fmla="*/ 57 w 652"/>
                <a:gd name="T45" fmla="*/ 77 h 776"/>
                <a:gd name="T46" fmla="*/ 60 w 652"/>
                <a:gd name="T47" fmla="*/ 71 h 776"/>
                <a:gd name="T48" fmla="*/ 41 w 652"/>
                <a:gd name="T49" fmla="*/ 74 h 776"/>
                <a:gd name="T50" fmla="*/ 24 w 652"/>
                <a:gd name="T51" fmla="*/ 75 h 776"/>
                <a:gd name="T52" fmla="*/ 13 w 652"/>
                <a:gd name="T53" fmla="*/ 71 h 776"/>
                <a:gd name="T54" fmla="*/ 12 w 652"/>
                <a:gd name="T55" fmla="*/ 58 h 776"/>
                <a:gd name="T56" fmla="*/ 20 w 652"/>
                <a:gd name="T57" fmla="*/ 35 h 776"/>
                <a:gd name="T58" fmla="*/ 30 w 652"/>
                <a:gd name="T59" fmla="*/ 12 h 776"/>
                <a:gd name="T60" fmla="*/ 44 w 652"/>
                <a:gd name="T61" fmla="*/ 7 h 776"/>
                <a:gd name="T62" fmla="*/ 68 w 652"/>
                <a:gd name="T63" fmla="*/ 5 h 7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52"/>
                <a:gd name="T97" fmla="*/ 0 h 776"/>
                <a:gd name="T98" fmla="*/ 652 w 652"/>
                <a:gd name="T99" fmla="*/ 776 h 77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52" h="776">
                  <a:moveTo>
                    <a:pt x="542" y="44"/>
                  </a:moveTo>
                  <a:lnTo>
                    <a:pt x="430" y="8"/>
                  </a:lnTo>
                  <a:lnTo>
                    <a:pt x="320" y="0"/>
                  </a:lnTo>
                  <a:lnTo>
                    <a:pt x="249" y="0"/>
                  </a:lnTo>
                  <a:lnTo>
                    <a:pt x="213" y="13"/>
                  </a:lnTo>
                  <a:lnTo>
                    <a:pt x="179" y="61"/>
                  </a:lnTo>
                  <a:lnTo>
                    <a:pt x="133" y="137"/>
                  </a:lnTo>
                  <a:lnTo>
                    <a:pt x="99" y="257"/>
                  </a:lnTo>
                  <a:lnTo>
                    <a:pt x="50" y="367"/>
                  </a:lnTo>
                  <a:lnTo>
                    <a:pt x="27" y="466"/>
                  </a:lnTo>
                  <a:lnTo>
                    <a:pt x="6" y="540"/>
                  </a:lnTo>
                  <a:lnTo>
                    <a:pt x="0" y="589"/>
                  </a:lnTo>
                  <a:lnTo>
                    <a:pt x="36" y="652"/>
                  </a:lnTo>
                  <a:lnTo>
                    <a:pt x="36" y="700"/>
                  </a:lnTo>
                  <a:lnTo>
                    <a:pt x="53" y="741"/>
                  </a:lnTo>
                  <a:lnTo>
                    <a:pt x="89" y="772"/>
                  </a:lnTo>
                  <a:lnTo>
                    <a:pt x="143" y="776"/>
                  </a:lnTo>
                  <a:lnTo>
                    <a:pt x="253" y="755"/>
                  </a:lnTo>
                  <a:lnTo>
                    <a:pt x="333" y="749"/>
                  </a:lnTo>
                  <a:lnTo>
                    <a:pt x="436" y="745"/>
                  </a:lnTo>
                  <a:lnTo>
                    <a:pt x="519" y="755"/>
                  </a:lnTo>
                  <a:lnTo>
                    <a:pt x="586" y="759"/>
                  </a:lnTo>
                  <a:lnTo>
                    <a:pt x="629" y="755"/>
                  </a:lnTo>
                  <a:lnTo>
                    <a:pt x="643" y="732"/>
                  </a:lnTo>
                  <a:lnTo>
                    <a:pt x="652" y="696"/>
                  </a:lnTo>
                  <a:lnTo>
                    <a:pt x="652" y="626"/>
                  </a:lnTo>
                  <a:lnTo>
                    <a:pt x="595" y="696"/>
                  </a:lnTo>
                  <a:lnTo>
                    <a:pt x="569" y="705"/>
                  </a:lnTo>
                  <a:lnTo>
                    <a:pt x="496" y="713"/>
                  </a:lnTo>
                  <a:lnTo>
                    <a:pt x="405" y="700"/>
                  </a:lnTo>
                  <a:lnTo>
                    <a:pt x="333" y="700"/>
                  </a:lnTo>
                  <a:lnTo>
                    <a:pt x="259" y="705"/>
                  </a:lnTo>
                  <a:lnTo>
                    <a:pt x="160" y="713"/>
                  </a:lnTo>
                  <a:lnTo>
                    <a:pt x="107" y="705"/>
                  </a:lnTo>
                  <a:lnTo>
                    <a:pt x="86" y="652"/>
                  </a:lnTo>
                  <a:lnTo>
                    <a:pt x="67" y="616"/>
                  </a:lnTo>
                  <a:lnTo>
                    <a:pt x="36" y="589"/>
                  </a:lnTo>
                  <a:lnTo>
                    <a:pt x="67" y="492"/>
                  </a:lnTo>
                  <a:lnTo>
                    <a:pt x="76" y="540"/>
                  </a:lnTo>
                  <a:lnTo>
                    <a:pt x="80" y="586"/>
                  </a:lnTo>
                  <a:lnTo>
                    <a:pt x="99" y="620"/>
                  </a:lnTo>
                  <a:lnTo>
                    <a:pt x="133" y="641"/>
                  </a:lnTo>
                  <a:lnTo>
                    <a:pt x="213" y="646"/>
                  </a:lnTo>
                  <a:lnTo>
                    <a:pt x="285" y="646"/>
                  </a:lnTo>
                  <a:lnTo>
                    <a:pt x="373" y="635"/>
                  </a:lnTo>
                  <a:lnTo>
                    <a:pt x="462" y="620"/>
                  </a:lnTo>
                  <a:lnTo>
                    <a:pt x="536" y="612"/>
                  </a:lnTo>
                  <a:lnTo>
                    <a:pt x="483" y="572"/>
                  </a:lnTo>
                  <a:lnTo>
                    <a:pt x="390" y="589"/>
                  </a:lnTo>
                  <a:lnTo>
                    <a:pt x="331" y="599"/>
                  </a:lnTo>
                  <a:lnTo>
                    <a:pt x="253" y="607"/>
                  </a:lnTo>
                  <a:lnTo>
                    <a:pt x="194" y="608"/>
                  </a:lnTo>
                  <a:lnTo>
                    <a:pt x="143" y="599"/>
                  </a:lnTo>
                  <a:lnTo>
                    <a:pt x="107" y="576"/>
                  </a:lnTo>
                  <a:lnTo>
                    <a:pt x="99" y="532"/>
                  </a:lnTo>
                  <a:lnTo>
                    <a:pt x="103" y="466"/>
                  </a:lnTo>
                  <a:lnTo>
                    <a:pt x="120" y="377"/>
                  </a:lnTo>
                  <a:lnTo>
                    <a:pt x="156" y="280"/>
                  </a:lnTo>
                  <a:lnTo>
                    <a:pt x="192" y="190"/>
                  </a:lnTo>
                  <a:lnTo>
                    <a:pt x="240" y="101"/>
                  </a:lnTo>
                  <a:lnTo>
                    <a:pt x="280" y="67"/>
                  </a:lnTo>
                  <a:lnTo>
                    <a:pt x="359" y="57"/>
                  </a:lnTo>
                  <a:lnTo>
                    <a:pt x="453" y="70"/>
                  </a:lnTo>
                  <a:lnTo>
                    <a:pt x="542" y="44"/>
                  </a:lnTo>
                  <a:close/>
                </a:path>
              </a:pathLst>
            </a:custGeom>
            <a:solidFill>
              <a:srgbClr val="000000"/>
            </a:solidFill>
            <a:ln w="9525">
              <a:noFill/>
              <a:round/>
              <a:headEnd/>
              <a:tailEnd/>
            </a:ln>
          </p:spPr>
          <p:txBody>
            <a:bodyPr/>
            <a:lstStyle/>
            <a:p>
              <a:endParaRPr lang="fr-FR"/>
            </a:p>
          </p:txBody>
        </p:sp>
        <p:sp>
          <p:nvSpPr>
            <p:cNvPr id="20529" name="Freeform 49"/>
            <p:cNvSpPr>
              <a:spLocks/>
            </p:cNvSpPr>
            <p:nvPr/>
          </p:nvSpPr>
          <p:spPr bwMode="auto">
            <a:xfrm>
              <a:off x="2434" y="1849"/>
              <a:ext cx="226" cy="362"/>
            </a:xfrm>
            <a:custGeom>
              <a:avLst/>
              <a:gdLst>
                <a:gd name="T0" fmla="*/ 48 w 453"/>
                <a:gd name="T1" fmla="*/ 0 h 725"/>
                <a:gd name="T2" fmla="*/ 47 w 453"/>
                <a:gd name="T3" fmla="*/ 7 h 725"/>
                <a:gd name="T4" fmla="*/ 45 w 453"/>
                <a:gd name="T5" fmla="*/ 13 h 725"/>
                <a:gd name="T6" fmla="*/ 45 w 453"/>
                <a:gd name="T7" fmla="*/ 23 h 725"/>
                <a:gd name="T8" fmla="*/ 42 w 453"/>
                <a:gd name="T9" fmla="*/ 29 h 725"/>
                <a:gd name="T10" fmla="*/ 38 w 453"/>
                <a:gd name="T11" fmla="*/ 35 h 725"/>
                <a:gd name="T12" fmla="*/ 30 w 453"/>
                <a:gd name="T13" fmla="*/ 40 h 725"/>
                <a:gd name="T14" fmla="*/ 20 w 453"/>
                <a:gd name="T15" fmla="*/ 46 h 725"/>
                <a:gd name="T16" fmla="*/ 13 w 453"/>
                <a:gd name="T17" fmla="*/ 52 h 725"/>
                <a:gd name="T18" fmla="*/ 8 w 453"/>
                <a:gd name="T19" fmla="*/ 59 h 725"/>
                <a:gd name="T20" fmla="*/ 3 w 453"/>
                <a:gd name="T21" fmla="*/ 66 h 725"/>
                <a:gd name="T22" fmla="*/ 0 w 453"/>
                <a:gd name="T23" fmla="*/ 74 h 725"/>
                <a:gd name="T24" fmla="*/ 0 w 453"/>
                <a:gd name="T25" fmla="*/ 90 h 725"/>
                <a:gd name="T26" fmla="*/ 2 w 453"/>
                <a:gd name="T27" fmla="*/ 83 h 725"/>
                <a:gd name="T28" fmla="*/ 7 w 453"/>
                <a:gd name="T29" fmla="*/ 78 h 725"/>
                <a:gd name="T30" fmla="*/ 11 w 453"/>
                <a:gd name="T31" fmla="*/ 69 h 725"/>
                <a:gd name="T32" fmla="*/ 20 w 453"/>
                <a:gd name="T33" fmla="*/ 57 h 725"/>
                <a:gd name="T34" fmla="*/ 27 w 453"/>
                <a:gd name="T35" fmla="*/ 52 h 725"/>
                <a:gd name="T36" fmla="*/ 36 w 453"/>
                <a:gd name="T37" fmla="*/ 47 h 725"/>
                <a:gd name="T38" fmla="*/ 44 w 453"/>
                <a:gd name="T39" fmla="*/ 42 h 725"/>
                <a:gd name="T40" fmla="*/ 48 w 453"/>
                <a:gd name="T41" fmla="*/ 38 h 725"/>
                <a:gd name="T42" fmla="*/ 52 w 453"/>
                <a:gd name="T43" fmla="*/ 32 h 725"/>
                <a:gd name="T44" fmla="*/ 54 w 453"/>
                <a:gd name="T45" fmla="*/ 18 h 725"/>
                <a:gd name="T46" fmla="*/ 56 w 453"/>
                <a:gd name="T47" fmla="*/ 3 h 725"/>
                <a:gd name="T48" fmla="*/ 48 w 453"/>
                <a:gd name="T49" fmla="*/ 0 h 725"/>
                <a:gd name="T50" fmla="*/ 48 w 453"/>
                <a:gd name="T51" fmla="*/ 0 h 7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53"/>
                <a:gd name="T79" fmla="*/ 0 h 725"/>
                <a:gd name="T80" fmla="*/ 453 w 453"/>
                <a:gd name="T81" fmla="*/ 725 h 7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53" h="725">
                  <a:moveTo>
                    <a:pt x="386" y="0"/>
                  </a:moveTo>
                  <a:lnTo>
                    <a:pt x="377" y="57"/>
                  </a:lnTo>
                  <a:lnTo>
                    <a:pt x="363" y="107"/>
                  </a:lnTo>
                  <a:lnTo>
                    <a:pt x="360" y="187"/>
                  </a:lnTo>
                  <a:lnTo>
                    <a:pt x="342" y="236"/>
                  </a:lnTo>
                  <a:lnTo>
                    <a:pt x="310" y="284"/>
                  </a:lnTo>
                  <a:lnTo>
                    <a:pt x="244" y="324"/>
                  </a:lnTo>
                  <a:lnTo>
                    <a:pt x="160" y="373"/>
                  </a:lnTo>
                  <a:lnTo>
                    <a:pt x="107" y="422"/>
                  </a:lnTo>
                  <a:lnTo>
                    <a:pt x="71" y="472"/>
                  </a:lnTo>
                  <a:lnTo>
                    <a:pt x="27" y="533"/>
                  </a:lnTo>
                  <a:lnTo>
                    <a:pt x="4" y="595"/>
                  </a:lnTo>
                  <a:lnTo>
                    <a:pt x="0" y="725"/>
                  </a:lnTo>
                  <a:lnTo>
                    <a:pt x="23" y="666"/>
                  </a:lnTo>
                  <a:lnTo>
                    <a:pt x="57" y="626"/>
                  </a:lnTo>
                  <a:lnTo>
                    <a:pt x="90" y="555"/>
                  </a:lnTo>
                  <a:lnTo>
                    <a:pt x="160" y="462"/>
                  </a:lnTo>
                  <a:lnTo>
                    <a:pt x="217" y="417"/>
                  </a:lnTo>
                  <a:lnTo>
                    <a:pt x="289" y="377"/>
                  </a:lnTo>
                  <a:lnTo>
                    <a:pt x="356" y="343"/>
                  </a:lnTo>
                  <a:lnTo>
                    <a:pt x="390" y="310"/>
                  </a:lnTo>
                  <a:lnTo>
                    <a:pt x="417" y="257"/>
                  </a:lnTo>
                  <a:lnTo>
                    <a:pt x="436" y="147"/>
                  </a:lnTo>
                  <a:lnTo>
                    <a:pt x="453" y="27"/>
                  </a:lnTo>
                  <a:lnTo>
                    <a:pt x="386" y="0"/>
                  </a:lnTo>
                  <a:close/>
                </a:path>
              </a:pathLst>
            </a:custGeom>
            <a:solidFill>
              <a:srgbClr val="000000"/>
            </a:solidFill>
            <a:ln w="9525">
              <a:noFill/>
              <a:round/>
              <a:headEnd/>
              <a:tailEnd/>
            </a:ln>
          </p:spPr>
          <p:txBody>
            <a:bodyPr/>
            <a:lstStyle/>
            <a:p>
              <a:endParaRPr lang="fr-FR"/>
            </a:p>
          </p:txBody>
        </p:sp>
        <p:sp>
          <p:nvSpPr>
            <p:cNvPr id="20530" name="Freeform 50"/>
            <p:cNvSpPr>
              <a:spLocks/>
            </p:cNvSpPr>
            <p:nvPr/>
          </p:nvSpPr>
          <p:spPr bwMode="auto">
            <a:xfrm>
              <a:off x="2965" y="1904"/>
              <a:ext cx="409" cy="281"/>
            </a:xfrm>
            <a:custGeom>
              <a:avLst/>
              <a:gdLst>
                <a:gd name="T0" fmla="*/ 0 w 820"/>
                <a:gd name="T1" fmla="*/ 5 h 560"/>
                <a:gd name="T2" fmla="*/ 5 w 820"/>
                <a:gd name="T3" fmla="*/ 13 h 560"/>
                <a:gd name="T4" fmla="*/ 8 w 820"/>
                <a:gd name="T5" fmla="*/ 21 h 560"/>
                <a:gd name="T6" fmla="*/ 13 w 820"/>
                <a:gd name="T7" fmla="*/ 25 h 560"/>
                <a:gd name="T8" fmla="*/ 20 w 820"/>
                <a:gd name="T9" fmla="*/ 25 h 560"/>
                <a:gd name="T10" fmla="*/ 26 w 820"/>
                <a:gd name="T11" fmla="*/ 22 h 560"/>
                <a:gd name="T12" fmla="*/ 34 w 820"/>
                <a:gd name="T13" fmla="*/ 16 h 560"/>
                <a:gd name="T14" fmla="*/ 43 w 820"/>
                <a:gd name="T15" fmla="*/ 12 h 560"/>
                <a:gd name="T16" fmla="*/ 52 w 820"/>
                <a:gd name="T17" fmla="*/ 10 h 560"/>
                <a:gd name="T18" fmla="*/ 61 w 820"/>
                <a:gd name="T19" fmla="*/ 12 h 560"/>
                <a:gd name="T20" fmla="*/ 75 w 820"/>
                <a:gd name="T21" fmla="*/ 17 h 560"/>
                <a:gd name="T22" fmla="*/ 82 w 820"/>
                <a:gd name="T23" fmla="*/ 20 h 560"/>
                <a:gd name="T24" fmla="*/ 89 w 820"/>
                <a:gd name="T25" fmla="*/ 25 h 560"/>
                <a:gd name="T26" fmla="*/ 92 w 820"/>
                <a:gd name="T27" fmla="*/ 33 h 560"/>
                <a:gd name="T28" fmla="*/ 92 w 820"/>
                <a:gd name="T29" fmla="*/ 42 h 560"/>
                <a:gd name="T30" fmla="*/ 90 w 820"/>
                <a:gd name="T31" fmla="*/ 54 h 560"/>
                <a:gd name="T32" fmla="*/ 87 w 820"/>
                <a:gd name="T33" fmla="*/ 65 h 560"/>
                <a:gd name="T34" fmla="*/ 89 w 820"/>
                <a:gd name="T35" fmla="*/ 71 h 560"/>
                <a:gd name="T36" fmla="*/ 95 w 820"/>
                <a:gd name="T37" fmla="*/ 69 h 560"/>
                <a:gd name="T38" fmla="*/ 98 w 820"/>
                <a:gd name="T39" fmla="*/ 60 h 560"/>
                <a:gd name="T40" fmla="*/ 102 w 820"/>
                <a:gd name="T41" fmla="*/ 46 h 560"/>
                <a:gd name="T42" fmla="*/ 101 w 820"/>
                <a:gd name="T43" fmla="*/ 36 h 560"/>
                <a:gd name="T44" fmla="*/ 99 w 820"/>
                <a:gd name="T45" fmla="*/ 28 h 560"/>
                <a:gd name="T46" fmla="*/ 95 w 820"/>
                <a:gd name="T47" fmla="*/ 22 h 560"/>
                <a:gd name="T48" fmla="*/ 90 w 820"/>
                <a:gd name="T49" fmla="*/ 15 h 560"/>
                <a:gd name="T50" fmla="*/ 83 w 820"/>
                <a:gd name="T51" fmla="*/ 10 h 560"/>
                <a:gd name="T52" fmla="*/ 75 w 820"/>
                <a:gd name="T53" fmla="*/ 8 h 560"/>
                <a:gd name="T54" fmla="*/ 64 w 820"/>
                <a:gd name="T55" fmla="*/ 5 h 560"/>
                <a:gd name="T56" fmla="*/ 57 w 820"/>
                <a:gd name="T57" fmla="*/ 2 h 560"/>
                <a:gd name="T58" fmla="*/ 52 w 820"/>
                <a:gd name="T59" fmla="*/ 2 h 560"/>
                <a:gd name="T60" fmla="*/ 45 w 820"/>
                <a:gd name="T61" fmla="*/ 4 h 560"/>
                <a:gd name="T62" fmla="*/ 38 w 820"/>
                <a:gd name="T63" fmla="*/ 8 h 560"/>
                <a:gd name="T64" fmla="*/ 31 w 820"/>
                <a:gd name="T65" fmla="*/ 11 h 560"/>
                <a:gd name="T66" fmla="*/ 24 w 820"/>
                <a:gd name="T67" fmla="*/ 17 h 560"/>
                <a:gd name="T68" fmla="*/ 20 w 820"/>
                <a:gd name="T69" fmla="*/ 19 h 560"/>
                <a:gd name="T70" fmla="*/ 15 w 820"/>
                <a:gd name="T71" fmla="*/ 19 h 560"/>
                <a:gd name="T72" fmla="*/ 10 w 820"/>
                <a:gd name="T73" fmla="*/ 14 h 560"/>
                <a:gd name="T74" fmla="*/ 6 w 820"/>
                <a:gd name="T75" fmla="*/ 8 h 560"/>
                <a:gd name="T76" fmla="*/ 1 w 820"/>
                <a:gd name="T77" fmla="*/ 0 h 560"/>
                <a:gd name="T78" fmla="*/ 0 w 820"/>
                <a:gd name="T79" fmla="*/ 5 h 560"/>
                <a:gd name="T80" fmla="*/ 0 w 820"/>
                <a:gd name="T81" fmla="*/ 5 h 5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20"/>
                <a:gd name="T124" fmla="*/ 0 h 560"/>
                <a:gd name="T125" fmla="*/ 820 w 820"/>
                <a:gd name="T126" fmla="*/ 560 h 5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20" h="560">
                  <a:moveTo>
                    <a:pt x="0" y="36"/>
                  </a:moveTo>
                  <a:lnTo>
                    <a:pt x="40" y="102"/>
                  </a:lnTo>
                  <a:lnTo>
                    <a:pt x="71" y="165"/>
                  </a:lnTo>
                  <a:lnTo>
                    <a:pt x="110" y="199"/>
                  </a:lnTo>
                  <a:lnTo>
                    <a:pt x="164" y="199"/>
                  </a:lnTo>
                  <a:lnTo>
                    <a:pt x="211" y="173"/>
                  </a:lnTo>
                  <a:lnTo>
                    <a:pt x="278" y="125"/>
                  </a:lnTo>
                  <a:lnTo>
                    <a:pt x="344" y="93"/>
                  </a:lnTo>
                  <a:lnTo>
                    <a:pt x="417" y="76"/>
                  </a:lnTo>
                  <a:lnTo>
                    <a:pt x="496" y="93"/>
                  </a:lnTo>
                  <a:lnTo>
                    <a:pt x="607" y="129"/>
                  </a:lnTo>
                  <a:lnTo>
                    <a:pt x="664" y="155"/>
                  </a:lnTo>
                  <a:lnTo>
                    <a:pt x="713" y="199"/>
                  </a:lnTo>
                  <a:lnTo>
                    <a:pt x="744" y="262"/>
                  </a:lnTo>
                  <a:lnTo>
                    <a:pt x="744" y="334"/>
                  </a:lnTo>
                  <a:lnTo>
                    <a:pt x="726" y="431"/>
                  </a:lnTo>
                  <a:lnTo>
                    <a:pt x="702" y="517"/>
                  </a:lnTo>
                  <a:lnTo>
                    <a:pt x="717" y="560"/>
                  </a:lnTo>
                  <a:lnTo>
                    <a:pt x="763" y="545"/>
                  </a:lnTo>
                  <a:lnTo>
                    <a:pt x="789" y="475"/>
                  </a:lnTo>
                  <a:lnTo>
                    <a:pt x="820" y="361"/>
                  </a:lnTo>
                  <a:lnTo>
                    <a:pt x="810" y="281"/>
                  </a:lnTo>
                  <a:lnTo>
                    <a:pt x="793" y="222"/>
                  </a:lnTo>
                  <a:lnTo>
                    <a:pt x="763" y="173"/>
                  </a:lnTo>
                  <a:lnTo>
                    <a:pt x="723" y="119"/>
                  </a:lnTo>
                  <a:lnTo>
                    <a:pt x="669" y="76"/>
                  </a:lnTo>
                  <a:lnTo>
                    <a:pt x="607" y="59"/>
                  </a:lnTo>
                  <a:lnTo>
                    <a:pt x="515" y="36"/>
                  </a:lnTo>
                  <a:lnTo>
                    <a:pt x="460" y="13"/>
                  </a:lnTo>
                  <a:lnTo>
                    <a:pt x="422" y="15"/>
                  </a:lnTo>
                  <a:lnTo>
                    <a:pt x="367" y="32"/>
                  </a:lnTo>
                  <a:lnTo>
                    <a:pt x="306" y="59"/>
                  </a:lnTo>
                  <a:lnTo>
                    <a:pt x="253" y="85"/>
                  </a:lnTo>
                  <a:lnTo>
                    <a:pt x="194" y="129"/>
                  </a:lnTo>
                  <a:lnTo>
                    <a:pt x="164" y="146"/>
                  </a:lnTo>
                  <a:lnTo>
                    <a:pt x="124" y="146"/>
                  </a:lnTo>
                  <a:lnTo>
                    <a:pt x="84" y="106"/>
                  </a:lnTo>
                  <a:lnTo>
                    <a:pt x="53" y="59"/>
                  </a:lnTo>
                  <a:lnTo>
                    <a:pt x="8" y="0"/>
                  </a:lnTo>
                  <a:lnTo>
                    <a:pt x="0" y="36"/>
                  </a:lnTo>
                  <a:close/>
                </a:path>
              </a:pathLst>
            </a:custGeom>
            <a:solidFill>
              <a:srgbClr val="000000"/>
            </a:solidFill>
            <a:ln w="9525">
              <a:noFill/>
              <a:round/>
              <a:headEnd/>
              <a:tailEnd/>
            </a:ln>
          </p:spPr>
          <p:txBody>
            <a:bodyPr/>
            <a:lstStyle/>
            <a:p>
              <a:endParaRPr lang="fr-FR"/>
            </a:p>
          </p:txBody>
        </p:sp>
        <p:sp>
          <p:nvSpPr>
            <p:cNvPr id="20531" name="Freeform 51"/>
            <p:cNvSpPr>
              <a:spLocks/>
            </p:cNvSpPr>
            <p:nvPr/>
          </p:nvSpPr>
          <p:spPr bwMode="auto">
            <a:xfrm>
              <a:off x="2449" y="2102"/>
              <a:ext cx="977" cy="180"/>
            </a:xfrm>
            <a:custGeom>
              <a:avLst/>
              <a:gdLst>
                <a:gd name="T0" fmla="*/ 2 w 1952"/>
                <a:gd name="T1" fmla="*/ 27 h 359"/>
                <a:gd name="T2" fmla="*/ 7 w 1952"/>
                <a:gd name="T3" fmla="*/ 23 h 359"/>
                <a:gd name="T4" fmla="*/ 14 w 1952"/>
                <a:gd name="T5" fmla="*/ 23 h 359"/>
                <a:gd name="T6" fmla="*/ 23 w 1952"/>
                <a:gd name="T7" fmla="*/ 30 h 359"/>
                <a:gd name="T8" fmla="*/ 31 w 1952"/>
                <a:gd name="T9" fmla="*/ 37 h 359"/>
                <a:gd name="T10" fmla="*/ 39 w 1952"/>
                <a:gd name="T11" fmla="*/ 41 h 359"/>
                <a:gd name="T12" fmla="*/ 48 w 1952"/>
                <a:gd name="T13" fmla="*/ 44 h 359"/>
                <a:gd name="T14" fmla="*/ 57 w 1952"/>
                <a:gd name="T15" fmla="*/ 45 h 359"/>
                <a:gd name="T16" fmla="*/ 70 w 1952"/>
                <a:gd name="T17" fmla="*/ 43 h 359"/>
                <a:gd name="T18" fmla="*/ 81 w 1952"/>
                <a:gd name="T19" fmla="*/ 38 h 359"/>
                <a:gd name="T20" fmla="*/ 96 w 1952"/>
                <a:gd name="T21" fmla="*/ 30 h 359"/>
                <a:gd name="T22" fmla="*/ 110 w 1952"/>
                <a:gd name="T23" fmla="*/ 22 h 359"/>
                <a:gd name="T24" fmla="*/ 126 w 1952"/>
                <a:gd name="T25" fmla="*/ 14 h 359"/>
                <a:gd name="T26" fmla="*/ 141 w 1952"/>
                <a:gd name="T27" fmla="*/ 10 h 359"/>
                <a:gd name="T28" fmla="*/ 155 w 1952"/>
                <a:gd name="T29" fmla="*/ 9 h 359"/>
                <a:gd name="T30" fmla="*/ 170 w 1952"/>
                <a:gd name="T31" fmla="*/ 12 h 359"/>
                <a:gd name="T32" fmla="*/ 178 w 1952"/>
                <a:gd name="T33" fmla="*/ 14 h 359"/>
                <a:gd name="T34" fmla="*/ 181 w 1952"/>
                <a:gd name="T35" fmla="*/ 22 h 359"/>
                <a:gd name="T36" fmla="*/ 181 w 1952"/>
                <a:gd name="T37" fmla="*/ 27 h 359"/>
                <a:gd name="T38" fmla="*/ 185 w 1952"/>
                <a:gd name="T39" fmla="*/ 33 h 359"/>
                <a:gd name="T40" fmla="*/ 191 w 1952"/>
                <a:gd name="T41" fmla="*/ 35 h 359"/>
                <a:gd name="T42" fmla="*/ 200 w 1952"/>
                <a:gd name="T43" fmla="*/ 36 h 359"/>
                <a:gd name="T44" fmla="*/ 203 w 1952"/>
                <a:gd name="T45" fmla="*/ 40 h 359"/>
                <a:gd name="T46" fmla="*/ 211 w 1952"/>
                <a:gd name="T47" fmla="*/ 40 h 359"/>
                <a:gd name="T48" fmla="*/ 216 w 1952"/>
                <a:gd name="T49" fmla="*/ 35 h 359"/>
                <a:gd name="T50" fmla="*/ 226 w 1952"/>
                <a:gd name="T51" fmla="*/ 28 h 359"/>
                <a:gd name="T52" fmla="*/ 245 w 1952"/>
                <a:gd name="T53" fmla="*/ 19 h 359"/>
                <a:gd name="T54" fmla="*/ 237 w 1952"/>
                <a:gd name="T55" fmla="*/ 18 h 359"/>
                <a:gd name="T56" fmla="*/ 228 w 1952"/>
                <a:gd name="T57" fmla="*/ 22 h 359"/>
                <a:gd name="T58" fmla="*/ 220 w 1952"/>
                <a:gd name="T59" fmla="*/ 26 h 359"/>
                <a:gd name="T60" fmla="*/ 206 w 1952"/>
                <a:gd name="T61" fmla="*/ 33 h 359"/>
                <a:gd name="T62" fmla="*/ 203 w 1952"/>
                <a:gd name="T63" fmla="*/ 29 h 359"/>
                <a:gd name="T64" fmla="*/ 199 w 1952"/>
                <a:gd name="T65" fmla="*/ 27 h 359"/>
                <a:gd name="T66" fmla="*/ 191 w 1952"/>
                <a:gd name="T67" fmla="*/ 26 h 359"/>
                <a:gd name="T68" fmla="*/ 187 w 1952"/>
                <a:gd name="T69" fmla="*/ 22 h 359"/>
                <a:gd name="T70" fmla="*/ 186 w 1952"/>
                <a:gd name="T71" fmla="*/ 15 h 359"/>
                <a:gd name="T72" fmla="*/ 183 w 1952"/>
                <a:gd name="T73" fmla="*/ 10 h 359"/>
                <a:gd name="T74" fmla="*/ 174 w 1952"/>
                <a:gd name="T75" fmla="*/ 5 h 359"/>
                <a:gd name="T76" fmla="*/ 159 w 1952"/>
                <a:gd name="T77" fmla="*/ 1 h 359"/>
                <a:gd name="T78" fmla="*/ 145 w 1952"/>
                <a:gd name="T79" fmla="*/ 0 h 359"/>
                <a:gd name="T80" fmla="*/ 130 w 1952"/>
                <a:gd name="T81" fmla="*/ 3 h 359"/>
                <a:gd name="T82" fmla="*/ 120 w 1952"/>
                <a:gd name="T83" fmla="*/ 6 h 359"/>
                <a:gd name="T84" fmla="*/ 110 w 1952"/>
                <a:gd name="T85" fmla="*/ 10 h 359"/>
                <a:gd name="T86" fmla="*/ 101 w 1952"/>
                <a:gd name="T87" fmla="*/ 16 h 359"/>
                <a:gd name="T88" fmla="*/ 89 w 1952"/>
                <a:gd name="T89" fmla="*/ 22 h 359"/>
                <a:gd name="T90" fmla="*/ 78 w 1952"/>
                <a:gd name="T91" fmla="*/ 28 h 359"/>
                <a:gd name="T92" fmla="*/ 66 w 1952"/>
                <a:gd name="T93" fmla="*/ 33 h 359"/>
                <a:gd name="T94" fmla="*/ 60 w 1952"/>
                <a:gd name="T95" fmla="*/ 34 h 359"/>
                <a:gd name="T96" fmla="*/ 51 w 1952"/>
                <a:gd name="T97" fmla="*/ 34 h 359"/>
                <a:gd name="T98" fmla="*/ 40 w 1952"/>
                <a:gd name="T99" fmla="*/ 33 h 359"/>
                <a:gd name="T100" fmla="*/ 32 w 1952"/>
                <a:gd name="T101" fmla="*/ 28 h 359"/>
                <a:gd name="T102" fmla="*/ 24 w 1952"/>
                <a:gd name="T103" fmla="*/ 22 h 359"/>
                <a:gd name="T104" fmla="*/ 16 w 1952"/>
                <a:gd name="T105" fmla="*/ 17 h 359"/>
                <a:gd name="T106" fmla="*/ 11 w 1952"/>
                <a:gd name="T107" fmla="*/ 15 h 359"/>
                <a:gd name="T108" fmla="*/ 4 w 1952"/>
                <a:gd name="T109" fmla="*/ 18 h 359"/>
                <a:gd name="T110" fmla="*/ 0 w 1952"/>
                <a:gd name="T111" fmla="*/ 23 h 359"/>
                <a:gd name="T112" fmla="*/ 2 w 1952"/>
                <a:gd name="T113" fmla="*/ 27 h 359"/>
                <a:gd name="T114" fmla="*/ 2 w 1952"/>
                <a:gd name="T115" fmla="*/ 27 h 35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52"/>
                <a:gd name="T175" fmla="*/ 0 h 359"/>
                <a:gd name="T176" fmla="*/ 1952 w 1952"/>
                <a:gd name="T177" fmla="*/ 359 h 35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52" h="359">
                  <a:moveTo>
                    <a:pt x="13" y="209"/>
                  </a:moveTo>
                  <a:lnTo>
                    <a:pt x="49" y="182"/>
                  </a:lnTo>
                  <a:lnTo>
                    <a:pt x="112" y="182"/>
                  </a:lnTo>
                  <a:lnTo>
                    <a:pt x="182" y="236"/>
                  </a:lnTo>
                  <a:lnTo>
                    <a:pt x="245" y="289"/>
                  </a:lnTo>
                  <a:lnTo>
                    <a:pt x="311" y="325"/>
                  </a:lnTo>
                  <a:lnTo>
                    <a:pt x="378" y="346"/>
                  </a:lnTo>
                  <a:lnTo>
                    <a:pt x="452" y="359"/>
                  </a:lnTo>
                  <a:lnTo>
                    <a:pt x="559" y="338"/>
                  </a:lnTo>
                  <a:lnTo>
                    <a:pt x="648" y="302"/>
                  </a:lnTo>
                  <a:lnTo>
                    <a:pt x="768" y="236"/>
                  </a:lnTo>
                  <a:lnTo>
                    <a:pt x="878" y="169"/>
                  </a:lnTo>
                  <a:lnTo>
                    <a:pt x="1004" y="106"/>
                  </a:lnTo>
                  <a:lnTo>
                    <a:pt x="1123" y="80"/>
                  </a:lnTo>
                  <a:lnTo>
                    <a:pt x="1234" y="72"/>
                  </a:lnTo>
                  <a:lnTo>
                    <a:pt x="1357" y="89"/>
                  </a:lnTo>
                  <a:lnTo>
                    <a:pt x="1420" y="106"/>
                  </a:lnTo>
                  <a:lnTo>
                    <a:pt x="1441" y="169"/>
                  </a:lnTo>
                  <a:lnTo>
                    <a:pt x="1441" y="209"/>
                  </a:lnTo>
                  <a:lnTo>
                    <a:pt x="1473" y="259"/>
                  </a:lnTo>
                  <a:lnTo>
                    <a:pt x="1526" y="276"/>
                  </a:lnTo>
                  <a:lnTo>
                    <a:pt x="1593" y="285"/>
                  </a:lnTo>
                  <a:lnTo>
                    <a:pt x="1623" y="319"/>
                  </a:lnTo>
                  <a:lnTo>
                    <a:pt x="1680" y="319"/>
                  </a:lnTo>
                  <a:lnTo>
                    <a:pt x="1720" y="276"/>
                  </a:lnTo>
                  <a:lnTo>
                    <a:pt x="1800" y="222"/>
                  </a:lnTo>
                  <a:lnTo>
                    <a:pt x="1952" y="152"/>
                  </a:lnTo>
                  <a:lnTo>
                    <a:pt x="1890" y="139"/>
                  </a:lnTo>
                  <a:lnTo>
                    <a:pt x="1823" y="169"/>
                  </a:lnTo>
                  <a:lnTo>
                    <a:pt x="1756" y="205"/>
                  </a:lnTo>
                  <a:lnTo>
                    <a:pt x="1640" y="262"/>
                  </a:lnTo>
                  <a:lnTo>
                    <a:pt x="1623" y="226"/>
                  </a:lnTo>
                  <a:lnTo>
                    <a:pt x="1587" y="209"/>
                  </a:lnTo>
                  <a:lnTo>
                    <a:pt x="1526" y="205"/>
                  </a:lnTo>
                  <a:lnTo>
                    <a:pt x="1490" y="173"/>
                  </a:lnTo>
                  <a:lnTo>
                    <a:pt x="1483" y="116"/>
                  </a:lnTo>
                  <a:lnTo>
                    <a:pt x="1456" y="76"/>
                  </a:lnTo>
                  <a:lnTo>
                    <a:pt x="1384" y="36"/>
                  </a:lnTo>
                  <a:lnTo>
                    <a:pt x="1264" y="4"/>
                  </a:lnTo>
                  <a:lnTo>
                    <a:pt x="1158" y="0"/>
                  </a:lnTo>
                  <a:lnTo>
                    <a:pt x="1034" y="19"/>
                  </a:lnTo>
                  <a:lnTo>
                    <a:pt x="954" y="46"/>
                  </a:lnTo>
                  <a:lnTo>
                    <a:pt x="874" y="80"/>
                  </a:lnTo>
                  <a:lnTo>
                    <a:pt x="808" y="125"/>
                  </a:lnTo>
                  <a:lnTo>
                    <a:pt x="711" y="173"/>
                  </a:lnTo>
                  <a:lnTo>
                    <a:pt x="621" y="222"/>
                  </a:lnTo>
                  <a:lnTo>
                    <a:pt x="528" y="259"/>
                  </a:lnTo>
                  <a:lnTo>
                    <a:pt x="475" y="266"/>
                  </a:lnTo>
                  <a:lnTo>
                    <a:pt x="405" y="266"/>
                  </a:lnTo>
                  <a:lnTo>
                    <a:pt x="319" y="259"/>
                  </a:lnTo>
                  <a:lnTo>
                    <a:pt x="253" y="222"/>
                  </a:lnTo>
                  <a:lnTo>
                    <a:pt x="186" y="169"/>
                  </a:lnTo>
                  <a:lnTo>
                    <a:pt x="125" y="129"/>
                  </a:lnTo>
                  <a:lnTo>
                    <a:pt x="85" y="120"/>
                  </a:lnTo>
                  <a:lnTo>
                    <a:pt x="32" y="143"/>
                  </a:lnTo>
                  <a:lnTo>
                    <a:pt x="0" y="179"/>
                  </a:lnTo>
                  <a:lnTo>
                    <a:pt x="13" y="209"/>
                  </a:lnTo>
                  <a:close/>
                </a:path>
              </a:pathLst>
            </a:custGeom>
            <a:solidFill>
              <a:srgbClr val="000000"/>
            </a:solidFill>
            <a:ln w="9525">
              <a:noFill/>
              <a:round/>
              <a:headEnd/>
              <a:tailEnd/>
            </a:ln>
          </p:spPr>
          <p:txBody>
            <a:bodyPr/>
            <a:lstStyle/>
            <a:p>
              <a:endParaRPr lang="fr-FR"/>
            </a:p>
          </p:txBody>
        </p:sp>
        <p:sp>
          <p:nvSpPr>
            <p:cNvPr id="20532" name="Freeform 52"/>
            <p:cNvSpPr>
              <a:spLocks/>
            </p:cNvSpPr>
            <p:nvPr/>
          </p:nvSpPr>
          <p:spPr bwMode="auto">
            <a:xfrm>
              <a:off x="2417" y="2280"/>
              <a:ext cx="1047" cy="938"/>
            </a:xfrm>
            <a:custGeom>
              <a:avLst/>
              <a:gdLst>
                <a:gd name="T0" fmla="*/ 55 w 2093"/>
                <a:gd name="T1" fmla="*/ 16 h 1877"/>
                <a:gd name="T2" fmla="*/ 26 w 2093"/>
                <a:gd name="T3" fmla="*/ 48 h 1877"/>
                <a:gd name="T4" fmla="*/ 8 w 2093"/>
                <a:gd name="T5" fmla="*/ 77 h 1877"/>
                <a:gd name="T6" fmla="*/ 2 w 2093"/>
                <a:gd name="T7" fmla="*/ 104 h 1877"/>
                <a:gd name="T8" fmla="*/ 0 w 2093"/>
                <a:gd name="T9" fmla="*/ 133 h 1877"/>
                <a:gd name="T10" fmla="*/ 12 w 2093"/>
                <a:gd name="T11" fmla="*/ 166 h 1877"/>
                <a:gd name="T12" fmla="*/ 35 w 2093"/>
                <a:gd name="T13" fmla="*/ 195 h 1877"/>
                <a:gd name="T14" fmla="*/ 62 w 2093"/>
                <a:gd name="T15" fmla="*/ 218 h 1877"/>
                <a:gd name="T16" fmla="*/ 106 w 2093"/>
                <a:gd name="T17" fmla="*/ 232 h 1877"/>
                <a:gd name="T18" fmla="*/ 142 w 2093"/>
                <a:gd name="T19" fmla="*/ 234 h 1877"/>
                <a:gd name="T20" fmla="*/ 187 w 2093"/>
                <a:gd name="T21" fmla="*/ 224 h 1877"/>
                <a:gd name="T22" fmla="*/ 227 w 2093"/>
                <a:gd name="T23" fmla="*/ 201 h 1877"/>
                <a:gd name="T24" fmla="*/ 250 w 2093"/>
                <a:gd name="T25" fmla="*/ 174 h 1877"/>
                <a:gd name="T26" fmla="*/ 262 w 2093"/>
                <a:gd name="T27" fmla="*/ 136 h 1877"/>
                <a:gd name="T28" fmla="*/ 262 w 2093"/>
                <a:gd name="T29" fmla="*/ 96 h 1877"/>
                <a:gd name="T30" fmla="*/ 254 w 2093"/>
                <a:gd name="T31" fmla="*/ 65 h 1877"/>
                <a:gd name="T32" fmla="*/ 233 w 2093"/>
                <a:gd name="T33" fmla="*/ 39 h 1877"/>
                <a:gd name="T34" fmla="*/ 209 w 2093"/>
                <a:gd name="T35" fmla="*/ 21 h 1877"/>
                <a:gd name="T36" fmla="*/ 185 w 2093"/>
                <a:gd name="T37" fmla="*/ 11 h 1877"/>
                <a:gd name="T38" fmla="*/ 162 w 2093"/>
                <a:gd name="T39" fmla="*/ 5 h 1877"/>
                <a:gd name="T40" fmla="*/ 134 w 2093"/>
                <a:gd name="T41" fmla="*/ 1 h 1877"/>
                <a:gd name="T42" fmla="*/ 115 w 2093"/>
                <a:gd name="T43" fmla="*/ 0 h 1877"/>
                <a:gd name="T44" fmla="*/ 87 w 2093"/>
                <a:gd name="T45" fmla="*/ 5 h 1877"/>
                <a:gd name="T46" fmla="*/ 55 w 2093"/>
                <a:gd name="T47" fmla="*/ 16 h 1877"/>
                <a:gd name="T48" fmla="*/ 55 w 2093"/>
                <a:gd name="T49" fmla="*/ 16 h 18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93"/>
                <a:gd name="T76" fmla="*/ 0 h 1877"/>
                <a:gd name="T77" fmla="*/ 2093 w 2093"/>
                <a:gd name="T78" fmla="*/ 1877 h 18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93" h="1877">
                  <a:moveTo>
                    <a:pt x="437" y="132"/>
                  </a:moveTo>
                  <a:lnTo>
                    <a:pt x="203" y="390"/>
                  </a:lnTo>
                  <a:lnTo>
                    <a:pt x="57" y="620"/>
                  </a:lnTo>
                  <a:lnTo>
                    <a:pt x="10" y="833"/>
                  </a:lnTo>
                  <a:lnTo>
                    <a:pt x="0" y="1069"/>
                  </a:lnTo>
                  <a:lnTo>
                    <a:pt x="91" y="1331"/>
                  </a:lnTo>
                  <a:lnTo>
                    <a:pt x="278" y="1565"/>
                  </a:lnTo>
                  <a:lnTo>
                    <a:pt x="496" y="1751"/>
                  </a:lnTo>
                  <a:lnTo>
                    <a:pt x="846" y="1858"/>
                  </a:lnTo>
                  <a:lnTo>
                    <a:pt x="1129" y="1877"/>
                  </a:lnTo>
                  <a:lnTo>
                    <a:pt x="1489" y="1799"/>
                  </a:lnTo>
                  <a:lnTo>
                    <a:pt x="1816" y="1614"/>
                  </a:lnTo>
                  <a:lnTo>
                    <a:pt x="2000" y="1394"/>
                  </a:lnTo>
                  <a:lnTo>
                    <a:pt x="2093" y="1088"/>
                  </a:lnTo>
                  <a:lnTo>
                    <a:pt x="2093" y="770"/>
                  </a:lnTo>
                  <a:lnTo>
                    <a:pt x="2025" y="521"/>
                  </a:lnTo>
                  <a:lnTo>
                    <a:pt x="1859" y="318"/>
                  </a:lnTo>
                  <a:lnTo>
                    <a:pt x="1666" y="172"/>
                  </a:lnTo>
                  <a:lnTo>
                    <a:pt x="1479" y="94"/>
                  </a:lnTo>
                  <a:lnTo>
                    <a:pt x="1295" y="40"/>
                  </a:lnTo>
                  <a:lnTo>
                    <a:pt x="1067" y="10"/>
                  </a:lnTo>
                  <a:lnTo>
                    <a:pt x="915" y="0"/>
                  </a:lnTo>
                  <a:lnTo>
                    <a:pt x="692" y="44"/>
                  </a:lnTo>
                  <a:lnTo>
                    <a:pt x="437" y="132"/>
                  </a:lnTo>
                  <a:close/>
                </a:path>
              </a:pathLst>
            </a:custGeom>
            <a:solidFill>
              <a:schemeClr val="folHlink"/>
            </a:solidFill>
            <a:ln w="9525">
              <a:noFill/>
              <a:round/>
              <a:headEnd/>
              <a:tailEnd/>
            </a:ln>
          </p:spPr>
          <p:txBody>
            <a:bodyPr/>
            <a:lstStyle/>
            <a:p>
              <a:endParaRPr lang="fr-FR"/>
            </a:p>
          </p:txBody>
        </p:sp>
        <p:sp>
          <p:nvSpPr>
            <p:cNvPr id="20533" name="Freeform 53"/>
            <p:cNvSpPr>
              <a:spLocks/>
            </p:cNvSpPr>
            <p:nvPr/>
          </p:nvSpPr>
          <p:spPr bwMode="white">
            <a:xfrm>
              <a:off x="3284" y="2401"/>
              <a:ext cx="184" cy="340"/>
            </a:xfrm>
            <a:custGeom>
              <a:avLst/>
              <a:gdLst>
                <a:gd name="T0" fmla="*/ 1 w 369"/>
                <a:gd name="T1" fmla="*/ 0 h 678"/>
                <a:gd name="T2" fmla="*/ 6 w 369"/>
                <a:gd name="T3" fmla="*/ 21 h 678"/>
                <a:gd name="T4" fmla="*/ 0 w 369"/>
                <a:gd name="T5" fmla="*/ 32 h 678"/>
                <a:gd name="T6" fmla="*/ 10 w 369"/>
                <a:gd name="T7" fmla="*/ 41 h 678"/>
                <a:gd name="T8" fmla="*/ 29 w 369"/>
                <a:gd name="T9" fmla="*/ 63 h 678"/>
                <a:gd name="T10" fmla="*/ 27 w 369"/>
                <a:gd name="T11" fmla="*/ 75 h 678"/>
                <a:gd name="T12" fmla="*/ 46 w 369"/>
                <a:gd name="T13" fmla="*/ 86 h 678"/>
                <a:gd name="T14" fmla="*/ 38 w 369"/>
                <a:gd name="T15" fmla="*/ 45 h 678"/>
                <a:gd name="T16" fmla="*/ 23 w 369"/>
                <a:gd name="T17" fmla="*/ 18 h 678"/>
                <a:gd name="T18" fmla="*/ 1 w 369"/>
                <a:gd name="T19" fmla="*/ 0 h 678"/>
                <a:gd name="T20" fmla="*/ 1 w 369"/>
                <a:gd name="T21" fmla="*/ 0 h 6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9"/>
                <a:gd name="T34" fmla="*/ 0 h 678"/>
                <a:gd name="T35" fmla="*/ 369 w 369"/>
                <a:gd name="T36" fmla="*/ 678 h 6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9" h="678">
                  <a:moveTo>
                    <a:pt x="13" y="0"/>
                  </a:moveTo>
                  <a:lnTo>
                    <a:pt x="48" y="161"/>
                  </a:lnTo>
                  <a:lnTo>
                    <a:pt x="0" y="254"/>
                  </a:lnTo>
                  <a:lnTo>
                    <a:pt x="87" y="327"/>
                  </a:lnTo>
                  <a:lnTo>
                    <a:pt x="232" y="502"/>
                  </a:lnTo>
                  <a:lnTo>
                    <a:pt x="222" y="595"/>
                  </a:lnTo>
                  <a:lnTo>
                    <a:pt x="369" y="678"/>
                  </a:lnTo>
                  <a:lnTo>
                    <a:pt x="310" y="357"/>
                  </a:lnTo>
                  <a:lnTo>
                    <a:pt x="188" y="137"/>
                  </a:lnTo>
                  <a:lnTo>
                    <a:pt x="13" y="0"/>
                  </a:lnTo>
                  <a:close/>
                </a:path>
              </a:pathLst>
            </a:custGeom>
            <a:solidFill>
              <a:srgbClr val="CCFFCC"/>
            </a:solidFill>
            <a:ln w="9525">
              <a:noFill/>
              <a:round/>
              <a:headEnd/>
              <a:tailEnd/>
            </a:ln>
          </p:spPr>
          <p:txBody>
            <a:bodyPr/>
            <a:lstStyle/>
            <a:p>
              <a:endParaRPr lang="fr-FR"/>
            </a:p>
          </p:txBody>
        </p:sp>
        <p:sp>
          <p:nvSpPr>
            <p:cNvPr id="20534" name="Freeform 54"/>
            <p:cNvSpPr>
              <a:spLocks/>
            </p:cNvSpPr>
            <p:nvPr/>
          </p:nvSpPr>
          <p:spPr bwMode="white">
            <a:xfrm>
              <a:off x="2451" y="2850"/>
              <a:ext cx="124" cy="234"/>
            </a:xfrm>
            <a:custGeom>
              <a:avLst/>
              <a:gdLst>
                <a:gd name="T0" fmla="*/ 0 w 248"/>
                <a:gd name="T1" fmla="*/ 23 h 468"/>
                <a:gd name="T2" fmla="*/ 20 w 248"/>
                <a:gd name="T3" fmla="*/ 0 h 468"/>
                <a:gd name="T4" fmla="*/ 20 w 248"/>
                <a:gd name="T5" fmla="*/ 26 h 468"/>
                <a:gd name="T6" fmla="*/ 31 w 248"/>
                <a:gd name="T7" fmla="*/ 28 h 468"/>
                <a:gd name="T8" fmla="*/ 31 w 248"/>
                <a:gd name="T9" fmla="*/ 59 h 468"/>
                <a:gd name="T10" fmla="*/ 11 w 248"/>
                <a:gd name="T11" fmla="*/ 42 h 468"/>
                <a:gd name="T12" fmla="*/ 0 w 248"/>
                <a:gd name="T13" fmla="*/ 23 h 468"/>
                <a:gd name="T14" fmla="*/ 0 w 248"/>
                <a:gd name="T15" fmla="*/ 23 h 468"/>
                <a:gd name="T16" fmla="*/ 0 60000 65536"/>
                <a:gd name="T17" fmla="*/ 0 60000 65536"/>
                <a:gd name="T18" fmla="*/ 0 60000 65536"/>
                <a:gd name="T19" fmla="*/ 0 60000 65536"/>
                <a:gd name="T20" fmla="*/ 0 60000 65536"/>
                <a:gd name="T21" fmla="*/ 0 60000 65536"/>
                <a:gd name="T22" fmla="*/ 0 60000 65536"/>
                <a:gd name="T23" fmla="*/ 0 60000 65536"/>
                <a:gd name="T24" fmla="*/ 0 w 248"/>
                <a:gd name="T25" fmla="*/ 0 h 468"/>
                <a:gd name="T26" fmla="*/ 248 w 248"/>
                <a:gd name="T27" fmla="*/ 468 h 4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8" h="468">
                  <a:moveTo>
                    <a:pt x="0" y="184"/>
                  </a:moveTo>
                  <a:lnTo>
                    <a:pt x="156" y="0"/>
                  </a:lnTo>
                  <a:lnTo>
                    <a:pt x="160" y="205"/>
                  </a:lnTo>
                  <a:lnTo>
                    <a:pt x="244" y="224"/>
                  </a:lnTo>
                  <a:lnTo>
                    <a:pt x="248" y="468"/>
                  </a:lnTo>
                  <a:lnTo>
                    <a:pt x="88" y="331"/>
                  </a:lnTo>
                  <a:lnTo>
                    <a:pt x="0" y="184"/>
                  </a:lnTo>
                  <a:close/>
                </a:path>
              </a:pathLst>
            </a:custGeom>
            <a:solidFill>
              <a:srgbClr val="CCFFCC"/>
            </a:solidFill>
            <a:ln w="9525">
              <a:noFill/>
              <a:round/>
              <a:headEnd/>
              <a:tailEnd/>
            </a:ln>
          </p:spPr>
          <p:txBody>
            <a:bodyPr/>
            <a:lstStyle/>
            <a:p>
              <a:endParaRPr lang="fr-FR"/>
            </a:p>
          </p:txBody>
        </p:sp>
        <p:sp>
          <p:nvSpPr>
            <p:cNvPr id="20535" name="Freeform 55"/>
            <p:cNvSpPr>
              <a:spLocks/>
            </p:cNvSpPr>
            <p:nvPr/>
          </p:nvSpPr>
          <p:spPr bwMode="white">
            <a:xfrm>
              <a:off x="3303" y="2706"/>
              <a:ext cx="161" cy="314"/>
            </a:xfrm>
            <a:custGeom>
              <a:avLst/>
              <a:gdLst>
                <a:gd name="T0" fmla="*/ 18 w 321"/>
                <a:gd name="T1" fmla="*/ 79 h 627"/>
                <a:gd name="T2" fmla="*/ 19 w 321"/>
                <a:gd name="T3" fmla="*/ 62 h 627"/>
                <a:gd name="T4" fmla="*/ 12 w 321"/>
                <a:gd name="T5" fmla="*/ 50 h 627"/>
                <a:gd name="T6" fmla="*/ 0 w 321"/>
                <a:gd name="T7" fmla="*/ 38 h 627"/>
                <a:gd name="T8" fmla="*/ 3 w 321"/>
                <a:gd name="T9" fmla="*/ 7 h 627"/>
                <a:gd name="T10" fmla="*/ 22 w 321"/>
                <a:gd name="T11" fmla="*/ 0 h 627"/>
                <a:gd name="T12" fmla="*/ 39 w 321"/>
                <a:gd name="T13" fmla="*/ 2 h 627"/>
                <a:gd name="T14" fmla="*/ 41 w 321"/>
                <a:gd name="T15" fmla="*/ 27 h 627"/>
                <a:gd name="T16" fmla="*/ 33 w 321"/>
                <a:gd name="T17" fmla="*/ 57 h 627"/>
                <a:gd name="T18" fmla="*/ 18 w 321"/>
                <a:gd name="T19" fmla="*/ 79 h 627"/>
                <a:gd name="T20" fmla="*/ 18 w 321"/>
                <a:gd name="T21" fmla="*/ 79 h 6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1"/>
                <a:gd name="T34" fmla="*/ 0 h 627"/>
                <a:gd name="T35" fmla="*/ 321 w 321"/>
                <a:gd name="T36" fmla="*/ 627 h 6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1" h="627">
                  <a:moveTo>
                    <a:pt x="141" y="627"/>
                  </a:moveTo>
                  <a:lnTo>
                    <a:pt x="146" y="496"/>
                  </a:lnTo>
                  <a:lnTo>
                    <a:pt x="93" y="399"/>
                  </a:lnTo>
                  <a:lnTo>
                    <a:pt x="0" y="302"/>
                  </a:lnTo>
                  <a:lnTo>
                    <a:pt x="19" y="53"/>
                  </a:lnTo>
                  <a:lnTo>
                    <a:pt x="171" y="0"/>
                  </a:lnTo>
                  <a:lnTo>
                    <a:pt x="312" y="9"/>
                  </a:lnTo>
                  <a:lnTo>
                    <a:pt x="321" y="215"/>
                  </a:lnTo>
                  <a:lnTo>
                    <a:pt x="262" y="449"/>
                  </a:lnTo>
                  <a:lnTo>
                    <a:pt x="141" y="627"/>
                  </a:lnTo>
                  <a:close/>
                </a:path>
              </a:pathLst>
            </a:custGeom>
            <a:solidFill>
              <a:srgbClr val="CCFFCC"/>
            </a:solidFill>
            <a:ln w="9525">
              <a:noFill/>
              <a:round/>
              <a:headEnd/>
              <a:tailEnd/>
            </a:ln>
          </p:spPr>
          <p:txBody>
            <a:bodyPr/>
            <a:lstStyle/>
            <a:p>
              <a:endParaRPr lang="fr-FR"/>
            </a:p>
          </p:txBody>
        </p:sp>
        <p:sp>
          <p:nvSpPr>
            <p:cNvPr id="20536" name="Freeform 56"/>
            <p:cNvSpPr>
              <a:spLocks/>
            </p:cNvSpPr>
            <p:nvPr/>
          </p:nvSpPr>
          <p:spPr bwMode="auto">
            <a:xfrm>
              <a:off x="2833" y="3145"/>
              <a:ext cx="300" cy="76"/>
            </a:xfrm>
            <a:custGeom>
              <a:avLst/>
              <a:gdLst>
                <a:gd name="T0" fmla="*/ 0 w 599"/>
                <a:gd name="T1" fmla="*/ 14 h 152"/>
                <a:gd name="T2" fmla="*/ 22 w 599"/>
                <a:gd name="T3" fmla="*/ 6 h 152"/>
                <a:gd name="T4" fmla="*/ 45 w 599"/>
                <a:gd name="T5" fmla="*/ 5 h 152"/>
                <a:gd name="T6" fmla="*/ 75 w 599"/>
                <a:gd name="T7" fmla="*/ 0 h 152"/>
                <a:gd name="T8" fmla="*/ 71 w 599"/>
                <a:gd name="T9" fmla="*/ 11 h 152"/>
                <a:gd name="T10" fmla="*/ 44 w 599"/>
                <a:gd name="T11" fmla="*/ 18 h 152"/>
                <a:gd name="T12" fmla="*/ 19 w 599"/>
                <a:gd name="T13" fmla="*/ 19 h 152"/>
                <a:gd name="T14" fmla="*/ 0 w 599"/>
                <a:gd name="T15" fmla="*/ 14 h 152"/>
                <a:gd name="T16" fmla="*/ 0 w 599"/>
                <a:gd name="T17" fmla="*/ 14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9"/>
                <a:gd name="T28" fmla="*/ 0 h 152"/>
                <a:gd name="T29" fmla="*/ 599 w 599"/>
                <a:gd name="T30" fmla="*/ 152 h 1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9" h="152">
                  <a:moveTo>
                    <a:pt x="0" y="118"/>
                  </a:moveTo>
                  <a:lnTo>
                    <a:pt x="175" y="50"/>
                  </a:lnTo>
                  <a:lnTo>
                    <a:pt x="359" y="34"/>
                  </a:lnTo>
                  <a:lnTo>
                    <a:pt x="599" y="0"/>
                  </a:lnTo>
                  <a:lnTo>
                    <a:pt x="568" y="88"/>
                  </a:lnTo>
                  <a:lnTo>
                    <a:pt x="346" y="137"/>
                  </a:lnTo>
                  <a:lnTo>
                    <a:pt x="146" y="152"/>
                  </a:lnTo>
                  <a:lnTo>
                    <a:pt x="0" y="118"/>
                  </a:lnTo>
                  <a:close/>
                </a:path>
              </a:pathLst>
            </a:custGeom>
            <a:solidFill>
              <a:srgbClr val="FFFFFF"/>
            </a:solidFill>
            <a:ln w="9525">
              <a:noFill/>
              <a:round/>
              <a:headEnd/>
              <a:tailEnd/>
            </a:ln>
          </p:spPr>
          <p:txBody>
            <a:bodyPr/>
            <a:lstStyle/>
            <a:p>
              <a:endParaRPr lang="fr-FR"/>
            </a:p>
          </p:txBody>
        </p:sp>
        <p:sp>
          <p:nvSpPr>
            <p:cNvPr id="20537" name="Freeform 57"/>
            <p:cNvSpPr>
              <a:spLocks/>
            </p:cNvSpPr>
            <p:nvPr/>
          </p:nvSpPr>
          <p:spPr bwMode="white">
            <a:xfrm>
              <a:off x="2417" y="2590"/>
              <a:ext cx="78" cy="155"/>
            </a:xfrm>
            <a:custGeom>
              <a:avLst/>
              <a:gdLst>
                <a:gd name="T0" fmla="*/ 9 w 156"/>
                <a:gd name="T1" fmla="*/ 0 h 312"/>
                <a:gd name="T2" fmla="*/ 20 w 156"/>
                <a:gd name="T3" fmla="*/ 7 h 312"/>
                <a:gd name="T4" fmla="*/ 14 w 156"/>
                <a:gd name="T5" fmla="*/ 29 h 312"/>
                <a:gd name="T6" fmla="*/ 0 w 156"/>
                <a:gd name="T7" fmla="*/ 38 h 312"/>
                <a:gd name="T8" fmla="*/ 9 w 156"/>
                <a:gd name="T9" fmla="*/ 0 h 312"/>
                <a:gd name="T10" fmla="*/ 9 w 156"/>
                <a:gd name="T11" fmla="*/ 0 h 312"/>
                <a:gd name="T12" fmla="*/ 0 60000 65536"/>
                <a:gd name="T13" fmla="*/ 0 60000 65536"/>
                <a:gd name="T14" fmla="*/ 0 60000 65536"/>
                <a:gd name="T15" fmla="*/ 0 60000 65536"/>
                <a:gd name="T16" fmla="*/ 0 60000 65536"/>
                <a:gd name="T17" fmla="*/ 0 60000 65536"/>
                <a:gd name="T18" fmla="*/ 0 w 156"/>
                <a:gd name="T19" fmla="*/ 0 h 312"/>
                <a:gd name="T20" fmla="*/ 156 w 156"/>
                <a:gd name="T21" fmla="*/ 312 h 312"/>
              </a:gdLst>
              <a:ahLst/>
              <a:cxnLst>
                <a:cxn ang="T12">
                  <a:pos x="T0" y="T1"/>
                </a:cxn>
                <a:cxn ang="T13">
                  <a:pos x="T2" y="T3"/>
                </a:cxn>
                <a:cxn ang="T14">
                  <a:pos x="T4" y="T5"/>
                </a:cxn>
                <a:cxn ang="T15">
                  <a:pos x="T6" y="T7"/>
                </a:cxn>
                <a:cxn ang="T16">
                  <a:pos x="T8" y="T9"/>
                </a:cxn>
                <a:cxn ang="T17">
                  <a:pos x="T10" y="T11"/>
                </a:cxn>
              </a:cxnLst>
              <a:rect l="T18" t="T19" r="T20" b="T21"/>
              <a:pathLst>
                <a:path w="156" h="312">
                  <a:moveTo>
                    <a:pt x="72" y="0"/>
                  </a:moveTo>
                  <a:lnTo>
                    <a:pt x="156" y="63"/>
                  </a:lnTo>
                  <a:lnTo>
                    <a:pt x="116" y="238"/>
                  </a:lnTo>
                  <a:lnTo>
                    <a:pt x="0" y="312"/>
                  </a:lnTo>
                  <a:lnTo>
                    <a:pt x="72" y="0"/>
                  </a:lnTo>
                  <a:close/>
                </a:path>
              </a:pathLst>
            </a:custGeom>
            <a:solidFill>
              <a:srgbClr val="CCFFCC"/>
            </a:solidFill>
            <a:ln w="9525">
              <a:noFill/>
              <a:round/>
              <a:headEnd/>
              <a:tailEnd/>
            </a:ln>
          </p:spPr>
          <p:txBody>
            <a:bodyPr/>
            <a:lstStyle/>
            <a:p>
              <a:endParaRPr lang="fr-FR"/>
            </a:p>
          </p:txBody>
        </p:sp>
        <p:sp>
          <p:nvSpPr>
            <p:cNvPr id="20538" name="Freeform 58"/>
            <p:cNvSpPr>
              <a:spLocks/>
            </p:cNvSpPr>
            <p:nvPr/>
          </p:nvSpPr>
          <p:spPr bwMode="white">
            <a:xfrm>
              <a:off x="2852" y="2733"/>
              <a:ext cx="364" cy="414"/>
            </a:xfrm>
            <a:custGeom>
              <a:avLst/>
              <a:gdLst>
                <a:gd name="T0" fmla="*/ 25 w 726"/>
                <a:gd name="T1" fmla="*/ 98 h 829"/>
                <a:gd name="T2" fmla="*/ 19 w 726"/>
                <a:gd name="T3" fmla="*/ 74 h 829"/>
                <a:gd name="T4" fmla="*/ 21 w 726"/>
                <a:gd name="T5" fmla="*/ 59 h 829"/>
                <a:gd name="T6" fmla="*/ 0 w 726"/>
                <a:gd name="T7" fmla="*/ 45 h 829"/>
                <a:gd name="T8" fmla="*/ 4 w 726"/>
                <a:gd name="T9" fmla="*/ 30 h 829"/>
                <a:gd name="T10" fmla="*/ 7 w 726"/>
                <a:gd name="T11" fmla="*/ 18 h 829"/>
                <a:gd name="T12" fmla="*/ 28 w 726"/>
                <a:gd name="T13" fmla="*/ 7 h 829"/>
                <a:gd name="T14" fmla="*/ 54 w 726"/>
                <a:gd name="T15" fmla="*/ 0 h 829"/>
                <a:gd name="T16" fmla="*/ 69 w 726"/>
                <a:gd name="T17" fmla="*/ 1 h 829"/>
                <a:gd name="T18" fmla="*/ 90 w 726"/>
                <a:gd name="T19" fmla="*/ 9 h 829"/>
                <a:gd name="T20" fmla="*/ 92 w 726"/>
                <a:gd name="T21" fmla="*/ 26 h 829"/>
                <a:gd name="T22" fmla="*/ 87 w 726"/>
                <a:gd name="T23" fmla="*/ 56 h 829"/>
                <a:gd name="T24" fmla="*/ 72 w 726"/>
                <a:gd name="T25" fmla="*/ 61 h 829"/>
                <a:gd name="T26" fmla="*/ 66 w 726"/>
                <a:gd name="T27" fmla="*/ 61 h 829"/>
                <a:gd name="T28" fmla="*/ 50 w 726"/>
                <a:gd name="T29" fmla="*/ 69 h 829"/>
                <a:gd name="T30" fmla="*/ 44 w 726"/>
                <a:gd name="T31" fmla="*/ 81 h 829"/>
                <a:gd name="T32" fmla="*/ 41 w 726"/>
                <a:gd name="T33" fmla="*/ 91 h 829"/>
                <a:gd name="T34" fmla="*/ 27 w 726"/>
                <a:gd name="T35" fmla="*/ 103 h 829"/>
                <a:gd name="T36" fmla="*/ 25 w 726"/>
                <a:gd name="T37" fmla="*/ 98 h 829"/>
                <a:gd name="T38" fmla="*/ 25 w 726"/>
                <a:gd name="T39" fmla="*/ 98 h 8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26"/>
                <a:gd name="T61" fmla="*/ 0 h 829"/>
                <a:gd name="T62" fmla="*/ 726 w 726"/>
                <a:gd name="T63" fmla="*/ 829 h 8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26" h="829">
                  <a:moveTo>
                    <a:pt x="199" y="789"/>
                  </a:moveTo>
                  <a:lnTo>
                    <a:pt x="152" y="595"/>
                  </a:lnTo>
                  <a:lnTo>
                    <a:pt x="165" y="477"/>
                  </a:lnTo>
                  <a:lnTo>
                    <a:pt x="0" y="361"/>
                  </a:lnTo>
                  <a:lnTo>
                    <a:pt x="25" y="243"/>
                  </a:lnTo>
                  <a:lnTo>
                    <a:pt x="53" y="147"/>
                  </a:lnTo>
                  <a:lnTo>
                    <a:pt x="224" y="63"/>
                  </a:lnTo>
                  <a:lnTo>
                    <a:pt x="424" y="0"/>
                  </a:lnTo>
                  <a:lnTo>
                    <a:pt x="551" y="10"/>
                  </a:lnTo>
                  <a:lnTo>
                    <a:pt x="717" y="72"/>
                  </a:lnTo>
                  <a:lnTo>
                    <a:pt x="726" y="215"/>
                  </a:lnTo>
                  <a:lnTo>
                    <a:pt x="692" y="453"/>
                  </a:lnTo>
                  <a:lnTo>
                    <a:pt x="574" y="492"/>
                  </a:lnTo>
                  <a:lnTo>
                    <a:pt x="521" y="492"/>
                  </a:lnTo>
                  <a:lnTo>
                    <a:pt x="395" y="555"/>
                  </a:lnTo>
                  <a:lnTo>
                    <a:pt x="346" y="654"/>
                  </a:lnTo>
                  <a:lnTo>
                    <a:pt x="327" y="732"/>
                  </a:lnTo>
                  <a:lnTo>
                    <a:pt x="215" y="829"/>
                  </a:lnTo>
                  <a:lnTo>
                    <a:pt x="199" y="789"/>
                  </a:lnTo>
                  <a:close/>
                </a:path>
              </a:pathLst>
            </a:custGeom>
            <a:solidFill>
              <a:srgbClr val="CCFFCC"/>
            </a:solidFill>
            <a:ln w="9525">
              <a:noFill/>
              <a:round/>
              <a:headEnd/>
              <a:tailEnd/>
            </a:ln>
          </p:spPr>
          <p:txBody>
            <a:bodyPr/>
            <a:lstStyle/>
            <a:p>
              <a:endParaRPr lang="fr-FR"/>
            </a:p>
          </p:txBody>
        </p:sp>
        <p:sp>
          <p:nvSpPr>
            <p:cNvPr id="20539" name="Freeform 59"/>
            <p:cNvSpPr>
              <a:spLocks/>
            </p:cNvSpPr>
            <p:nvPr/>
          </p:nvSpPr>
          <p:spPr bwMode="white">
            <a:xfrm>
              <a:off x="2709" y="2669"/>
              <a:ext cx="226" cy="133"/>
            </a:xfrm>
            <a:custGeom>
              <a:avLst/>
              <a:gdLst>
                <a:gd name="T0" fmla="*/ 0 w 452"/>
                <a:gd name="T1" fmla="*/ 5 h 264"/>
                <a:gd name="T2" fmla="*/ 10 w 452"/>
                <a:gd name="T3" fmla="*/ 15 h 264"/>
                <a:gd name="T4" fmla="*/ 15 w 452"/>
                <a:gd name="T5" fmla="*/ 21 h 264"/>
                <a:gd name="T6" fmla="*/ 47 w 452"/>
                <a:gd name="T7" fmla="*/ 34 h 264"/>
                <a:gd name="T8" fmla="*/ 57 w 452"/>
                <a:gd name="T9" fmla="*/ 29 h 264"/>
                <a:gd name="T10" fmla="*/ 53 w 452"/>
                <a:gd name="T11" fmla="*/ 26 h 264"/>
                <a:gd name="T12" fmla="*/ 55 w 452"/>
                <a:gd name="T13" fmla="*/ 13 h 264"/>
                <a:gd name="T14" fmla="*/ 46 w 452"/>
                <a:gd name="T15" fmla="*/ 8 h 264"/>
                <a:gd name="T16" fmla="*/ 37 w 452"/>
                <a:gd name="T17" fmla="*/ 17 h 264"/>
                <a:gd name="T18" fmla="*/ 27 w 452"/>
                <a:gd name="T19" fmla="*/ 12 h 264"/>
                <a:gd name="T20" fmla="*/ 29 w 452"/>
                <a:gd name="T21" fmla="*/ 0 h 264"/>
                <a:gd name="T22" fmla="*/ 0 w 452"/>
                <a:gd name="T23" fmla="*/ 5 h 264"/>
                <a:gd name="T24" fmla="*/ 0 w 452"/>
                <a:gd name="T25" fmla="*/ 5 h 2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2"/>
                <a:gd name="T40" fmla="*/ 0 h 264"/>
                <a:gd name="T41" fmla="*/ 452 w 452"/>
                <a:gd name="T42" fmla="*/ 264 h 2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2" h="264">
                  <a:moveTo>
                    <a:pt x="0" y="34"/>
                  </a:moveTo>
                  <a:lnTo>
                    <a:pt x="78" y="118"/>
                  </a:lnTo>
                  <a:lnTo>
                    <a:pt x="127" y="161"/>
                  </a:lnTo>
                  <a:lnTo>
                    <a:pt x="370" y="264"/>
                  </a:lnTo>
                  <a:lnTo>
                    <a:pt x="452" y="230"/>
                  </a:lnTo>
                  <a:lnTo>
                    <a:pt x="418" y="205"/>
                  </a:lnTo>
                  <a:lnTo>
                    <a:pt x="433" y="99"/>
                  </a:lnTo>
                  <a:lnTo>
                    <a:pt x="365" y="59"/>
                  </a:lnTo>
                  <a:lnTo>
                    <a:pt x="293" y="133"/>
                  </a:lnTo>
                  <a:lnTo>
                    <a:pt x="215" y="93"/>
                  </a:lnTo>
                  <a:lnTo>
                    <a:pt x="234" y="0"/>
                  </a:lnTo>
                  <a:lnTo>
                    <a:pt x="0" y="34"/>
                  </a:lnTo>
                  <a:close/>
                </a:path>
              </a:pathLst>
            </a:custGeom>
            <a:solidFill>
              <a:srgbClr val="CCFFCC"/>
            </a:solidFill>
            <a:ln w="9525">
              <a:noFill/>
              <a:round/>
              <a:headEnd/>
              <a:tailEnd/>
            </a:ln>
          </p:spPr>
          <p:txBody>
            <a:bodyPr/>
            <a:lstStyle/>
            <a:p>
              <a:endParaRPr lang="fr-FR"/>
            </a:p>
          </p:txBody>
        </p:sp>
        <p:sp>
          <p:nvSpPr>
            <p:cNvPr id="20540" name="Freeform 60"/>
            <p:cNvSpPr>
              <a:spLocks/>
            </p:cNvSpPr>
            <p:nvPr/>
          </p:nvSpPr>
          <p:spPr bwMode="auto">
            <a:xfrm>
              <a:off x="2799" y="2322"/>
              <a:ext cx="119" cy="39"/>
            </a:xfrm>
            <a:custGeom>
              <a:avLst/>
              <a:gdLst>
                <a:gd name="T0" fmla="*/ 0 w 238"/>
                <a:gd name="T1" fmla="*/ 1 h 78"/>
                <a:gd name="T2" fmla="*/ 22 w 238"/>
                <a:gd name="T3" fmla="*/ 0 h 78"/>
                <a:gd name="T4" fmla="*/ 30 w 238"/>
                <a:gd name="T5" fmla="*/ 1 h 78"/>
                <a:gd name="T6" fmla="*/ 26 w 238"/>
                <a:gd name="T7" fmla="*/ 10 h 78"/>
                <a:gd name="T8" fmla="*/ 13 w 238"/>
                <a:gd name="T9" fmla="*/ 6 h 78"/>
                <a:gd name="T10" fmla="*/ 5 w 238"/>
                <a:gd name="T11" fmla="*/ 6 h 78"/>
                <a:gd name="T12" fmla="*/ 0 w 238"/>
                <a:gd name="T13" fmla="*/ 1 h 78"/>
                <a:gd name="T14" fmla="*/ 0 w 238"/>
                <a:gd name="T15" fmla="*/ 1 h 78"/>
                <a:gd name="T16" fmla="*/ 0 60000 65536"/>
                <a:gd name="T17" fmla="*/ 0 60000 65536"/>
                <a:gd name="T18" fmla="*/ 0 60000 65536"/>
                <a:gd name="T19" fmla="*/ 0 60000 65536"/>
                <a:gd name="T20" fmla="*/ 0 60000 65536"/>
                <a:gd name="T21" fmla="*/ 0 60000 65536"/>
                <a:gd name="T22" fmla="*/ 0 60000 65536"/>
                <a:gd name="T23" fmla="*/ 0 60000 65536"/>
                <a:gd name="T24" fmla="*/ 0 w 238"/>
                <a:gd name="T25" fmla="*/ 0 h 78"/>
                <a:gd name="T26" fmla="*/ 238 w 238"/>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8" h="78">
                  <a:moveTo>
                    <a:pt x="0" y="13"/>
                  </a:moveTo>
                  <a:lnTo>
                    <a:pt x="171" y="0"/>
                  </a:lnTo>
                  <a:lnTo>
                    <a:pt x="238" y="13"/>
                  </a:lnTo>
                  <a:lnTo>
                    <a:pt x="206" y="78"/>
                  </a:lnTo>
                  <a:lnTo>
                    <a:pt x="103" y="48"/>
                  </a:lnTo>
                  <a:lnTo>
                    <a:pt x="35" y="53"/>
                  </a:lnTo>
                  <a:lnTo>
                    <a:pt x="0" y="13"/>
                  </a:lnTo>
                  <a:close/>
                </a:path>
              </a:pathLst>
            </a:custGeom>
            <a:solidFill>
              <a:srgbClr val="CCFFCC"/>
            </a:solidFill>
            <a:ln w="9525">
              <a:noFill/>
              <a:round/>
              <a:headEnd/>
              <a:tailEnd/>
            </a:ln>
          </p:spPr>
          <p:txBody>
            <a:bodyPr/>
            <a:lstStyle/>
            <a:p>
              <a:endParaRPr lang="fr-FR"/>
            </a:p>
          </p:txBody>
        </p:sp>
        <p:sp>
          <p:nvSpPr>
            <p:cNvPr id="20541" name="Freeform 61"/>
            <p:cNvSpPr>
              <a:spLocks/>
            </p:cNvSpPr>
            <p:nvPr/>
          </p:nvSpPr>
          <p:spPr bwMode="white">
            <a:xfrm>
              <a:off x="2636" y="2367"/>
              <a:ext cx="499" cy="386"/>
            </a:xfrm>
            <a:custGeom>
              <a:avLst/>
              <a:gdLst>
                <a:gd name="T0" fmla="*/ 42 w 999"/>
                <a:gd name="T1" fmla="*/ 2 h 772"/>
                <a:gd name="T2" fmla="*/ 23 w 999"/>
                <a:gd name="T3" fmla="*/ 10 h 772"/>
                <a:gd name="T4" fmla="*/ 19 w 999"/>
                <a:gd name="T5" fmla="*/ 21 h 772"/>
                <a:gd name="T6" fmla="*/ 0 w 999"/>
                <a:gd name="T7" fmla="*/ 41 h 772"/>
                <a:gd name="T8" fmla="*/ 1 w 999"/>
                <a:gd name="T9" fmla="*/ 52 h 772"/>
                <a:gd name="T10" fmla="*/ 0 w 999"/>
                <a:gd name="T11" fmla="*/ 66 h 772"/>
                <a:gd name="T12" fmla="*/ 6 w 999"/>
                <a:gd name="T13" fmla="*/ 83 h 772"/>
                <a:gd name="T14" fmla="*/ 14 w 999"/>
                <a:gd name="T15" fmla="*/ 97 h 772"/>
                <a:gd name="T16" fmla="*/ 17 w 999"/>
                <a:gd name="T17" fmla="*/ 81 h 772"/>
                <a:gd name="T18" fmla="*/ 28 w 999"/>
                <a:gd name="T19" fmla="*/ 93 h 772"/>
                <a:gd name="T20" fmla="*/ 46 w 999"/>
                <a:gd name="T21" fmla="*/ 79 h 772"/>
                <a:gd name="T22" fmla="*/ 64 w 999"/>
                <a:gd name="T23" fmla="*/ 69 h 772"/>
                <a:gd name="T24" fmla="*/ 75 w 999"/>
                <a:gd name="T25" fmla="*/ 66 h 772"/>
                <a:gd name="T26" fmla="*/ 81 w 999"/>
                <a:gd name="T27" fmla="*/ 82 h 772"/>
                <a:gd name="T28" fmla="*/ 87 w 999"/>
                <a:gd name="T29" fmla="*/ 66 h 772"/>
                <a:gd name="T30" fmla="*/ 95 w 999"/>
                <a:gd name="T31" fmla="*/ 62 h 772"/>
                <a:gd name="T32" fmla="*/ 106 w 999"/>
                <a:gd name="T33" fmla="*/ 50 h 772"/>
                <a:gd name="T34" fmla="*/ 124 w 999"/>
                <a:gd name="T35" fmla="*/ 34 h 772"/>
                <a:gd name="T36" fmla="*/ 120 w 999"/>
                <a:gd name="T37" fmla="*/ 24 h 772"/>
                <a:gd name="T38" fmla="*/ 95 w 999"/>
                <a:gd name="T39" fmla="*/ 41 h 772"/>
                <a:gd name="T40" fmla="*/ 103 w 999"/>
                <a:gd name="T41" fmla="*/ 24 h 772"/>
                <a:gd name="T42" fmla="*/ 121 w 999"/>
                <a:gd name="T43" fmla="*/ 11 h 772"/>
                <a:gd name="T44" fmla="*/ 106 w 999"/>
                <a:gd name="T45" fmla="*/ 0 h 772"/>
                <a:gd name="T46" fmla="*/ 92 w 999"/>
                <a:gd name="T47" fmla="*/ 5 h 772"/>
                <a:gd name="T48" fmla="*/ 78 w 999"/>
                <a:gd name="T49" fmla="*/ 19 h 772"/>
                <a:gd name="T50" fmla="*/ 79 w 999"/>
                <a:gd name="T51" fmla="*/ 35 h 772"/>
                <a:gd name="T52" fmla="*/ 73 w 999"/>
                <a:gd name="T53" fmla="*/ 37 h 772"/>
                <a:gd name="T54" fmla="*/ 68 w 999"/>
                <a:gd name="T55" fmla="*/ 26 h 772"/>
                <a:gd name="T56" fmla="*/ 55 w 999"/>
                <a:gd name="T57" fmla="*/ 26 h 772"/>
                <a:gd name="T58" fmla="*/ 53 w 999"/>
                <a:gd name="T59" fmla="*/ 21 h 772"/>
                <a:gd name="T60" fmla="*/ 56 w 999"/>
                <a:gd name="T61" fmla="*/ 7 h 772"/>
                <a:gd name="T62" fmla="*/ 53 w 999"/>
                <a:gd name="T63" fmla="*/ 3 h 772"/>
                <a:gd name="T64" fmla="*/ 42 w 999"/>
                <a:gd name="T65" fmla="*/ 2 h 772"/>
                <a:gd name="T66" fmla="*/ 42 w 999"/>
                <a:gd name="T67" fmla="*/ 2 h 77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99"/>
                <a:gd name="T103" fmla="*/ 0 h 772"/>
                <a:gd name="T104" fmla="*/ 999 w 999"/>
                <a:gd name="T105" fmla="*/ 772 h 77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99" h="772">
                  <a:moveTo>
                    <a:pt x="337" y="16"/>
                  </a:moveTo>
                  <a:lnTo>
                    <a:pt x="190" y="74"/>
                  </a:lnTo>
                  <a:lnTo>
                    <a:pt x="152" y="162"/>
                  </a:lnTo>
                  <a:lnTo>
                    <a:pt x="0" y="323"/>
                  </a:lnTo>
                  <a:lnTo>
                    <a:pt x="10" y="420"/>
                  </a:lnTo>
                  <a:lnTo>
                    <a:pt x="0" y="527"/>
                  </a:lnTo>
                  <a:lnTo>
                    <a:pt x="50" y="658"/>
                  </a:lnTo>
                  <a:lnTo>
                    <a:pt x="118" y="772"/>
                  </a:lnTo>
                  <a:lnTo>
                    <a:pt x="137" y="645"/>
                  </a:lnTo>
                  <a:lnTo>
                    <a:pt x="225" y="738"/>
                  </a:lnTo>
                  <a:lnTo>
                    <a:pt x="371" y="630"/>
                  </a:lnTo>
                  <a:lnTo>
                    <a:pt x="517" y="546"/>
                  </a:lnTo>
                  <a:lnTo>
                    <a:pt x="605" y="527"/>
                  </a:lnTo>
                  <a:lnTo>
                    <a:pt x="652" y="654"/>
                  </a:lnTo>
                  <a:lnTo>
                    <a:pt x="702" y="527"/>
                  </a:lnTo>
                  <a:lnTo>
                    <a:pt x="765" y="498"/>
                  </a:lnTo>
                  <a:lnTo>
                    <a:pt x="854" y="401"/>
                  </a:lnTo>
                  <a:lnTo>
                    <a:pt x="999" y="265"/>
                  </a:lnTo>
                  <a:lnTo>
                    <a:pt x="964" y="190"/>
                  </a:lnTo>
                  <a:lnTo>
                    <a:pt x="761" y="323"/>
                  </a:lnTo>
                  <a:lnTo>
                    <a:pt x="829" y="196"/>
                  </a:lnTo>
                  <a:lnTo>
                    <a:pt x="970" y="84"/>
                  </a:lnTo>
                  <a:lnTo>
                    <a:pt x="848" y="0"/>
                  </a:lnTo>
                  <a:lnTo>
                    <a:pt x="736" y="40"/>
                  </a:lnTo>
                  <a:lnTo>
                    <a:pt x="630" y="152"/>
                  </a:lnTo>
                  <a:lnTo>
                    <a:pt x="633" y="278"/>
                  </a:lnTo>
                  <a:lnTo>
                    <a:pt x="586" y="293"/>
                  </a:lnTo>
                  <a:lnTo>
                    <a:pt x="546" y="215"/>
                  </a:lnTo>
                  <a:lnTo>
                    <a:pt x="440" y="215"/>
                  </a:lnTo>
                  <a:lnTo>
                    <a:pt x="424" y="162"/>
                  </a:lnTo>
                  <a:lnTo>
                    <a:pt x="449" y="59"/>
                  </a:lnTo>
                  <a:lnTo>
                    <a:pt x="424" y="31"/>
                  </a:lnTo>
                  <a:lnTo>
                    <a:pt x="337" y="16"/>
                  </a:lnTo>
                  <a:close/>
                </a:path>
              </a:pathLst>
            </a:custGeom>
            <a:solidFill>
              <a:srgbClr val="CCFFCC"/>
            </a:solidFill>
            <a:ln w="9525">
              <a:noFill/>
              <a:round/>
              <a:headEnd/>
              <a:tailEnd/>
            </a:ln>
          </p:spPr>
          <p:txBody>
            <a:bodyPr/>
            <a:lstStyle/>
            <a:p>
              <a:endParaRPr lang="fr-FR"/>
            </a:p>
          </p:txBody>
        </p:sp>
        <p:sp>
          <p:nvSpPr>
            <p:cNvPr id="20542" name="Freeform 62"/>
            <p:cNvSpPr>
              <a:spLocks/>
            </p:cNvSpPr>
            <p:nvPr/>
          </p:nvSpPr>
          <p:spPr bwMode="auto">
            <a:xfrm>
              <a:off x="2406" y="2271"/>
              <a:ext cx="1044" cy="962"/>
            </a:xfrm>
            <a:custGeom>
              <a:avLst/>
              <a:gdLst>
                <a:gd name="T0" fmla="*/ 115 w 2090"/>
                <a:gd name="T1" fmla="*/ 0 h 1924"/>
                <a:gd name="T2" fmla="*/ 75 w 2090"/>
                <a:gd name="T3" fmla="*/ 9 h 1924"/>
                <a:gd name="T4" fmla="*/ 50 w 2090"/>
                <a:gd name="T5" fmla="*/ 23 h 1924"/>
                <a:gd name="T6" fmla="*/ 24 w 2090"/>
                <a:gd name="T7" fmla="*/ 48 h 1924"/>
                <a:gd name="T8" fmla="*/ 10 w 2090"/>
                <a:gd name="T9" fmla="*/ 73 h 1924"/>
                <a:gd name="T10" fmla="*/ 0 w 2090"/>
                <a:gd name="T11" fmla="*/ 104 h 1924"/>
                <a:gd name="T12" fmla="*/ 1 w 2090"/>
                <a:gd name="T13" fmla="*/ 141 h 1924"/>
                <a:gd name="T14" fmla="*/ 14 w 2090"/>
                <a:gd name="T15" fmla="*/ 177 h 1924"/>
                <a:gd name="T16" fmla="*/ 35 w 2090"/>
                <a:gd name="T17" fmla="*/ 204 h 1924"/>
                <a:gd name="T18" fmla="*/ 65 w 2090"/>
                <a:gd name="T19" fmla="*/ 225 h 1924"/>
                <a:gd name="T20" fmla="*/ 101 w 2090"/>
                <a:gd name="T21" fmla="*/ 237 h 1924"/>
                <a:gd name="T22" fmla="*/ 142 w 2090"/>
                <a:gd name="T23" fmla="*/ 241 h 1924"/>
                <a:gd name="T24" fmla="*/ 185 w 2090"/>
                <a:gd name="T25" fmla="*/ 233 h 1924"/>
                <a:gd name="T26" fmla="*/ 219 w 2090"/>
                <a:gd name="T27" fmla="*/ 216 h 1924"/>
                <a:gd name="T28" fmla="*/ 244 w 2090"/>
                <a:gd name="T29" fmla="*/ 192 h 1924"/>
                <a:gd name="T30" fmla="*/ 260 w 2090"/>
                <a:gd name="T31" fmla="*/ 159 h 1924"/>
                <a:gd name="T32" fmla="*/ 257 w 2090"/>
                <a:gd name="T33" fmla="*/ 144 h 1924"/>
                <a:gd name="T34" fmla="*/ 252 w 2090"/>
                <a:gd name="T35" fmla="*/ 164 h 1924"/>
                <a:gd name="T36" fmla="*/ 244 w 2090"/>
                <a:gd name="T37" fmla="*/ 168 h 1924"/>
                <a:gd name="T38" fmla="*/ 240 w 2090"/>
                <a:gd name="T39" fmla="*/ 176 h 1924"/>
                <a:gd name="T40" fmla="*/ 230 w 2090"/>
                <a:gd name="T41" fmla="*/ 194 h 1924"/>
                <a:gd name="T42" fmla="*/ 211 w 2090"/>
                <a:gd name="T43" fmla="*/ 210 h 1924"/>
                <a:gd name="T44" fmla="*/ 188 w 2090"/>
                <a:gd name="T45" fmla="*/ 223 h 1924"/>
                <a:gd name="T46" fmla="*/ 148 w 2090"/>
                <a:gd name="T47" fmla="*/ 231 h 1924"/>
                <a:gd name="T48" fmla="*/ 110 w 2090"/>
                <a:gd name="T49" fmla="*/ 230 h 1924"/>
                <a:gd name="T50" fmla="*/ 73 w 2090"/>
                <a:gd name="T51" fmla="*/ 218 h 1924"/>
                <a:gd name="T52" fmla="*/ 47 w 2090"/>
                <a:gd name="T53" fmla="*/ 200 h 1924"/>
                <a:gd name="T54" fmla="*/ 20 w 2090"/>
                <a:gd name="T55" fmla="*/ 171 h 1924"/>
                <a:gd name="T56" fmla="*/ 10 w 2090"/>
                <a:gd name="T57" fmla="*/ 144 h 1924"/>
                <a:gd name="T58" fmla="*/ 7 w 2090"/>
                <a:gd name="T59" fmla="*/ 120 h 1924"/>
                <a:gd name="T60" fmla="*/ 11 w 2090"/>
                <a:gd name="T61" fmla="*/ 92 h 1924"/>
                <a:gd name="T62" fmla="*/ 28 w 2090"/>
                <a:gd name="T63" fmla="*/ 57 h 1924"/>
                <a:gd name="T64" fmla="*/ 49 w 2090"/>
                <a:gd name="T65" fmla="*/ 33 h 1924"/>
                <a:gd name="T66" fmla="*/ 81 w 2090"/>
                <a:gd name="T67" fmla="*/ 14 h 1924"/>
                <a:gd name="T68" fmla="*/ 117 w 2090"/>
                <a:gd name="T69" fmla="*/ 5 h 1924"/>
                <a:gd name="T70" fmla="*/ 135 w 2090"/>
                <a:gd name="T71" fmla="*/ 2 h 192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90"/>
                <a:gd name="T109" fmla="*/ 0 h 1924"/>
                <a:gd name="T110" fmla="*/ 2090 w 2090"/>
                <a:gd name="T111" fmla="*/ 1924 h 192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90" h="1924">
                  <a:moveTo>
                    <a:pt x="1086" y="16"/>
                  </a:moveTo>
                  <a:lnTo>
                    <a:pt x="926" y="0"/>
                  </a:lnTo>
                  <a:lnTo>
                    <a:pt x="757" y="25"/>
                  </a:lnTo>
                  <a:lnTo>
                    <a:pt x="607" y="67"/>
                  </a:lnTo>
                  <a:lnTo>
                    <a:pt x="502" y="114"/>
                  </a:lnTo>
                  <a:lnTo>
                    <a:pt x="403" y="179"/>
                  </a:lnTo>
                  <a:lnTo>
                    <a:pt x="306" y="259"/>
                  </a:lnTo>
                  <a:lnTo>
                    <a:pt x="198" y="382"/>
                  </a:lnTo>
                  <a:lnTo>
                    <a:pt x="137" y="466"/>
                  </a:lnTo>
                  <a:lnTo>
                    <a:pt x="80" y="584"/>
                  </a:lnTo>
                  <a:lnTo>
                    <a:pt x="33" y="687"/>
                  </a:lnTo>
                  <a:lnTo>
                    <a:pt x="6" y="827"/>
                  </a:lnTo>
                  <a:lnTo>
                    <a:pt x="0" y="964"/>
                  </a:lnTo>
                  <a:lnTo>
                    <a:pt x="14" y="1124"/>
                  </a:lnTo>
                  <a:lnTo>
                    <a:pt x="61" y="1270"/>
                  </a:lnTo>
                  <a:lnTo>
                    <a:pt x="114" y="1411"/>
                  </a:lnTo>
                  <a:lnTo>
                    <a:pt x="188" y="1519"/>
                  </a:lnTo>
                  <a:lnTo>
                    <a:pt x="285" y="1626"/>
                  </a:lnTo>
                  <a:lnTo>
                    <a:pt x="388" y="1713"/>
                  </a:lnTo>
                  <a:lnTo>
                    <a:pt x="521" y="1797"/>
                  </a:lnTo>
                  <a:lnTo>
                    <a:pt x="658" y="1848"/>
                  </a:lnTo>
                  <a:lnTo>
                    <a:pt x="812" y="1890"/>
                  </a:lnTo>
                  <a:lnTo>
                    <a:pt x="981" y="1918"/>
                  </a:lnTo>
                  <a:lnTo>
                    <a:pt x="1137" y="1924"/>
                  </a:lnTo>
                  <a:lnTo>
                    <a:pt x="1297" y="1905"/>
                  </a:lnTo>
                  <a:lnTo>
                    <a:pt x="1483" y="1859"/>
                  </a:lnTo>
                  <a:lnTo>
                    <a:pt x="1607" y="1816"/>
                  </a:lnTo>
                  <a:lnTo>
                    <a:pt x="1757" y="1721"/>
                  </a:lnTo>
                  <a:lnTo>
                    <a:pt x="1888" y="1612"/>
                  </a:lnTo>
                  <a:lnTo>
                    <a:pt x="1959" y="1529"/>
                  </a:lnTo>
                  <a:lnTo>
                    <a:pt x="2048" y="1382"/>
                  </a:lnTo>
                  <a:lnTo>
                    <a:pt x="2086" y="1270"/>
                  </a:lnTo>
                  <a:lnTo>
                    <a:pt x="2090" y="1194"/>
                  </a:lnTo>
                  <a:lnTo>
                    <a:pt x="2061" y="1148"/>
                  </a:lnTo>
                  <a:lnTo>
                    <a:pt x="2048" y="1228"/>
                  </a:lnTo>
                  <a:lnTo>
                    <a:pt x="2023" y="1308"/>
                  </a:lnTo>
                  <a:lnTo>
                    <a:pt x="1968" y="1401"/>
                  </a:lnTo>
                  <a:lnTo>
                    <a:pt x="1959" y="1337"/>
                  </a:lnTo>
                  <a:lnTo>
                    <a:pt x="1921" y="1346"/>
                  </a:lnTo>
                  <a:lnTo>
                    <a:pt x="1926" y="1407"/>
                  </a:lnTo>
                  <a:lnTo>
                    <a:pt x="1930" y="1468"/>
                  </a:lnTo>
                  <a:lnTo>
                    <a:pt x="1846" y="1548"/>
                  </a:lnTo>
                  <a:lnTo>
                    <a:pt x="1789" y="1612"/>
                  </a:lnTo>
                  <a:lnTo>
                    <a:pt x="1690" y="1679"/>
                  </a:lnTo>
                  <a:lnTo>
                    <a:pt x="1588" y="1736"/>
                  </a:lnTo>
                  <a:lnTo>
                    <a:pt x="1512" y="1781"/>
                  </a:lnTo>
                  <a:lnTo>
                    <a:pt x="1358" y="1819"/>
                  </a:lnTo>
                  <a:lnTo>
                    <a:pt x="1189" y="1844"/>
                  </a:lnTo>
                  <a:lnTo>
                    <a:pt x="1033" y="1848"/>
                  </a:lnTo>
                  <a:lnTo>
                    <a:pt x="882" y="1835"/>
                  </a:lnTo>
                  <a:lnTo>
                    <a:pt x="761" y="1797"/>
                  </a:lnTo>
                  <a:lnTo>
                    <a:pt x="588" y="1740"/>
                  </a:lnTo>
                  <a:lnTo>
                    <a:pt x="476" y="1675"/>
                  </a:lnTo>
                  <a:lnTo>
                    <a:pt x="380" y="1593"/>
                  </a:lnTo>
                  <a:lnTo>
                    <a:pt x="249" y="1491"/>
                  </a:lnTo>
                  <a:lnTo>
                    <a:pt x="166" y="1363"/>
                  </a:lnTo>
                  <a:lnTo>
                    <a:pt x="118" y="1261"/>
                  </a:lnTo>
                  <a:lnTo>
                    <a:pt x="80" y="1148"/>
                  </a:lnTo>
                  <a:lnTo>
                    <a:pt x="61" y="1050"/>
                  </a:lnTo>
                  <a:lnTo>
                    <a:pt x="57" y="960"/>
                  </a:lnTo>
                  <a:lnTo>
                    <a:pt x="71" y="846"/>
                  </a:lnTo>
                  <a:lnTo>
                    <a:pt x="95" y="734"/>
                  </a:lnTo>
                  <a:lnTo>
                    <a:pt x="147" y="603"/>
                  </a:lnTo>
                  <a:lnTo>
                    <a:pt x="226" y="453"/>
                  </a:lnTo>
                  <a:lnTo>
                    <a:pt x="310" y="354"/>
                  </a:lnTo>
                  <a:lnTo>
                    <a:pt x="396" y="259"/>
                  </a:lnTo>
                  <a:lnTo>
                    <a:pt x="512" y="170"/>
                  </a:lnTo>
                  <a:lnTo>
                    <a:pt x="649" y="109"/>
                  </a:lnTo>
                  <a:lnTo>
                    <a:pt x="770" y="67"/>
                  </a:lnTo>
                  <a:lnTo>
                    <a:pt x="943" y="38"/>
                  </a:lnTo>
                  <a:lnTo>
                    <a:pt x="1086" y="16"/>
                  </a:lnTo>
                  <a:close/>
                </a:path>
              </a:pathLst>
            </a:custGeom>
            <a:solidFill>
              <a:srgbClr val="000000"/>
            </a:solidFill>
            <a:ln w="9525">
              <a:noFill/>
              <a:round/>
              <a:headEnd/>
              <a:tailEnd/>
            </a:ln>
          </p:spPr>
          <p:txBody>
            <a:bodyPr/>
            <a:lstStyle/>
            <a:p>
              <a:endParaRPr lang="fr-FR"/>
            </a:p>
          </p:txBody>
        </p:sp>
        <p:sp>
          <p:nvSpPr>
            <p:cNvPr id="20543" name="Freeform 63"/>
            <p:cNvSpPr>
              <a:spLocks/>
            </p:cNvSpPr>
            <p:nvPr/>
          </p:nvSpPr>
          <p:spPr bwMode="auto">
            <a:xfrm>
              <a:off x="3033" y="2285"/>
              <a:ext cx="454" cy="574"/>
            </a:xfrm>
            <a:custGeom>
              <a:avLst/>
              <a:gdLst>
                <a:gd name="T0" fmla="*/ 0 w 909"/>
                <a:gd name="T1" fmla="*/ 0 h 1146"/>
                <a:gd name="T2" fmla="*/ 22 w 909"/>
                <a:gd name="T3" fmla="*/ 6 h 1146"/>
                <a:gd name="T4" fmla="*/ 39 w 909"/>
                <a:gd name="T5" fmla="*/ 12 h 1146"/>
                <a:gd name="T6" fmla="*/ 56 w 909"/>
                <a:gd name="T7" fmla="*/ 20 h 1146"/>
                <a:gd name="T8" fmla="*/ 71 w 909"/>
                <a:gd name="T9" fmla="*/ 29 h 1146"/>
                <a:gd name="T10" fmla="*/ 82 w 909"/>
                <a:gd name="T11" fmla="*/ 40 h 1146"/>
                <a:gd name="T12" fmla="*/ 91 w 909"/>
                <a:gd name="T13" fmla="*/ 49 h 1146"/>
                <a:gd name="T14" fmla="*/ 101 w 909"/>
                <a:gd name="T15" fmla="*/ 66 h 1146"/>
                <a:gd name="T16" fmla="*/ 107 w 909"/>
                <a:gd name="T17" fmla="*/ 79 h 1146"/>
                <a:gd name="T18" fmla="*/ 111 w 909"/>
                <a:gd name="T19" fmla="*/ 93 h 1146"/>
                <a:gd name="T20" fmla="*/ 113 w 909"/>
                <a:gd name="T21" fmla="*/ 109 h 1146"/>
                <a:gd name="T22" fmla="*/ 112 w 909"/>
                <a:gd name="T23" fmla="*/ 126 h 1146"/>
                <a:gd name="T24" fmla="*/ 108 w 909"/>
                <a:gd name="T25" fmla="*/ 144 h 1146"/>
                <a:gd name="T26" fmla="*/ 106 w 909"/>
                <a:gd name="T27" fmla="*/ 133 h 1146"/>
                <a:gd name="T28" fmla="*/ 102 w 909"/>
                <a:gd name="T29" fmla="*/ 121 h 1146"/>
                <a:gd name="T30" fmla="*/ 103 w 909"/>
                <a:gd name="T31" fmla="*/ 109 h 1146"/>
                <a:gd name="T32" fmla="*/ 102 w 909"/>
                <a:gd name="T33" fmla="*/ 90 h 1146"/>
                <a:gd name="T34" fmla="*/ 97 w 909"/>
                <a:gd name="T35" fmla="*/ 77 h 1146"/>
                <a:gd name="T36" fmla="*/ 92 w 909"/>
                <a:gd name="T37" fmla="*/ 65 h 1146"/>
                <a:gd name="T38" fmla="*/ 85 w 909"/>
                <a:gd name="T39" fmla="*/ 53 h 1146"/>
                <a:gd name="T40" fmla="*/ 75 w 909"/>
                <a:gd name="T41" fmla="*/ 45 h 1146"/>
                <a:gd name="T42" fmla="*/ 58 w 909"/>
                <a:gd name="T43" fmla="*/ 29 h 1146"/>
                <a:gd name="T44" fmla="*/ 42 w 909"/>
                <a:gd name="T45" fmla="*/ 20 h 1146"/>
                <a:gd name="T46" fmla="*/ 25 w 909"/>
                <a:gd name="T47" fmla="*/ 13 h 1146"/>
                <a:gd name="T48" fmla="*/ 7 w 909"/>
                <a:gd name="T49" fmla="*/ 6 h 1146"/>
                <a:gd name="T50" fmla="*/ 0 w 909"/>
                <a:gd name="T51" fmla="*/ 0 h 1146"/>
                <a:gd name="T52" fmla="*/ 0 w 909"/>
                <a:gd name="T53" fmla="*/ 0 h 114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09"/>
                <a:gd name="T82" fmla="*/ 0 h 1146"/>
                <a:gd name="T83" fmla="*/ 909 w 909"/>
                <a:gd name="T84" fmla="*/ 1146 h 114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09" h="1146">
                  <a:moveTo>
                    <a:pt x="0" y="0"/>
                  </a:moveTo>
                  <a:lnTo>
                    <a:pt x="183" y="47"/>
                  </a:lnTo>
                  <a:lnTo>
                    <a:pt x="318" y="95"/>
                  </a:lnTo>
                  <a:lnTo>
                    <a:pt x="451" y="156"/>
                  </a:lnTo>
                  <a:lnTo>
                    <a:pt x="569" y="232"/>
                  </a:lnTo>
                  <a:lnTo>
                    <a:pt x="656" y="315"/>
                  </a:lnTo>
                  <a:lnTo>
                    <a:pt x="730" y="388"/>
                  </a:lnTo>
                  <a:lnTo>
                    <a:pt x="812" y="523"/>
                  </a:lnTo>
                  <a:lnTo>
                    <a:pt x="858" y="631"/>
                  </a:lnTo>
                  <a:lnTo>
                    <a:pt x="892" y="743"/>
                  </a:lnTo>
                  <a:lnTo>
                    <a:pt x="909" y="865"/>
                  </a:lnTo>
                  <a:lnTo>
                    <a:pt x="901" y="1002"/>
                  </a:lnTo>
                  <a:lnTo>
                    <a:pt x="867" y="1146"/>
                  </a:lnTo>
                  <a:lnTo>
                    <a:pt x="848" y="1062"/>
                  </a:lnTo>
                  <a:lnTo>
                    <a:pt x="821" y="964"/>
                  </a:lnTo>
                  <a:lnTo>
                    <a:pt x="825" y="865"/>
                  </a:lnTo>
                  <a:lnTo>
                    <a:pt x="816" y="715"/>
                  </a:lnTo>
                  <a:lnTo>
                    <a:pt x="783" y="612"/>
                  </a:lnTo>
                  <a:lnTo>
                    <a:pt x="736" y="513"/>
                  </a:lnTo>
                  <a:lnTo>
                    <a:pt x="681" y="424"/>
                  </a:lnTo>
                  <a:lnTo>
                    <a:pt x="605" y="353"/>
                  </a:lnTo>
                  <a:lnTo>
                    <a:pt x="464" y="230"/>
                  </a:lnTo>
                  <a:lnTo>
                    <a:pt x="337" y="156"/>
                  </a:lnTo>
                  <a:lnTo>
                    <a:pt x="205" y="104"/>
                  </a:lnTo>
                  <a:lnTo>
                    <a:pt x="61" y="47"/>
                  </a:lnTo>
                  <a:lnTo>
                    <a:pt x="0" y="0"/>
                  </a:lnTo>
                  <a:close/>
                </a:path>
              </a:pathLst>
            </a:custGeom>
            <a:solidFill>
              <a:srgbClr val="000000"/>
            </a:solidFill>
            <a:ln w="9525">
              <a:noFill/>
              <a:round/>
              <a:headEnd/>
              <a:tailEnd/>
            </a:ln>
          </p:spPr>
          <p:txBody>
            <a:bodyPr/>
            <a:lstStyle/>
            <a:p>
              <a:endParaRPr lang="fr-FR"/>
            </a:p>
          </p:txBody>
        </p:sp>
        <p:sp>
          <p:nvSpPr>
            <p:cNvPr id="20544" name="Freeform 64"/>
            <p:cNvSpPr>
              <a:spLocks/>
            </p:cNvSpPr>
            <p:nvPr/>
          </p:nvSpPr>
          <p:spPr bwMode="auto">
            <a:xfrm>
              <a:off x="2450" y="2434"/>
              <a:ext cx="259" cy="157"/>
            </a:xfrm>
            <a:custGeom>
              <a:avLst/>
              <a:gdLst>
                <a:gd name="T0" fmla="*/ 4 w 517"/>
                <a:gd name="T1" fmla="*/ 32 h 316"/>
                <a:gd name="T2" fmla="*/ 18 w 517"/>
                <a:gd name="T3" fmla="*/ 21 h 316"/>
                <a:gd name="T4" fmla="*/ 27 w 517"/>
                <a:gd name="T5" fmla="*/ 16 h 316"/>
                <a:gd name="T6" fmla="*/ 40 w 517"/>
                <a:gd name="T7" fmla="*/ 9 h 316"/>
                <a:gd name="T8" fmla="*/ 50 w 517"/>
                <a:gd name="T9" fmla="*/ 4 h 316"/>
                <a:gd name="T10" fmla="*/ 57 w 517"/>
                <a:gd name="T11" fmla="*/ 1 h 316"/>
                <a:gd name="T12" fmla="*/ 65 w 517"/>
                <a:gd name="T13" fmla="*/ 0 h 316"/>
                <a:gd name="T14" fmla="*/ 65 w 517"/>
                <a:gd name="T15" fmla="*/ 2 h 316"/>
                <a:gd name="T16" fmla="*/ 52 w 517"/>
                <a:gd name="T17" fmla="*/ 8 h 316"/>
                <a:gd name="T18" fmla="*/ 36 w 517"/>
                <a:gd name="T19" fmla="*/ 17 h 316"/>
                <a:gd name="T20" fmla="*/ 20 w 517"/>
                <a:gd name="T21" fmla="*/ 27 h 316"/>
                <a:gd name="T22" fmla="*/ 0 w 517"/>
                <a:gd name="T23" fmla="*/ 39 h 316"/>
                <a:gd name="T24" fmla="*/ 4 w 517"/>
                <a:gd name="T25" fmla="*/ 32 h 316"/>
                <a:gd name="T26" fmla="*/ 4 w 517"/>
                <a:gd name="T27" fmla="*/ 32 h 3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7"/>
                <a:gd name="T43" fmla="*/ 0 h 316"/>
                <a:gd name="T44" fmla="*/ 517 w 517"/>
                <a:gd name="T45" fmla="*/ 316 h 3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7" h="316">
                  <a:moveTo>
                    <a:pt x="28" y="263"/>
                  </a:moveTo>
                  <a:lnTo>
                    <a:pt x="140" y="170"/>
                  </a:lnTo>
                  <a:lnTo>
                    <a:pt x="211" y="132"/>
                  </a:lnTo>
                  <a:lnTo>
                    <a:pt x="319" y="76"/>
                  </a:lnTo>
                  <a:lnTo>
                    <a:pt x="399" y="38"/>
                  </a:lnTo>
                  <a:lnTo>
                    <a:pt x="456" y="10"/>
                  </a:lnTo>
                  <a:lnTo>
                    <a:pt x="517" y="0"/>
                  </a:lnTo>
                  <a:lnTo>
                    <a:pt x="517" y="23"/>
                  </a:lnTo>
                  <a:lnTo>
                    <a:pt x="412" y="71"/>
                  </a:lnTo>
                  <a:lnTo>
                    <a:pt x="281" y="137"/>
                  </a:lnTo>
                  <a:lnTo>
                    <a:pt x="155" y="221"/>
                  </a:lnTo>
                  <a:lnTo>
                    <a:pt x="0" y="316"/>
                  </a:lnTo>
                  <a:lnTo>
                    <a:pt x="28" y="263"/>
                  </a:lnTo>
                  <a:close/>
                </a:path>
              </a:pathLst>
            </a:custGeom>
            <a:solidFill>
              <a:srgbClr val="000000"/>
            </a:solidFill>
            <a:ln w="9525">
              <a:noFill/>
              <a:round/>
              <a:headEnd/>
              <a:tailEnd/>
            </a:ln>
          </p:spPr>
          <p:txBody>
            <a:bodyPr/>
            <a:lstStyle/>
            <a:p>
              <a:endParaRPr lang="fr-FR"/>
            </a:p>
          </p:txBody>
        </p:sp>
        <p:sp>
          <p:nvSpPr>
            <p:cNvPr id="20545" name="Freeform 65"/>
            <p:cNvSpPr>
              <a:spLocks/>
            </p:cNvSpPr>
            <p:nvPr/>
          </p:nvSpPr>
          <p:spPr bwMode="auto">
            <a:xfrm>
              <a:off x="2422" y="2584"/>
              <a:ext cx="87" cy="164"/>
            </a:xfrm>
            <a:custGeom>
              <a:avLst/>
              <a:gdLst>
                <a:gd name="T0" fmla="*/ 1 w 174"/>
                <a:gd name="T1" fmla="*/ 41 h 329"/>
                <a:gd name="T2" fmla="*/ 5 w 174"/>
                <a:gd name="T3" fmla="*/ 34 h 329"/>
                <a:gd name="T4" fmla="*/ 11 w 174"/>
                <a:gd name="T5" fmla="*/ 33 h 329"/>
                <a:gd name="T6" fmla="*/ 17 w 174"/>
                <a:gd name="T7" fmla="*/ 31 h 329"/>
                <a:gd name="T8" fmla="*/ 18 w 174"/>
                <a:gd name="T9" fmla="*/ 28 h 329"/>
                <a:gd name="T10" fmla="*/ 19 w 174"/>
                <a:gd name="T11" fmla="*/ 18 h 329"/>
                <a:gd name="T12" fmla="*/ 22 w 174"/>
                <a:gd name="T13" fmla="*/ 10 h 329"/>
                <a:gd name="T14" fmla="*/ 22 w 174"/>
                <a:gd name="T15" fmla="*/ 5 h 329"/>
                <a:gd name="T16" fmla="*/ 9 w 174"/>
                <a:gd name="T17" fmla="*/ 0 h 329"/>
                <a:gd name="T18" fmla="*/ 5 w 174"/>
                <a:gd name="T19" fmla="*/ 6 h 329"/>
                <a:gd name="T20" fmla="*/ 13 w 174"/>
                <a:gd name="T21" fmla="*/ 8 h 329"/>
                <a:gd name="T22" fmla="*/ 13 w 174"/>
                <a:gd name="T23" fmla="*/ 14 h 329"/>
                <a:gd name="T24" fmla="*/ 11 w 174"/>
                <a:gd name="T25" fmla="*/ 21 h 329"/>
                <a:gd name="T26" fmla="*/ 10 w 174"/>
                <a:gd name="T27" fmla="*/ 27 h 329"/>
                <a:gd name="T28" fmla="*/ 6 w 174"/>
                <a:gd name="T29" fmla="*/ 30 h 329"/>
                <a:gd name="T30" fmla="*/ 0 w 174"/>
                <a:gd name="T31" fmla="*/ 32 h 329"/>
                <a:gd name="T32" fmla="*/ 1 w 174"/>
                <a:gd name="T33" fmla="*/ 41 h 329"/>
                <a:gd name="T34" fmla="*/ 1 w 174"/>
                <a:gd name="T35" fmla="*/ 41 h 3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4"/>
                <a:gd name="T55" fmla="*/ 0 h 329"/>
                <a:gd name="T56" fmla="*/ 174 w 174"/>
                <a:gd name="T57" fmla="*/ 329 h 3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4" h="329">
                  <a:moveTo>
                    <a:pt x="9" y="329"/>
                  </a:moveTo>
                  <a:lnTo>
                    <a:pt x="47" y="277"/>
                  </a:lnTo>
                  <a:lnTo>
                    <a:pt x="95" y="264"/>
                  </a:lnTo>
                  <a:lnTo>
                    <a:pt x="133" y="254"/>
                  </a:lnTo>
                  <a:lnTo>
                    <a:pt x="140" y="226"/>
                  </a:lnTo>
                  <a:lnTo>
                    <a:pt x="150" y="146"/>
                  </a:lnTo>
                  <a:lnTo>
                    <a:pt x="174" y="80"/>
                  </a:lnTo>
                  <a:lnTo>
                    <a:pt x="169" y="47"/>
                  </a:lnTo>
                  <a:lnTo>
                    <a:pt x="66" y="0"/>
                  </a:lnTo>
                  <a:lnTo>
                    <a:pt x="47" y="51"/>
                  </a:lnTo>
                  <a:lnTo>
                    <a:pt x="104" y="70"/>
                  </a:lnTo>
                  <a:lnTo>
                    <a:pt x="104" y="118"/>
                  </a:lnTo>
                  <a:lnTo>
                    <a:pt x="89" y="169"/>
                  </a:lnTo>
                  <a:lnTo>
                    <a:pt x="79" y="220"/>
                  </a:lnTo>
                  <a:lnTo>
                    <a:pt x="53" y="245"/>
                  </a:lnTo>
                  <a:lnTo>
                    <a:pt x="0" y="258"/>
                  </a:lnTo>
                  <a:lnTo>
                    <a:pt x="9" y="329"/>
                  </a:lnTo>
                  <a:close/>
                </a:path>
              </a:pathLst>
            </a:custGeom>
            <a:solidFill>
              <a:srgbClr val="000000"/>
            </a:solidFill>
            <a:ln w="9525">
              <a:noFill/>
              <a:round/>
              <a:headEnd/>
              <a:tailEnd/>
            </a:ln>
          </p:spPr>
          <p:txBody>
            <a:bodyPr/>
            <a:lstStyle/>
            <a:p>
              <a:endParaRPr lang="fr-FR"/>
            </a:p>
          </p:txBody>
        </p:sp>
        <p:sp>
          <p:nvSpPr>
            <p:cNvPr id="20546" name="Freeform 66"/>
            <p:cNvSpPr>
              <a:spLocks/>
            </p:cNvSpPr>
            <p:nvPr/>
          </p:nvSpPr>
          <p:spPr bwMode="auto">
            <a:xfrm>
              <a:off x="2427" y="2624"/>
              <a:ext cx="336" cy="226"/>
            </a:xfrm>
            <a:custGeom>
              <a:avLst/>
              <a:gdLst>
                <a:gd name="T0" fmla="*/ 0 w 673"/>
                <a:gd name="T1" fmla="*/ 51 h 452"/>
                <a:gd name="T2" fmla="*/ 11 w 673"/>
                <a:gd name="T3" fmla="*/ 40 h 452"/>
                <a:gd name="T4" fmla="*/ 25 w 673"/>
                <a:gd name="T5" fmla="*/ 28 h 452"/>
                <a:gd name="T6" fmla="*/ 39 w 673"/>
                <a:gd name="T7" fmla="*/ 18 h 452"/>
                <a:gd name="T8" fmla="*/ 53 w 673"/>
                <a:gd name="T9" fmla="*/ 11 h 452"/>
                <a:gd name="T10" fmla="*/ 68 w 673"/>
                <a:gd name="T11" fmla="*/ 4 h 452"/>
                <a:gd name="T12" fmla="*/ 84 w 673"/>
                <a:gd name="T13" fmla="*/ 0 h 452"/>
                <a:gd name="T14" fmla="*/ 73 w 673"/>
                <a:gd name="T15" fmla="*/ 6 h 452"/>
                <a:gd name="T16" fmla="*/ 56 w 673"/>
                <a:gd name="T17" fmla="*/ 15 h 452"/>
                <a:gd name="T18" fmla="*/ 42 w 673"/>
                <a:gd name="T19" fmla="*/ 24 h 452"/>
                <a:gd name="T20" fmla="*/ 30 w 673"/>
                <a:gd name="T21" fmla="*/ 31 h 452"/>
                <a:gd name="T22" fmla="*/ 21 w 673"/>
                <a:gd name="T23" fmla="*/ 39 h 452"/>
                <a:gd name="T24" fmla="*/ 10 w 673"/>
                <a:gd name="T25" fmla="*/ 47 h 452"/>
                <a:gd name="T26" fmla="*/ 1 w 673"/>
                <a:gd name="T27" fmla="*/ 57 h 452"/>
                <a:gd name="T28" fmla="*/ 0 w 673"/>
                <a:gd name="T29" fmla="*/ 51 h 452"/>
                <a:gd name="T30" fmla="*/ 0 w 673"/>
                <a:gd name="T31" fmla="*/ 51 h 4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73"/>
                <a:gd name="T49" fmla="*/ 0 h 452"/>
                <a:gd name="T50" fmla="*/ 673 w 673"/>
                <a:gd name="T51" fmla="*/ 452 h 45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73" h="452">
                  <a:moveTo>
                    <a:pt x="0" y="408"/>
                  </a:moveTo>
                  <a:lnTo>
                    <a:pt x="89" y="319"/>
                  </a:lnTo>
                  <a:lnTo>
                    <a:pt x="203" y="220"/>
                  </a:lnTo>
                  <a:lnTo>
                    <a:pt x="319" y="140"/>
                  </a:lnTo>
                  <a:lnTo>
                    <a:pt x="428" y="85"/>
                  </a:lnTo>
                  <a:lnTo>
                    <a:pt x="546" y="32"/>
                  </a:lnTo>
                  <a:lnTo>
                    <a:pt x="673" y="0"/>
                  </a:lnTo>
                  <a:lnTo>
                    <a:pt x="588" y="47"/>
                  </a:lnTo>
                  <a:lnTo>
                    <a:pt x="451" y="121"/>
                  </a:lnTo>
                  <a:lnTo>
                    <a:pt x="338" y="188"/>
                  </a:lnTo>
                  <a:lnTo>
                    <a:pt x="240" y="254"/>
                  </a:lnTo>
                  <a:lnTo>
                    <a:pt x="169" y="306"/>
                  </a:lnTo>
                  <a:lnTo>
                    <a:pt x="86" y="376"/>
                  </a:lnTo>
                  <a:lnTo>
                    <a:pt x="10" y="452"/>
                  </a:lnTo>
                  <a:lnTo>
                    <a:pt x="0" y="408"/>
                  </a:lnTo>
                  <a:close/>
                </a:path>
              </a:pathLst>
            </a:custGeom>
            <a:solidFill>
              <a:srgbClr val="000000"/>
            </a:solidFill>
            <a:ln w="9525">
              <a:noFill/>
              <a:round/>
              <a:headEnd/>
              <a:tailEnd/>
            </a:ln>
          </p:spPr>
          <p:txBody>
            <a:bodyPr/>
            <a:lstStyle/>
            <a:p>
              <a:endParaRPr lang="fr-FR"/>
            </a:p>
          </p:txBody>
        </p:sp>
        <p:sp>
          <p:nvSpPr>
            <p:cNvPr id="20547" name="Freeform 67"/>
            <p:cNvSpPr>
              <a:spLocks/>
            </p:cNvSpPr>
            <p:nvPr/>
          </p:nvSpPr>
          <p:spPr bwMode="auto">
            <a:xfrm>
              <a:off x="2458" y="2840"/>
              <a:ext cx="539" cy="251"/>
            </a:xfrm>
            <a:custGeom>
              <a:avLst/>
              <a:gdLst>
                <a:gd name="T0" fmla="*/ 0 w 1078"/>
                <a:gd name="T1" fmla="*/ 23 h 502"/>
                <a:gd name="T2" fmla="*/ 8 w 1078"/>
                <a:gd name="T3" fmla="*/ 9 h 502"/>
                <a:gd name="T4" fmla="*/ 17 w 1078"/>
                <a:gd name="T5" fmla="*/ 0 h 502"/>
                <a:gd name="T6" fmla="*/ 22 w 1078"/>
                <a:gd name="T7" fmla="*/ 3 h 502"/>
                <a:gd name="T8" fmla="*/ 20 w 1078"/>
                <a:gd name="T9" fmla="*/ 27 h 502"/>
                <a:gd name="T10" fmla="*/ 26 w 1078"/>
                <a:gd name="T11" fmla="*/ 27 h 502"/>
                <a:gd name="T12" fmla="*/ 30 w 1078"/>
                <a:gd name="T13" fmla="*/ 30 h 502"/>
                <a:gd name="T14" fmla="*/ 33 w 1078"/>
                <a:gd name="T15" fmla="*/ 37 h 502"/>
                <a:gd name="T16" fmla="*/ 34 w 1078"/>
                <a:gd name="T17" fmla="*/ 48 h 502"/>
                <a:gd name="T18" fmla="*/ 44 w 1078"/>
                <a:gd name="T19" fmla="*/ 37 h 502"/>
                <a:gd name="T20" fmla="*/ 56 w 1078"/>
                <a:gd name="T21" fmla="*/ 28 h 502"/>
                <a:gd name="T22" fmla="*/ 70 w 1078"/>
                <a:gd name="T23" fmla="*/ 22 h 502"/>
                <a:gd name="T24" fmla="*/ 85 w 1078"/>
                <a:gd name="T25" fmla="*/ 14 h 502"/>
                <a:gd name="T26" fmla="*/ 104 w 1078"/>
                <a:gd name="T27" fmla="*/ 7 h 502"/>
                <a:gd name="T28" fmla="*/ 122 w 1078"/>
                <a:gd name="T29" fmla="*/ 5 h 502"/>
                <a:gd name="T30" fmla="*/ 135 w 1078"/>
                <a:gd name="T31" fmla="*/ 6 h 502"/>
                <a:gd name="T32" fmla="*/ 131 w 1078"/>
                <a:gd name="T33" fmla="*/ 9 h 502"/>
                <a:gd name="T34" fmla="*/ 106 w 1078"/>
                <a:gd name="T35" fmla="*/ 14 h 502"/>
                <a:gd name="T36" fmla="*/ 90 w 1078"/>
                <a:gd name="T37" fmla="*/ 20 h 502"/>
                <a:gd name="T38" fmla="*/ 76 w 1078"/>
                <a:gd name="T39" fmla="*/ 26 h 502"/>
                <a:gd name="T40" fmla="*/ 63 w 1078"/>
                <a:gd name="T41" fmla="*/ 33 h 502"/>
                <a:gd name="T42" fmla="*/ 49 w 1078"/>
                <a:gd name="T43" fmla="*/ 42 h 502"/>
                <a:gd name="T44" fmla="*/ 43 w 1078"/>
                <a:gd name="T45" fmla="*/ 47 h 502"/>
                <a:gd name="T46" fmla="*/ 36 w 1078"/>
                <a:gd name="T47" fmla="*/ 53 h 502"/>
                <a:gd name="T48" fmla="*/ 34 w 1078"/>
                <a:gd name="T49" fmla="*/ 63 h 502"/>
                <a:gd name="T50" fmla="*/ 27 w 1078"/>
                <a:gd name="T51" fmla="*/ 57 h 502"/>
                <a:gd name="T52" fmla="*/ 27 w 1078"/>
                <a:gd name="T53" fmla="*/ 47 h 502"/>
                <a:gd name="T54" fmla="*/ 27 w 1078"/>
                <a:gd name="T55" fmla="*/ 38 h 502"/>
                <a:gd name="T56" fmla="*/ 26 w 1078"/>
                <a:gd name="T57" fmla="*/ 34 h 502"/>
                <a:gd name="T58" fmla="*/ 21 w 1078"/>
                <a:gd name="T59" fmla="*/ 31 h 502"/>
                <a:gd name="T60" fmla="*/ 17 w 1078"/>
                <a:gd name="T61" fmla="*/ 31 h 502"/>
                <a:gd name="T62" fmla="*/ 14 w 1078"/>
                <a:gd name="T63" fmla="*/ 28 h 502"/>
                <a:gd name="T64" fmla="*/ 15 w 1078"/>
                <a:gd name="T65" fmla="*/ 11 h 502"/>
                <a:gd name="T66" fmla="*/ 10 w 1078"/>
                <a:gd name="T67" fmla="*/ 17 h 502"/>
                <a:gd name="T68" fmla="*/ 9 w 1078"/>
                <a:gd name="T69" fmla="*/ 22 h 502"/>
                <a:gd name="T70" fmla="*/ 4 w 1078"/>
                <a:gd name="T71" fmla="*/ 29 h 502"/>
                <a:gd name="T72" fmla="*/ 0 w 1078"/>
                <a:gd name="T73" fmla="*/ 23 h 502"/>
                <a:gd name="T74" fmla="*/ 0 w 1078"/>
                <a:gd name="T75" fmla="*/ 23 h 5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78"/>
                <a:gd name="T115" fmla="*/ 0 h 502"/>
                <a:gd name="T116" fmla="*/ 1078 w 1078"/>
                <a:gd name="T117" fmla="*/ 502 h 5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78" h="502">
                  <a:moveTo>
                    <a:pt x="0" y="182"/>
                  </a:moveTo>
                  <a:lnTo>
                    <a:pt x="68" y="65"/>
                  </a:lnTo>
                  <a:lnTo>
                    <a:pt x="140" y="0"/>
                  </a:lnTo>
                  <a:lnTo>
                    <a:pt x="177" y="19"/>
                  </a:lnTo>
                  <a:lnTo>
                    <a:pt x="163" y="211"/>
                  </a:lnTo>
                  <a:lnTo>
                    <a:pt x="215" y="215"/>
                  </a:lnTo>
                  <a:lnTo>
                    <a:pt x="247" y="239"/>
                  </a:lnTo>
                  <a:lnTo>
                    <a:pt x="262" y="295"/>
                  </a:lnTo>
                  <a:lnTo>
                    <a:pt x="266" y="380"/>
                  </a:lnTo>
                  <a:lnTo>
                    <a:pt x="355" y="291"/>
                  </a:lnTo>
                  <a:lnTo>
                    <a:pt x="454" y="224"/>
                  </a:lnTo>
                  <a:lnTo>
                    <a:pt x="566" y="169"/>
                  </a:lnTo>
                  <a:lnTo>
                    <a:pt x="684" y="112"/>
                  </a:lnTo>
                  <a:lnTo>
                    <a:pt x="838" y="55"/>
                  </a:lnTo>
                  <a:lnTo>
                    <a:pt x="981" y="36"/>
                  </a:lnTo>
                  <a:lnTo>
                    <a:pt x="1078" y="42"/>
                  </a:lnTo>
                  <a:lnTo>
                    <a:pt x="1042" y="70"/>
                  </a:lnTo>
                  <a:lnTo>
                    <a:pt x="848" y="112"/>
                  </a:lnTo>
                  <a:lnTo>
                    <a:pt x="722" y="154"/>
                  </a:lnTo>
                  <a:lnTo>
                    <a:pt x="614" y="207"/>
                  </a:lnTo>
                  <a:lnTo>
                    <a:pt x="506" y="258"/>
                  </a:lnTo>
                  <a:lnTo>
                    <a:pt x="397" y="329"/>
                  </a:lnTo>
                  <a:lnTo>
                    <a:pt x="346" y="374"/>
                  </a:lnTo>
                  <a:lnTo>
                    <a:pt x="291" y="422"/>
                  </a:lnTo>
                  <a:lnTo>
                    <a:pt x="275" y="502"/>
                  </a:lnTo>
                  <a:lnTo>
                    <a:pt x="220" y="450"/>
                  </a:lnTo>
                  <a:lnTo>
                    <a:pt x="220" y="371"/>
                  </a:lnTo>
                  <a:lnTo>
                    <a:pt x="220" y="300"/>
                  </a:lnTo>
                  <a:lnTo>
                    <a:pt x="211" y="272"/>
                  </a:lnTo>
                  <a:lnTo>
                    <a:pt x="173" y="253"/>
                  </a:lnTo>
                  <a:lnTo>
                    <a:pt x="135" y="249"/>
                  </a:lnTo>
                  <a:lnTo>
                    <a:pt x="116" y="224"/>
                  </a:lnTo>
                  <a:lnTo>
                    <a:pt x="121" y="84"/>
                  </a:lnTo>
                  <a:lnTo>
                    <a:pt x="87" y="131"/>
                  </a:lnTo>
                  <a:lnTo>
                    <a:pt x="74" y="169"/>
                  </a:lnTo>
                  <a:lnTo>
                    <a:pt x="32" y="230"/>
                  </a:lnTo>
                  <a:lnTo>
                    <a:pt x="0" y="182"/>
                  </a:lnTo>
                  <a:close/>
                </a:path>
              </a:pathLst>
            </a:custGeom>
            <a:solidFill>
              <a:srgbClr val="000000"/>
            </a:solidFill>
            <a:ln w="9525">
              <a:noFill/>
              <a:round/>
              <a:headEnd/>
              <a:tailEnd/>
            </a:ln>
          </p:spPr>
          <p:txBody>
            <a:bodyPr/>
            <a:lstStyle/>
            <a:p>
              <a:endParaRPr lang="fr-FR"/>
            </a:p>
          </p:txBody>
        </p:sp>
        <p:sp>
          <p:nvSpPr>
            <p:cNvPr id="20548" name="Freeform 68"/>
            <p:cNvSpPr>
              <a:spLocks/>
            </p:cNvSpPr>
            <p:nvPr/>
          </p:nvSpPr>
          <p:spPr bwMode="auto">
            <a:xfrm>
              <a:off x="2575" y="2555"/>
              <a:ext cx="741" cy="661"/>
            </a:xfrm>
            <a:custGeom>
              <a:avLst/>
              <a:gdLst>
                <a:gd name="T0" fmla="*/ 7 w 1483"/>
                <a:gd name="T1" fmla="*/ 0 h 1321"/>
                <a:gd name="T2" fmla="*/ 3 w 1483"/>
                <a:gd name="T3" fmla="*/ 9 h 1321"/>
                <a:gd name="T4" fmla="*/ 1 w 1483"/>
                <a:gd name="T5" fmla="*/ 22 h 1321"/>
                <a:gd name="T6" fmla="*/ 0 w 1483"/>
                <a:gd name="T7" fmla="*/ 39 h 1321"/>
                <a:gd name="T8" fmla="*/ 1 w 1483"/>
                <a:gd name="T9" fmla="*/ 55 h 1321"/>
                <a:gd name="T10" fmla="*/ 4 w 1483"/>
                <a:gd name="T11" fmla="*/ 69 h 1321"/>
                <a:gd name="T12" fmla="*/ 7 w 1483"/>
                <a:gd name="T13" fmla="*/ 82 h 1321"/>
                <a:gd name="T14" fmla="*/ 11 w 1483"/>
                <a:gd name="T15" fmla="*/ 94 h 1321"/>
                <a:gd name="T16" fmla="*/ 18 w 1483"/>
                <a:gd name="T17" fmla="*/ 110 h 1321"/>
                <a:gd name="T18" fmla="*/ 25 w 1483"/>
                <a:gd name="T19" fmla="*/ 122 h 1321"/>
                <a:gd name="T20" fmla="*/ 34 w 1483"/>
                <a:gd name="T21" fmla="*/ 133 h 1321"/>
                <a:gd name="T22" fmla="*/ 47 w 1483"/>
                <a:gd name="T23" fmla="*/ 144 h 1321"/>
                <a:gd name="T24" fmla="*/ 70 w 1483"/>
                <a:gd name="T25" fmla="*/ 163 h 1321"/>
                <a:gd name="T26" fmla="*/ 88 w 1483"/>
                <a:gd name="T27" fmla="*/ 166 h 1321"/>
                <a:gd name="T28" fmla="*/ 80 w 1483"/>
                <a:gd name="T29" fmla="*/ 158 h 1321"/>
                <a:gd name="T30" fmla="*/ 89 w 1483"/>
                <a:gd name="T31" fmla="*/ 155 h 1321"/>
                <a:gd name="T32" fmla="*/ 105 w 1483"/>
                <a:gd name="T33" fmla="*/ 153 h 1321"/>
                <a:gd name="T34" fmla="*/ 110 w 1483"/>
                <a:gd name="T35" fmla="*/ 155 h 1321"/>
                <a:gd name="T36" fmla="*/ 116 w 1483"/>
                <a:gd name="T37" fmla="*/ 155 h 1321"/>
                <a:gd name="T38" fmla="*/ 123 w 1483"/>
                <a:gd name="T39" fmla="*/ 152 h 1321"/>
                <a:gd name="T40" fmla="*/ 134 w 1483"/>
                <a:gd name="T41" fmla="*/ 151 h 1321"/>
                <a:gd name="T42" fmla="*/ 134 w 1483"/>
                <a:gd name="T43" fmla="*/ 157 h 1321"/>
                <a:gd name="T44" fmla="*/ 145 w 1483"/>
                <a:gd name="T45" fmla="*/ 150 h 1321"/>
                <a:gd name="T46" fmla="*/ 159 w 1483"/>
                <a:gd name="T47" fmla="*/ 140 h 1321"/>
                <a:gd name="T48" fmla="*/ 170 w 1483"/>
                <a:gd name="T49" fmla="*/ 128 h 1321"/>
                <a:gd name="T50" fmla="*/ 178 w 1483"/>
                <a:gd name="T51" fmla="*/ 120 h 1321"/>
                <a:gd name="T52" fmla="*/ 185 w 1483"/>
                <a:gd name="T53" fmla="*/ 108 h 1321"/>
                <a:gd name="T54" fmla="*/ 180 w 1483"/>
                <a:gd name="T55" fmla="*/ 109 h 1321"/>
                <a:gd name="T56" fmla="*/ 176 w 1483"/>
                <a:gd name="T57" fmla="*/ 113 h 1321"/>
                <a:gd name="T58" fmla="*/ 169 w 1483"/>
                <a:gd name="T59" fmla="*/ 121 h 1321"/>
                <a:gd name="T60" fmla="*/ 163 w 1483"/>
                <a:gd name="T61" fmla="*/ 129 h 1321"/>
                <a:gd name="T62" fmla="*/ 149 w 1483"/>
                <a:gd name="T63" fmla="*/ 140 h 1321"/>
                <a:gd name="T64" fmla="*/ 139 w 1483"/>
                <a:gd name="T65" fmla="*/ 147 h 1321"/>
                <a:gd name="T66" fmla="*/ 127 w 1483"/>
                <a:gd name="T67" fmla="*/ 147 h 1321"/>
                <a:gd name="T68" fmla="*/ 119 w 1483"/>
                <a:gd name="T69" fmla="*/ 149 h 1321"/>
                <a:gd name="T70" fmla="*/ 113 w 1483"/>
                <a:gd name="T71" fmla="*/ 150 h 1321"/>
                <a:gd name="T72" fmla="*/ 116 w 1483"/>
                <a:gd name="T73" fmla="*/ 144 h 1321"/>
                <a:gd name="T74" fmla="*/ 122 w 1483"/>
                <a:gd name="T75" fmla="*/ 133 h 1321"/>
                <a:gd name="T76" fmla="*/ 117 w 1483"/>
                <a:gd name="T77" fmla="*/ 135 h 1321"/>
                <a:gd name="T78" fmla="*/ 112 w 1483"/>
                <a:gd name="T79" fmla="*/ 143 h 1321"/>
                <a:gd name="T80" fmla="*/ 108 w 1483"/>
                <a:gd name="T81" fmla="*/ 148 h 1321"/>
                <a:gd name="T82" fmla="*/ 92 w 1483"/>
                <a:gd name="T83" fmla="*/ 151 h 1321"/>
                <a:gd name="T84" fmla="*/ 84 w 1483"/>
                <a:gd name="T85" fmla="*/ 153 h 1321"/>
                <a:gd name="T86" fmla="*/ 76 w 1483"/>
                <a:gd name="T87" fmla="*/ 153 h 1321"/>
                <a:gd name="T88" fmla="*/ 67 w 1483"/>
                <a:gd name="T89" fmla="*/ 150 h 1321"/>
                <a:gd name="T90" fmla="*/ 59 w 1483"/>
                <a:gd name="T91" fmla="*/ 144 h 1321"/>
                <a:gd name="T92" fmla="*/ 49 w 1483"/>
                <a:gd name="T93" fmla="*/ 135 h 1321"/>
                <a:gd name="T94" fmla="*/ 39 w 1483"/>
                <a:gd name="T95" fmla="*/ 126 h 1321"/>
                <a:gd name="T96" fmla="*/ 31 w 1483"/>
                <a:gd name="T97" fmla="*/ 116 h 1321"/>
                <a:gd name="T98" fmla="*/ 24 w 1483"/>
                <a:gd name="T99" fmla="*/ 106 h 1321"/>
                <a:gd name="T100" fmla="*/ 18 w 1483"/>
                <a:gd name="T101" fmla="*/ 93 h 1321"/>
                <a:gd name="T102" fmla="*/ 13 w 1483"/>
                <a:gd name="T103" fmla="*/ 81 h 1321"/>
                <a:gd name="T104" fmla="*/ 10 w 1483"/>
                <a:gd name="T105" fmla="*/ 70 h 1321"/>
                <a:gd name="T106" fmla="*/ 8 w 1483"/>
                <a:gd name="T107" fmla="*/ 57 h 1321"/>
                <a:gd name="T108" fmla="*/ 7 w 1483"/>
                <a:gd name="T109" fmla="*/ 42 h 1321"/>
                <a:gd name="T110" fmla="*/ 5 w 1483"/>
                <a:gd name="T111" fmla="*/ 25 h 1321"/>
                <a:gd name="T112" fmla="*/ 7 w 1483"/>
                <a:gd name="T113" fmla="*/ 13 h 1321"/>
                <a:gd name="T114" fmla="*/ 8 w 1483"/>
                <a:gd name="T115" fmla="*/ 6 h 1321"/>
                <a:gd name="T116" fmla="*/ 7 w 1483"/>
                <a:gd name="T117" fmla="*/ 0 h 1321"/>
                <a:gd name="T118" fmla="*/ 7 w 1483"/>
                <a:gd name="T119" fmla="*/ 0 h 132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83"/>
                <a:gd name="T181" fmla="*/ 0 h 1321"/>
                <a:gd name="T182" fmla="*/ 1483 w 1483"/>
                <a:gd name="T183" fmla="*/ 1321 h 132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83" h="1321">
                  <a:moveTo>
                    <a:pt x="57" y="0"/>
                  </a:moveTo>
                  <a:lnTo>
                    <a:pt x="28" y="66"/>
                  </a:lnTo>
                  <a:lnTo>
                    <a:pt x="9" y="175"/>
                  </a:lnTo>
                  <a:lnTo>
                    <a:pt x="0" y="306"/>
                  </a:lnTo>
                  <a:lnTo>
                    <a:pt x="13" y="433"/>
                  </a:lnTo>
                  <a:lnTo>
                    <a:pt x="32" y="545"/>
                  </a:lnTo>
                  <a:lnTo>
                    <a:pt x="57" y="650"/>
                  </a:lnTo>
                  <a:lnTo>
                    <a:pt x="93" y="749"/>
                  </a:lnTo>
                  <a:lnTo>
                    <a:pt x="144" y="880"/>
                  </a:lnTo>
                  <a:lnTo>
                    <a:pt x="207" y="973"/>
                  </a:lnTo>
                  <a:lnTo>
                    <a:pt x="277" y="1058"/>
                  </a:lnTo>
                  <a:lnTo>
                    <a:pt x="380" y="1152"/>
                  </a:lnTo>
                  <a:lnTo>
                    <a:pt x="562" y="1302"/>
                  </a:lnTo>
                  <a:lnTo>
                    <a:pt x="709" y="1321"/>
                  </a:lnTo>
                  <a:lnTo>
                    <a:pt x="642" y="1260"/>
                  </a:lnTo>
                  <a:lnTo>
                    <a:pt x="713" y="1237"/>
                  </a:lnTo>
                  <a:lnTo>
                    <a:pt x="840" y="1222"/>
                  </a:lnTo>
                  <a:lnTo>
                    <a:pt x="882" y="1237"/>
                  </a:lnTo>
                  <a:lnTo>
                    <a:pt x="933" y="1237"/>
                  </a:lnTo>
                  <a:lnTo>
                    <a:pt x="985" y="1212"/>
                  </a:lnTo>
                  <a:lnTo>
                    <a:pt x="1074" y="1203"/>
                  </a:lnTo>
                  <a:lnTo>
                    <a:pt x="1074" y="1256"/>
                  </a:lnTo>
                  <a:lnTo>
                    <a:pt x="1163" y="1199"/>
                  </a:lnTo>
                  <a:lnTo>
                    <a:pt x="1272" y="1115"/>
                  </a:lnTo>
                  <a:lnTo>
                    <a:pt x="1367" y="1024"/>
                  </a:lnTo>
                  <a:lnTo>
                    <a:pt x="1431" y="954"/>
                  </a:lnTo>
                  <a:lnTo>
                    <a:pt x="1483" y="861"/>
                  </a:lnTo>
                  <a:lnTo>
                    <a:pt x="1441" y="865"/>
                  </a:lnTo>
                  <a:lnTo>
                    <a:pt x="1412" y="903"/>
                  </a:lnTo>
                  <a:lnTo>
                    <a:pt x="1357" y="963"/>
                  </a:lnTo>
                  <a:lnTo>
                    <a:pt x="1310" y="1030"/>
                  </a:lnTo>
                  <a:lnTo>
                    <a:pt x="1197" y="1119"/>
                  </a:lnTo>
                  <a:lnTo>
                    <a:pt x="1112" y="1171"/>
                  </a:lnTo>
                  <a:lnTo>
                    <a:pt x="1019" y="1171"/>
                  </a:lnTo>
                  <a:lnTo>
                    <a:pt x="952" y="1186"/>
                  </a:lnTo>
                  <a:lnTo>
                    <a:pt x="910" y="1193"/>
                  </a:lnTo>
                  <a:lnTo>
                    <a:pt x="933" y="1148"/>
                  </a:lnTo>
                  <a:lnTo>
                    <a:pt x="977" y="1058"/>
                  </a:lnTo>
                  <a:lnTo>
                    <a:pt x="943" y="1077"/>
                  </a:lnTo>
                  <a:lnTo>
                    <a:pt x="897" y="1142"/>
                  </a:lnTo>
                  <a:lnTo>
                    <a:pt x="869" y="1180"/>
                  </a:lnTo>
                  <a:lnTo>
                    <a:pt x="741" y="1203"/>
                  </a:lnTo>
                  <a:lnTo>
                    <a:pt x="675" y="1218"/>
                  </a:lnTo>
                  <a:lnTo>
                    <a:pt x="610" y="1222"/>
                  </a:lnTo>
                  <a:lnTo>
                    <a:pt x="543" y="1193"/>
                  </a:lnTo>
                  <a:lnTo>
                    <a:pt x="473" y="1152"/>
                  </a:lnTo>
                  <a:lnTo>
                    <a:pt x="393" y="1077"/>
                  </a:lnTo>
                  <a:lnTo>
                    <a:pt x="319" y="1007"/>
                  </a:lnTo>
                  <a:lnTo>
                    <a:pt x="249" y="922"/>
                  </a:lnTo>
                  <a:lnTo>
                    <a:pt x="192" y="842"/>
                  </a:lnTo>
                  <a:lnTo>
                    <a:pt x="144" y="743"/>
                  </a:lnTo>
                  <a:lnTo>
                    <a:pt x="108" y="644"/>
                  </a:lnTo>
                  <a:lnTo>
                    <a:pt x="83" y="560"/>
                  </a:lnTo>
                  <a:lnTo>
                    <a:pt x="64" y="456"/>
                  </a:lnTo>
                  <a:lnTo>
                    <a:pt x="57" y="330"/>
                  </a:lnTo>
                  <a:lnTo>
                    <a:pt x="41" y="194"/>
                  </a:lnTo>
                  <a:lnTo>
                    <a:pt x="60" y="99"/>
                  </a:lnTo>
                  <a:lnTo>
                    <a:pt x="64" y="43"/>
                  </a:lnTo>
                  <a:lnTo>
                    <a:pt x="57" y="0"/>
                  </a:lnTo>
                  <a:close/>
                </a:path>
              </a:pathLst>
            </a:custGeom>
            <a:solidFill>
              <a:srgbClr val="000000"/>
            </a:solidFill>
            <a:ln w="9525">
              <a:noFill/>
              <a:round/>
              <a:headEnd/>
              <a:tailEnd/>
            </a:ln>
          </p:spPr>
          <p:txBody>
            <a:bodyPr/>
            <a:lstStyle/>
            <a:p>
              <a:endParaRPr lang="fr-FR"/>
            </a:p>
          </p:txBody>
        </p:sp>
        <p:sp>
          <p:nvSpPr>
            <p:cNvPr id="20549" name="Freeform 69"/>
            <p:cNvSpPr>
              <a:spLocks/>
            </p:cNvSpPr>
            <p:nvPr/>
          </p:nvSpPr>
          <p:spPr bwMode="auto">
            <a:xfrm>
              <a:off x="2629" y="2288"/>
              <a:ext cx="197" cy="190"/>
            </a:xfrm>
            <a:custGeom>
              <a:avLst/>
              <a:gdLst>
                <a:gd name="T0" fmla="*/ 42 w 394"/>
                <a:gd name="T1" fmla="*/ 0 h 380"/>
                <a:gd name="T2" fmla="*/ 29 w 394"/>
                <a:gd name="T3" fmla="*/ 9 h 380"/>
                <a:gd name="T4" fmla="*/ 22 w 394"/>
                <a:gd name="T5" fmla="*/ 15 h 380"/>
                <a:gd name="T6" fmla="*/ 14 w 394"/>
                <a:gd name="T7" fmla="*/ 24 h 380"/>
                <a:gd name="T8" fmla="*/ 6 w 394"/>
                <a:gd name="T9" fmla="*/ 31 h 380"/>
                <a:gd name="T10" fmla="*/ 0 w 394"/>
                <a:gd name="T11" fmla="*/ 48 h 380"/>
                <a:gd name="T12" fmla="*/ 9 w 394"/>
                <a:gd name="T13" fmla="*/ 43 h 380"/>
                <a:gd name="T14" fmla="*/ 14 w 394"/>
                <a:gd name="T15" fmla="*/ 33 h 380"/>
                <a:gd name="T16" fmla="*/ 24 w 394"/>
                <a:gd name="T17" fmla="*/ 22 h 380"/>
                <a:gd name="T18" fmla="*/ 31 w 394"/>
                <a:gd name="T19" fmla="*/ 14 h 380"/>
                <a:gd name="T20" fmla="*/ 40 w 394"/>
                <a:gd name="T21" fmla="*/ 7 h 380"/>
                <a:gd name="T22" fmla="*/ 49 w 394"/>
                <a:gd name="T23" fmla="*/ 1 h 380"/>
                <a:gd name="T24" fmla="*/ 42 w 394"/>
                <a:gd name="T25" fmla="*/ 0 h 380"/>
                <a:gd name="T26" fmla="*/ 42 w 394"/>
                <a:gd name="T27" fmla="*/ 0 h 3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4"/>
                <a:gd name="T43" fmla="*/ 0 h 380"/>
                <a:gd name="T44" fmla="*/ 394 w 394"/>
                <a:gd name="T45" fmla="*/ 380 h 3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4" h="380">
                  <a:moveTo>
                    <a:pt x="333" y="0"/>
                  </a:moveTo>
                  <a:lnTo>
                    <a:pt x="234" y="70"/>
                  </a:lnTo>
                  <a:lnTo>
                    <a:pt x="169" y="127"/>
                  </a:lnTo>
                  <a:lnTo>
                    <a:pt x="112" y="192"/>
                  </a:lnTo>
                  <a:lnTo>
                    <a:pt x="55" y="252"/>
                  </a:lnTo>
                  <a:lnTo>
                    <a:pt x="0" y="380"/>
                  </a:lnTo>
                  <a:lnTo>
                    <a:pt x="65" y="342"/>
                  </a:lnTo>
                  <a:lnTo>
                    <a:pt x="116" y="258"/>
                  </a:lnTo>
                  <a:lnTo>
                    <a:pt x="192" y="173"/>
                  </a:lnTo>
                  <a:lnTo>
                    <a:pt x="253" y="112"/>
                  </a:lnTo>
                  <a:lnTo>
                    <a:pt x="319" y="60"/>
                  </a:lnTo>
                  <a:lnTo>
                    <a:pt x="394" y="3"/>
                  </a:lnTo>
                  <a:lnTo>
                    <a:pt x="333" y="0"/>
                  </a:lnTo>
                  <a:close/>
                </a:path>
              </a:pathLst>
            </a:custGeom>
            <a:solidFill>
              <a:srgbClr val="000000"/>
            </a:solidFill>
            <a:ln w="9525">
              <a:noFill/>
              <a:round/>
              <a:headEnd/>
              <a:tailEnd/>
            </a:ln>
          </p:spPr>
          <p:txBody>
            <a:bodyPr/>
            <a:lstStyle/>
            <a:p>
              <a:endParaRPr lang="fr-FR"/>
            </a:p>
          </p:txBody>
        </p:sp>
        <p:sp>
          <p:nvSpPr>
            <p:cNvPr id="20550" name="Freeform 70"/>
            <p:cNvSpPr>
              <a:spLocks/>
            </p:cNvSpPr>
            <p:nvPr/>
          </p:nvSpPr>
          <p:spPr bwMode="auto">
            <a:xfrm>
              <a:off x="2894" y="2295"/>
              <a:ext cx="253" cy="773"/>
            </a:xfrm>
            <a:custGeom>
              <a:avLst/>
              <a:gdLst>
                <a:gd name="T0" fmla="*/ 0 w 506"/>
                <a:gd name="T1" fmla="*/ 1 h 1545"/>
                <a:gd name="T2" fmla="*/ 12 w 506"/>
                <a:gd name="T3" fmla="*/ 7 h 1545"/>
                <a:gd name="T4" fmla="*/ 20 w 506"/>
                <a:gd name="T5" fmla="*/ 13 h 1545"/>
                <a:gd name="T6" fmla="*/ 26 w 506"/>
                <a:gd name="T7" fmla="*/ 19 h 1545"/>
                <a:gd name="T8" fmla="*/ 34 w 506"/>
                <a:gd name="T9" fmla="*/ 29 h 1545"/>
                <a:gd name="T10" fmla="*/ 42 w 506"/>
                <a:gd name="T11" fmla="*/ 44 h 1545"/>
                <a:gd name="T12" fmla="*/ 47 w 506"/>
                <a:gd name="T13" fmla="*/ 58 h 1545"/>
                <a:gd name="T14" fmla="*/ 53 w 506"/>
                <a:gd name="T15" fmla="*/ 74 h 1545"/>
                <a:gd name="T16" fmla="*/ 57 w 506"/>
                <a:gd name="T17" fmla="*/ 95 h 1545"/>
                <a:gd name="T18" fmla="*/ 57 w 506"/>
                <a:gd name="T19" fmla="*/ 121 h 1545"/>
                <a:gd name="T20" fmla="*/ 56 w 506"/>
                <a:gd name="T21" fmla="*/ 143 h 1545"/>
                <a:gd name="T22" fmla="*/ 54 w 506"/>
                <a:gd name="T23" fmla="*/ 154 h 1545"/>
                <a:gd name="T24" fmla="*/ 52 w 506"/>
                <a:gd name="T25" fmla="*/ 167 h 1545"/>
                <a:gd name="T26" fmla="*/ 47 w 506"/>
                <a:gd name="T27" fmla="*/ 181 h 1545"/>
                <a:gd name="T28" fmla="*/ 43 w 506"/>
                <a:gd name="T29" fmla="*/ 194 h 1545"/>
                <a:gd name="T30" fmla="*/ 48 w 506"/>
                <a:gd name="T31" fmla="*/ 190 h 1545"/>
                <a:gd name="T32" fmla="*/ 54 w 506"/>
                <a:gd name="T33" fmla="*/ 177 h 1545"/>
                <a:gd name="T34" fmla="*/ 60 w 506"/>
                <a:gd name="T35" fmla="*/ 158 h 1545"/>
                <a:gd name="T36" fmla="*/ 63 w 506"/>
                <a:gd name="T37" fmla="*/ 137 h 1545"/>
                <a:gd name="T38" fmla="*/ 63 w 506"/>
                <a:gd name="T39" fmla="*/ 121 h 1545"/>
                <a:gd name="T40" fmla="*/ 62 w 506"/>
                <a:gd name="T41" fmla="*/ 99 h 1545"/>
                <a:gd name="T42" fmla="*/ 60 w 506"/>
                <a:gd name="T43" fmla="*/ 79 h 1545"/>
                <a:gd name="T44" fmla="*/ 56 w 506"/>
                <a:gd name="T45" fmla="*/ 65 h 1545"/>
                <a:gd name="T46" fmla="*/ 52 w 506"/>
                <a:gd name="T47" fmla="*/ 51 h 1545"/>
                <a:gd name="T48" fmla="*/ 43 w 506"/>
                <a:gd name="T49" fmla="*/ 32 h 1545"/>
                <a:gd name="T50" fmla="*/ 37 w 506"/>
                <a:gd name="T51" fmla="*/ 21 h 1545"/>
                <a:gd name="T52" fmla="*/ 27 w 506"/>
                <a:gd name="T53" fmla="*/ 11 h 1545"/>
                <a:gd name="T54" fmla="*/ 17 w 506"/>
                <a:gd name="T55" fmla="*/ 5 h 1545"/>
                <a:gd name="T56" fmla="*/ 12 w 506"/>
                <a:gd name="T57" fmla="*/ 0 h 1545"/>
                <a:gd name="T58" fmla="*/ 0 w 506"/>
                <a:gd name="T59" fmla="*/ 1 h 1545"/>
                <a:gd name="T60" fmla="*/ 0 w 506"/>
                <a:gd name="T61" fmla="*/ 1 h 15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06"/>
                <a:gd name="T94" fmla="*/ 0 h 1545"/>
                <a:gd name="T95" fmla="*/ 506 w 506"/>
                <a:gd name="T96" fmla="*/ 1545 h 154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06" h="1545">
                  <a:moveTo>
                    <a:pt x="0" y="6"/>
                  </a:moveTo>
                  <a:lnTo>
                    <a:pt x="90" y="51"/>
                  </a:lnTo>
                  <a:lnTo>
                    <a:pt x="154" y="99"/>
                  </a:lnTo>
                  <a:lnTo>
                    <a:pt x="206" y="146"/>
                  </a:lnTo>
                  <a:lnTo>
                    <a:pt x="269" y="226"/>
                  </a:lnTo>
                  <a:lnTo>
                    <a:pt x="333" y="348"/>
                  </a:lnTo>
                  <a:lnTo>
                    <a:pt x="375" y="460"/>
                  </a:lnTo>
                  <a:lnTo>
                    <a:pt x="423" y="587"/>
                  </a:lnTo>
                  <a:lnTo>
                    <a:pt x="451" y="753"/>
                  </a:lnTo>
                  <a:lnTo>
                    <a:pt x="451" y="967"/>
                  </a:lnTo>
                  <a:lnTo>
                    <a:pt x="445" y="1137"/>
                  </a:lnTo>
                  <a:lnTo>
                    <a:pt x="432" y="1232"/>
                  </a:lnTo>
                  <a:lnTo>
                    <a:pt x="413" y="1334"/>
                  </a:lnTo>
                  <a:lnTo>
                    <a:pt x="375" y="1448"/>
                  </a:lnTo>
                  <a:lnTo>
                    <a:pt x="339" y="1545"/>
                  </a:lnTo>
                  <a:lnTo>
                    <a:pt x="381" y="1513"/>
                  </a:lnTo>
                  <a:lnTo>
                    <a:pt x="432" y="1410"/>
                  </a:lnTo>
                  <a:lnTo>
                    <a:pt x="474" y="1260"/>
                  </a:lnTo>
                  <a:lnTo>
                    <a:pt x="499" y="1091"/>
                  </a:lnTo>
                  <a:lnTo>
                    <a:pt x="506" y="967"/>
                  </a:lnTo>
                  <a:lnTo>
                    <a:pt x="493" y="789"/>
                  </a:lnTo>
                  <a:lnTo>
                    <a:pt x="480" y="629"/>
                  </a:lnTo>
                  <a:lnTo>
                    <a:pt x="445" y="517"/>
                  </a:lnTo>
                  <a:lnTo>
                    <a:pt x="409" y="405"/>
                  </a:lnTo>
                  <a:lnTo>
                    <a:pt x="343" y="255"/>
                  </a:lnTo>
                  <a:lnTo>
                    <a:pt x="291" y="165"/>
                  </a:lnTo>
                  <a:lnTo>
                    <a:pt x="212" y="85"/>
                  </a:lnTo>
                  <a:lnTo>
                    <a:pt x="135" y="38"/>
                  </a:lnTo>
                  <a:lnTo>
                    <a:pt x="90" y="0"/>
                  </a:lnTo>
                  <a:lnTo>
                    <a:pt x="0" y="6"/>
                  </a:lnTo>
                  <a:close/>
                </a:path>
              </a:pathLst>
            </a:custGeom>
            <a:solidFill>
              <a:srgbClr val="000000"/>
            </a:solidFill>
            <a:ln w="9525">
              <a:noFill/>
              <a:round/>
              <a:headEnd/>
              <a:tailEnd/>
            </a:ln>
          </p:spPr>
          <p:txBody>
            <a:bodyPr/>
            <a:lstStyle/>
            <a:p>
              <a:endParaRPr lang="fr-FR"/>
            </a:p>
          </p:txBody>
        </p:sp>
        <p:sp>
          <p:nvSpPr>
            <p:cNvPr id="20551" name="Freeform 71"/>
            <p:cNvSpPr>
              <a:spLocks/>
            </p:cNvSpPr>
            <p:nvPr/>
          </p:nvSpPr>
          <p:spPr bwMode="auto">
            <a:xfrm>
              <a:off x="2831" y="2557"/>
              <a:ext cx="640" cy="191"/>
            </a:xfrm>
            <a:custGeom>
              <a:avLst/>
              <a:gdLst>
                <a:gd name="T0" fmla="*/ 2 w 1282"/>
                <a:gd name="T1" fmla="*/ 9 h 383"/>
                <a:gd name="T2" fmla="*/ 22 w 1282"/>
                <a:gd name="T3" fmla="*/ 5 h 383"/>
                <a:gd name="T4" fmla="*/ 42 w 1282"/>
                <a:gd name="T5" fmla="*/ 2 h 383"/>
                <a:gd name="T6" fmla="*/ 58 w 1282"/>
                <a:gd name="T7" fmla="*/ 1 h 383"/>
                <a:gd name="T8" fmla="*/ 73 w 1282"/>
                <a:gd name="T9" fmla="*/ 0 h 383"/>
                <a:gd name="T10" fmla="*/ 93 w 1282"/>
                <a:gd name="T11" fmla="*/ 2 h 383"/>
                <a:gd name="T12" fmla="*/ 109 w 1282"/>
                <a:gd name="T13" fmla="*/ 6 h 383"/>
                <a:gd name="T14" fmla="*/ 121 w 1282"/>
                <a:gd name="T15" fmla="*/ 9 h 383"/>
                <a:gd name="T16" fmla="*/ 136 w 1282"/>
                <a:gd name="T17" fmla="*/ 14 h 383"/>
                <a:gd name="T18" fmla="*/ 145 w 1282"/>
                <a:gd name="T19" fmla="*/ 20 h 383"/>
                <a:gd name="T20" fmla="*/ 160 w 1282"/>
                <a:gd name="T21" fmla="*/ 31 h 383"/>
                <a:gd name="T22" fmla="*/ 158 w 1282"/>
                <a:gd name="T23" fmla="*/ 47 h 383"/>
                <a:gd name="T24" fmla="*/ 150 w 1282"/>
                <a:gd name="T25" fmla="*/ 43 h 383"/>
                <a:gd name="T26" fmla="*/ 147 w 1282"/>
                <a:gd name="T27" fmla="*/ 38 h 383"/>
                <a:gd name="T28" fmla="*/ 150 w 1282"/>
                <a:gd name="T29" fmla="*/ 35 h 383"/>
                <a:gd name="T30" fmla="*/ 146 w 1282"/>
                <a:gd name="T31" fmla="*/ 29 h 383"/>
                <a:gd name="T32" fmla="*/ 134 w 1282"/>
                <a:gd name="T33" fmla="*/ 21 h 383"/>
                <a:gd name="T34" fmla="*/ 123 w 1282"/>
                <a:gd name="T35" fmla="*/ 17 h 383"/>
                <a:gd name="T36" fmla="*/ 107 w 1282"/>
                <a:gd name="T37" fmla="*/ 12 h 383"/>
                <a:gd name="T38" fmla="*/ 90 w 1282"/>
                <a:gd name="T39" fmla="*/ 8 h 383"/>
                <a:gd name="T40" fmla="*/ 77 w 1282"/>
                <a:gd name="T41" fmla="*/ 7 h 383"/>
                <a:gd name="T42" fmla="*/ 61 w 1282"/>
                <a:gd name="T43" fmla="*/ 6 h 383"/>
                <a:gd name="T44" fmla="*/ 44 w 1282"/>
                <a:gd name="T45" fmla="*/ 6 h 383"/>
                <a:gd name="T46" fmla="*/ 28 w 1282"/>
                <a:gd name="T47" fmla="*/ 9 h 383"/>
                <a:gd name="T48" fmla="*/ 16 w 1282"/>
                <a:gd name="T49" fmla="*/ 11 h 383"/>
                <a:gd name="T50" fmla="*/ 0 w 1282"/>
                <a:gd name="T51" fmla="*/ 15 h 383"/>
                <a:gd name="T52" fmla="*/ 2 w 1282"/>
                <a:gd name="T53" fmla="*/ 9 h 383"/>
                <a:gd name="T54" fmla="*/ 2 w 1282"/>
                <a:gd name="T55" fmla="*/ 9 h 3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82"/>
                <a:gd name="T85" fmla="*/ 0 h 383"/>
                <a:gd name="T86" fmla="*/ 1282 w 1282"/>
                <a:gd name="T87" fmla="*/ 383 h 3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82" h="383">
                  <a:moveTo>
                    <a:pt x="19" y="78"/>
                  </a:moveTo>
                  <a:lnTo>
                    <a:pt x="179" y="40"/>
                  </a:lnTo>
                  <a:lnTo>
                    <a:pt x="339" y="16"/>
                  </a:lnTo>
                  <a:lnTo>
                    <a:pt x="466" y="12"/>
                  </a:lnTo>
                  <a:lnTo>
                    <a:pt x="589" y="0"/>
                  </a:lnTo>
                  <a:lnTo>
                    <a:pt x="751" y="21"/>
                  </a:lnTo>
                  <a:lnTo>
                    <a:pt x="873" y="50"/>
                  </a:lnTo>
                  <a:lnTo>
                    <a:pt x="972" y="78"/>
                  </a:lnTo>
                  <a:lnTo>
                    <a:pt x="1090" y="115"/>
                  </a:lnTo>
                  <a:lnTo>
                    <a:pt x="1166" y="162"/>
                  </a:lnTo>
                  <a:lnTo>
                    <a:pt x="1282" y="255"/>
                  </a:lnTo>
                  <a:lnTo>
                    <a:pt x="1268" y="383"/>
                  </a:lnTo>
                  <a:lnTo>
                    <a:pt x="1202" y="350"/>
                  </a:lnTo>
                  <a:lnTo>
                    <a:pt x="1183" y="308"/>
                  </a:lnTo>
                  <a:lnTo>
                    <a:pt x="1202" y="280"/>
                  </a:lnTo>
                  <a:lnTo>
                    <a:pt x="1169" y="238"/>
                  </a:lnTo>
                  <a:lnTo>
                    <a:pt x="1076" y="172"/>
                  </a:lnTo>
                  <a:lnTo>
                    <a:pt x="991" y="139"/>
                  </a:lnTo>
                  <a:lnTo>
                    <a:pt x="859" y="96"/>
                  </a:lnTo>
                  <a:lnTo>
                    <a:pt x="728" y="69"/>
                  </a:lnTo>
                  <a:lnTo>
                    <a:pt x="616" y="59"/>
                  </a:lnTo>
                  <a:lnTo>
                    <a:pt x="489" y="50"/>
                  </a:lnTo>
                  <a:lnTo>
                    <a:pt x="358" y="54"/>
                  </a:lnTo>
                  <a:lnTo>
                    <a:pt x="226" y="73"/>
                  </a:lnTo>
                  <a:lnTo>
                    <a:pt x="131" y="92"/>
                  </a:lnTo>
                  <a:lnTo>
                    <a:pt x="0" y="124"/>
                  </a:lnTo>
                  <a:lnTo>
                    <a:pt x="19" y="78"/>
                  </a:lnTo>
                  <a:close/>
                </a:path>
              </a:pathLst>
            </a:custGeom>
            <a:solidFill>
              <a:srgbClr val="000000"/>
            </a:solidFill>
            <a:ln w="9525">
              <a:noFill/>
              <a:round/>
              <a:headEnd/>
              <a:tailEnd/>
            </a:ln>
          </p:spPr>
          <p:txBody>
            <a:bodyPr/>
            <a:lstStyle/>
            <a:p>
              <a:endParaRPr lang="fr-FR"/>
            </a:p>
          </p:txBody>
        </p:sp>
        <p:sp>
          <p:nvSpPr>
            <p:cNvPr id="20552" name="Freeform 72"/>
            <p:cNvSpPr>
              <a:spLocks/>
            </p:cNvSpPr>
            <p:nvPr/>
          </p:nvSpPr>
          <p:spPr bwMode="auto">
            <a:xfrm>
              <a:off x="2953" y="2727"/>
              <a:ext cx="157" cy="59"/>
            </a:xfrm>
            <a:custGeom>
              <a:avLst/>
              <a:gdLst>
                <a:gd name="T0" fmla="*/ 0 w 314"/>
                <a:gd name="T1" fmla="*/ 10 h 118"/>
                <a:gd name="T2" fmla="*/ 12 w 314"/>
                <a:gd name="T3" fmla="*/ 5 h 118"/>
                <a:gd name="T4" fmla="*/ 22 w 314"/>
                <a:gd name="T5" fmla="*/ 2 h 118"/>
                <a:gd name="T6" fmla="*/ 39 w 314"/>
                <a:gd name="T7" fmla="*/ 0 h 118"/>
                <a:gd name="T8" fmla="*/ 37 w 314"/>
                <a:gd name="T9" fmla="*/ 5 h 118"/>
                <a:gd name="T10" fmla="*/ 25 w 314"/>
                <a:gd name="T11" fmla="*/ 5 h 118"/>
                <a:gd name="T12" fmla="*/ 15 w 314"/>
                <a:gd name="T13" fmla="*/ 9 h 118"/>
                <a:gd name="T14" fmla="*/ 9 w 314"/>
                <a:gd name="T15" fmla="*/ 12 h 118"/>
                <a:gd name="T16" fmla="*/ 1 w 314"/>
                <a:gd name="T17" fmla="*/ 15 h 118"/>
                <a:gd name="T18" fmla="*/ 0 w 314"/>
                <a:gd name="T19" fmla="*/ 10 h 118"/>
                <a:gd name="T20" fmla="*/ 0 w 314"/>
                <a:gd name="T21" fmla="*/ 10 h 1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4"/>
                <a:gd name="T34" fmla="*/ 0 h 118"/>
                <a:gd name="T35" fmla="*/ 314 w 314"/>
                <a:gd name="T36" fmla="*/ 118 h 1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4" h="118">
                  <a:moveTo>
                    <a:pt x="0" y="76"/>
                  </a:moveTo>
                  <a:lnTo>
                    <a:pt x="103" y="38"/>
                  </a:lnTo>
                  <a:lnTo>
                    <a:pt x="183" y="9"/>
                  </a:lnTo>
                  <a:lnTo>
                    <a:pt x="314" y="0"/>
                  </a:lnTo>
                  <a:lnTo>
                    <a:pt x="295" y="38"/>
                  </a:lnTo>
                  <a:lnTo>
                    <a:pt x="206" y="38"/>
                  </a:lnTo>
                  <a:lnTo>
                    <a:pt x="126" y="66"/>
                  </a:lnTo>
                  <a:lnTo>
                    <a:pt x="69" y="93"/>
                  </a:lnTo>
                  <a:lnTo>
                    <a:pt x="14" y="118"/>
                  </a:lnTo>
                  <a:lnTo>
                    <a:pt x="0" y="76"/>
                  </a:lnTo>
                  <a:close/>
                </a:path>
              </a:pathLst>
            </a:custGeom>
            <a:solidFill>
              <a:srgbClr val="000000"/>
            </a:solidFill>
            <a:ln w="9525">
              <a:noFill/>
              <a:round/>
              <a:headEnd/>
              <a:tailEnd/>
            </a:ln>
          </p:spPr>
          <p:txBody>
            <a:bodyPr/>
            <a:lstStyle/>
            <a:p>
              <a:endParaRPr lang="fr-FR"/>
            </a:p>
          </p:txBody>
        </p:sp>
        <p:sp>
          <p:nvSpPr>
            <p:cNvPr id="20553" name="Freeform 73"/>
            <p:cNvSpPr>
              <a:spLocks/>
            </p:cNvSpPr>
            <p:nvPr/>
          </p:nvSpPr>
          <p:spPr bwMode="auto">
            <a:xfrm>
              <a:off x="3061" y="2859"/>
              <a:ext cx="308" cy="235"/>
            </a:xfrm>
            <a:custGeom>
              <a:avLst/>
              <a:gdLst>
                <a:gd name="T0" fmla="*/ 0 w 616"/>
                <a:gd name="T1" fmla="*/ 2 h 471"/>
                <a:gd name="T2" fmla="*/ 17 w 616"/>
                <a:gd name="T3" fmla="*/ 0 h 471"/>
                <a:gd name="T4" fmla="*/ 37 w 616"/>
                <a:gd name="T5" fmla="*/ 1 h 471"/>
                <a:gd name="T6" fmla="*/ 48 w 616"/>
                <a:gd name="T7" fmla="*/ 4 h 471"/>
                <a:gd name="T8" fmla="*/ 58 w 616"/>
                <a:gd name="T9" fmla="*/ 9 h 471"/>
                <a:gd name="T10" fmla="*/ 66 w 616"/>
                <a:gd name="T11" fmla="*/ 15 h 471"/>
                <a:gd name="T12" fmla="*/ 72 w 616"/>
                <a:gd name="T13" fmla="*/ 21 h 471"/>
                <a:gd name="T14" fmla="*/ 75 w 616"/>
                <a:gd name="T15" fmla="*/ 28 h 471"/>
                <a:gd name="T16" fmla="*/ 77 w 616"/>
                <a:gd name="T17" fmla="*/ 44 h 471"/>
                <a:gd name="T18" fmla="*/ 59 w 616"/>
                <a:gd name="T19" fmla="*/ 58 h 471"/>
                <a:gd name="T20" fmla="*/ 65 w 616"/>
                <a:gd name="T21" fmla="*/ 47 h 471"/>
                <a:gd name="T22" fmla="*/ 67 w 616"/>
                <a:gd name="T23" fmla="*/ 37 h 471"/>
                <a:gd name="T24" fmla="*/ 67 w 616"/>
                <a:gd name="T25" fmla="*/ 26 h 471"/>
                <a:gd name="T26" fmla="*/ 61 w 616"/>
                <a:gd name="T27" fmla="*/ 19 h 471"/>
                <a:gd name="T28" fmla="*/ 53 w 616"/>
                <a:gd name="T29" fmla="*/ 14 h 471"/>
                <a:gd name="T30" fmla="*/ 44 w 616"/>
                <a:gd name="T31" fmla="*/ 10 h 471"/>
                <a:gd name="T32" fmla="*/ 34 w 616"/>
                <a:gd name="T33" fmla="*/ 8 h 471"/>
                <a:gd name="T34" fmla="*/ 22 w 616"/>
                <a:gd name="T35" fmla="*/ 6 h 471"/>
                <a:gd name="T36" fmla="*/ 7 w 616"/>
                <a:gd name="T37" fmla="*/ 5 h 471"/>
                <a:gd name="T38" fmla="*/ 1 w 616"/>
                <a:gd name="T39" fmla="*/ 6 h 471"/>
                <a:gd name="T40" fmla="*/ 0 w 616"/>
                <a:gd name="T41" fmla="*/ 2 h 471"/>
                <a:gd name="T42" fmla="*/ 0 w 616"/>
                <a:gd name="T43" fmla="*/ 2 h 47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6"/>
                <a:gd name="T67" fmla="*/ 0 h 471"/>
                <a:gd name="T68" fmla="*/ 616 w 616"/>
                <a:gd name="T69" fmla="*/ 471 h 47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6" h="471">
                  <a:moveTo>
                    <a:pt x="0" y="19"/>
                  </a:moveTo>
                  <a:lnTo>
                    <a:pt x="131" y="0"/>
                  </a:lnTo>
                  <a:lnTo>
                    <a:pt x="291" y="15"/>
                  </a:lnTo>
                  <a:lnTo>
                    <a:pt x="386" y="38"/>
                  </a:lnTo>
                  <a:lnTo>
                    <a:pt x="466" y="76"/>
                  </a:lnTo>
                  <a:lnTo>
                    <a:pt x="527" y="127"/>
                  </a:lnTo>
                  <a:lnTo>
                    <a:pt x="569" y="171"/>
                  </a:lnTo>
                  <a:lnTo>
                    <a:pt x="597" y="226"/>
                  </a:lnTo>
                  <a:lnTo>
                    <a:pt x="616" y="357"/>
                  </a:lnTo>
                  <a:lnTo>
                    <a:pt x="476" y="471"/>
                  </a:lnTo>
                  <a:lnTo>
                    <a:pt x="517" y="376"/>
                  </a:lnTo>
                  <a:lnTo>
                    <a:pt x="536" y="297"/>
                  </a:lnTo>
                  <a:lnTo>
                    <a:pt x="531" y="213"/>
                  </a:lnTo>
                  <a:lnTo>
                    <a:pt x="489" y="152"/>
                  </a:lnTo>
                  <a:lnTo>
                    <a:pt x="428" y="114"/>
                  </a:lnTo>
                  <a:lnTo>
                    <a:pt x="352" y="82"/>
                  </a:lnTo>
                  <a:lnTo>
                    <a:pt x="272" y="67"/>
                  </a:lnTo>
                  <a:lnTo>
                    <a:pt x="179" y="48"/>
                  </a:lnTo>
                  <a:lnTo>
                    <a:pt x="61" y="44"/>
                  </a:lnTo>
                  <a:lnTo>
                    <a:pt x="6" y="53"/>
                  </a:lnTo>
                  <a:lnTo>
                    <a:pt x="0" y="19"/>
                  </a:lnTo>
                  <a:close/>
                </a:path>
              </a:pathLst>
            </a:custGeom>
            <a:solidFill>
              <a:srgbClr val="000000"/>
            </a:solidFill>
            <a:ln w="9525">
              <a:noFill/>
              <a:round/>
              <a:headEnd/>
              <a:tailEnd/>
            </a:ln>
          </p:spPr>
          <p:txBody>
            <a:bodyPr/>
            <a:lstStyle/>
            <a:p>
              <a:endParaRPr lang="fr-FR"/>
            </a:p>
          </p:txBody>
        </p:sp>
        <p:sp>
          <p:nvSpPr>
            <p:cNvPr id="20554" name="Freeform 74"/>
            <p:cNvSpPr>
              <a:spLocks/>
            </p:cNvSpPr>
            <p:nvPr/>
          </p:nvSpPr>
          <p:spPr bwMode="auto">
            <a:xfrm>
              <a:off x="3105" y="2737"/>
              <a:ext cx="130" cy="244"/>
            </a:xfrm>
            <a:custGeom>
              <a:avLst/>
              <a:gdLst>
                <a:gd name="T0" fmla="*/ 16 w 258"/>
                <a:gd name="T1" fmla="*/ 0 h 488"/>
                <a:gd name="T2" fmla="*/ 20 w 258"/>
                <a:gd name="T3" fmla="*/ 4 h 488"/>
                <a:gd name="T4" fmla="*/ 29 w 258"/>
                <a:gd name="T5" fmla="*/ 4 h 488"/>
                <a:gd name="T6" fmla="*/ 33 w 258"/>
                <a:gd name="T7" fmla="*/ 8 h 488"/>
                <a:gd name="T8" fmla="*/ 32 w 258"/>
                <a:gd name="T9" fmla="*/ 22 h 488"/>
                <a:gd name="T10" fmla="*/ 29 w 258"/>
                <a:gd name="T11" fmla="*/ 36 h 488"/>
                <a:gd name="T12" fmla="*/ 28 w 258"/>
                <a:gd name="T13" fmla="*/ 50 h 488"/>
                <a:gd name="T14" fmla="*/ 26 w 258"/>
                <a:gd name="T15" fmla="*/ 58 h 488"/>
                <a:gd name="T16" fmla="*/ 18 w 258"/>
                <a:gd name="T17" fmla="*/ 61 h 488"/>
                <a:gd name="T18" fmla="*/ 0 w 258"/>
                <a:gd name="T19" fmla="*/ 61 h 488"/>
                <a:gd name="T20" fmla="*/ 2 w 258"/>
                <a:gd name="T21" fmla="*/ 58 h 488"/>
                <a:gd name="T22" fmla="*/ 9 w 258"/>
                <a:gd name="T23" fmla="*/ 59 h 488"/>
                <a:gd name="T24" fmla="*/ 18 w 258"/>
                <a:gd name="T25" fmla="*/ 56 h 488"/>
                <a:gd name="T26" fmla="*/ 22 w 258"/>
                <a:gd name="T27" fmla="*/ 50 h 488"/>
                <a:gd name="T28" fmla="*/ 23 w 258"/>
                <a:gd name="T29" fmla="*/ 37 h 488"/>
                <a:gd name="T30" fmla="*/ 26 w 258"/>
                <a:gd name="T31" fmla="*/ 19 h 488"/>
                <a:gd name="T32" fmla="*/ 26 w 258"/>
                <a:gd name="T33" fmla="*/ 10 h 488"/>
                <a:gd name="T34" fmla="*/ 21 w 258"/>
                <a:gd name="T35" fmla="*/ 8 h 488"/>
                <a:gd name="T36" fmla="*/ 16 w 258"/>
                <a:gd name="T37" fmla="*/ 7 h 488"/>
                <a:gd name="T38" fmla="*/ 16 w 258"/>
                <a:gd name="T39" fmla="*/ 0 h 488"/>
                <a:gd name="T40" fmla="*/ 16 w 258"/>
                <a:gd name="T41" fmla="*/ 0 h 4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8"/>
                <a:gd name="T64" fmla="*/ 0 h 488"/>
                <a:gd name="T65" fmla="*/ 258 w 258"/>
                <a:gd name="T66" fmla="*/ 488 h 4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8" h="488">
                  <a:moveTo>
                    <a:pt x="127" y="0"/>
                  </a:moveTo>
                  <a:lnTo>
                    <a:pt x="154" y="28"/>
                  </a:lnTo>
                  <a:lnTo>
                    <a:pt x="230" y="32"/>
                  </a:lnTo>
                  <a:lnTo>
                    <a:pt x="258" y="64"/>
                  </a:lnTo>
                  <a:lnTo>
                    <a:pt x="249" y="169"/>
                  </a:lnTo>
                  <a:lnTo>
                    <a:pt x="230" y="287"/>
                  </a:lnTo>
                  <a:lnTo>
                    <a:pt x="216" y="395"/>
                  </a:lnTo>
                  <a:lnTo>
                    <a:pt x="201" y="460"/>
                  </a:lnTo>
                  <a:lnTo>
                    <a:pt x="136" y="488"/>
                  </a:lnTo>
                  <a:lnTo>
                    <a:pt x="0" y="488"/>
                  </a:lnTo>
                  <a:lnTo>
                    <a:pt x="9" y="460"/>
                  </a:lnTo>
                  <a:lnTo>
                    <a:pt x="66" y="465"/>
                  </a:lnTo>
                  <a:lnTo>
                    <a:pt x="136" y="441"/>
                  </a:lnTo>
                  <a:lnTo>
                    <a:pt x="173" y="399"/>
                  </a:lnTo>
                  <a:lnTo>
                    <a:pt x="182" y="296"/>
                  </a:lnTo>
                  <a:lnTo>
                    <a:pt x="207" y="150"/>
                  </a:lnTo>
                  <a:lnTo>
                    <a:pt x="201" y="80"/>
                  </a:lnTo>
                  <a:lnTo>
                    <a:pt x="163" y="64"/>
                  </a:lnTo>
                  <a:lnTo>
                    <a:pt x="121" y="51"/>
                  </a:lnTo>
                  <a:lnTo>
                    <a:pt x="127" y="0"/>
                  </a:lnTo>
                  <a:close/>
                </a:path>
              </a:pathLst>
            </a:custGeom>
            <a:solidFill>
              <a:srgbClr val="000000"/>
            </a:solidFill>
            <a:ln w="9525">
              <a:noFill/>
              <a:round/>
              <a:headEnd/>
              <a:tailEnd/>
            </a:ln>
          </p:spPr>
          <p:txBody>
            <a:bodyPr/>
            <a:lstStyle/>
            <a:p>
              <a:endParaRPr lang="fr-FR"/>
            </a:p>
          </p:txBody>
        </p:sp>
        <p:sp>
          <p:nvSpPr>
            <p:cNvPr id="20555" name="Freeform 75"/>
            <p:cNvSpPr>
              <a:spLocks/>
            </p:cNvSpPr>
            <p:nvPr/>
          </p:nvSpPr>
          <p:spPr bwMode="auto">
            <a:xfrm>
              <a:off x="2944" y="2986"/>
              <a:ext cx="136" cy="162"/>
            </a:xfrm>
            <a:custGeom>
              <a:avLst/>
              <a:gdLst>
                <a:gd name="T0" fmla="*/ 0 w 272"/>
                <a:gd name="T1" fmla="*/ 28 h 325"/>
                <a:gd name="T2" fmla="*/ 1 w 272"/>
                <a:gd name="T3" fmla="*/ 38 h 325"/>
                <a:gd name="T4" fmla="*/ 4 w 272"/>
                <a:gd name="T5" fmla="*/ 40 h 325"/>
                <a:gd name="T6" fmla="*/ 11 w 272"/>
                <a:gd name="T7" fmla="*/ 35 h 325"/>
                <a:gd name="T8" fmla="*/ 21 w 272"/>
                <a:gd name="T9" fmla="*/ 29 h 325"/>
                <a:gd name="T10" fmla="*/ 25 w 272"/>
                <a:gd name="T11" fmla="*/ 23 h 325"/>
                <a:gd name="T12" fmla="*/ 24 w 272"/>
                <a:gd name="T13" fmla="*/ 17 h 325"/>
                <a:gd name="T14" fmla="*/ 28 w 272"/>
                <a:gd name="T15" fmla="*/ 11 h 325"/>
                <a:gd name="T16" fmla="*/ 34 w 272"/>
                <a:gd name="T17" fmla="*/ 4 h 325"/>
                <a:gd name="T18" fmla="*/ 30 w 272"/>
                <a:gd name="T19" fmla="*/ 0 h 325"/>
                <a:gd name="T20" fmla="*/ 25 w 272"/>
                <a:gd name="T21" fmla="*/ 5 h 325"/>
                <a:gd name="T22" fmla="*/ 21 w 272"/>
                <a:gd name="T23" fmla="*/ 10 h 325"/>
                <a:gd name="T24" fmla="*/ 18 w 272"/>
                <a:gd name="T25" fmla="*/ 16 h 325"/>
                <a:gd name="T26" fmla="*/ 18 w 272"/>
                <a:gd name="T27" fmla="*/ 22 h 325"/>
                <a:gd name="T28" fmla="*/ 15 w 272"/>
                <a:gd name="T29" fmla="*/ 27 h 325"/>
                <a:gd name="T30" fmla="*/ 10 w 272"/>
                <a:gd name="T31" fmla="*/ 31 h 325"/>
                <a:gd name="T32" fmla="*/ 6 w 272"/>
                <a:gd name="T33" fmla="*/ 34 h 325"/>
                <a:gd name="T34" fmla="*/ 3 w 272"/>
                <a:gd name="T35" fmla="*/ 26 h 325"/>
                <a:gd name="T36" fmla="*/ 0 w 272"/>
                <a:gd name="T37" fmla="*/ 28 h 325"/>
                <a:gd name="T38" fmla="*/ 0 w 272"/>
                <a:gd name="T39" fmla="*/ 28 h 3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72"/>
                <a:gd name="T61" fmla="*/ 0 h 325"/>
                <a:gd name="T62" fmla="*/ 272 w 272"/>
                <a:gd name="T63" fmla="*/ 325 h 3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72" h="325">
                  <a:moveTo>
                    <a:pt x="0" y="226"/>
                  </a:moveTo>
                  <a:lnTo>
                    <a:pt x="4" y="306"/>
                  </a:lnTo>
                  <a:lnTo>
                    <a:pt x="33" y="325"/>
                  </a:lnTo>
                  <a:lnTo>
                    <a:pt x="94" y="281"/>
                  </a:lnTo>
                  <a:lnTo>
                    <a:pt x="170" y="235"/>
                  </a:lnTo>
                  <a:lnTo>
                    <a:pt x="202" y="188"/>
                  </a:lnTo>
                  <a:lnTo>
                    <a:pt x="196" y="140"/>
                  </a:lnTo>
                  <a:lnTo>
                    <a:pt x="225" y="89"/>
                  </a:lnTo>
                  <a:lnTo>
                    <a:pt x="272" y="38"/>
                  </a:lnTo>
                  <a:lnTo>
                    <a:pt x="244" y="0"/>
                  </a:lnTo>
                  <a:lnTo>
                    <a:pt x="202" y="47"/>
                  </a:lnTo>
                  <a:lnTo>
                    <a:pt x="170" y="85"/>
                  </a:lnTo>
                  <a:lnTo>
                    <a:pt x="151" y="131"/>
                  </a:lnTo>
                  <a:lnTo>
                    <a:pt x="145" y="182"/>
                  </a:lnTo>
                  <a:lnTo>
                    <a:pt x="126" y="216"/>
                  </a:lnTo>
                  <a:lnTo>
                    <a:pt x="80" y="249"/>
                  </a:lnTo>
                  <a:lnTo>
                    <a:pt x="52" y="272"/>
                  </a:lnTo>
                  <a:lnTo>
                    <a:pt x="29" y="211"/>
                  </a:lnTo>
                  <a:lnTo>
                    <a:pt x="0" y="226"/>
                  </a:lnTo>
                  <a:close/>
                </a:path>
              </a:pathLst>
            </a:custGeom>
            <a:solidFill>
              <a:srgbClr val="000000"/>
            </a:solidFill>
            <a:ln w="9525">
              <a:noFill/>
              <a:round/>
              <a:headEnd/>
              <a:tailEnd/>
            </a:ln>
          </p:spPr>
          <p:txBody>
            <a:bodyPr/>
            <a:lstStyle/>
            <a:p>
              <a:endParaRPr lang="fr-FR"/>
            </a:p>
          </p:txBody>
        </p:sp>
        <p:sp>
          <p:nvSpPr>
            <p:cNvPr id="20556" name="Freeform 76"/>
            <p:cNvSpPr>
              <a:spLocks/>
            </p:cNvSpPr>
            <p:nvPr/>
          </p:nvSpPr>
          <p:spPr bwMode="auto">
            <a:xfrm>
              <a:off x="2795" y="2356"/>
              <a:ext cx="641" cy="531"/>
            </a:xfrm>
            <a:custGeom>
              <a:avLst/>
              <a:gdLst>
                <a:gd name="T0" fmla="*/ 127 w 1281"/>
                <a:gd name="T1" fmla="*/ 15 h 1062"/>
                <a:gd name="T2" fmla="*/ 133 w 1281"/>
                <a:gd name="T3" fmla="*/ 27 h 1062"/>
                <a:gd name="T4" fmla="*/ 139 w 1281"/>
                <a:gd name="T5" fmla="*/ 37 h 1062"/>
                <a:gd name="T6" fmla="*/ 145 w 1281"/>
                <a:gd name="T7" fmla="*/ 48 h 1062"/>
                <a:gd name="T8" fmla="*/ 148 w 1281"/>
                <a:gd name="T9" fmla="*/ 55 h 1062"/>
                <a:gd name="T10" fmla="*/ 159 w 1281"/>
                <a:gd name="T11" fmla="*/ 52 h 1062"/>
                <a:gd name="T12" fmla="*/ 161 w 1281"/>
                <a:gd name="T13" fmla="*/ 57 h 1062"/>
                <a:gd name="T14" fmla="*/ 151 w 1281"/>
                <a:gd name="T15" fmla="*/ 60 h 1062"/>
                <a:gd name="T16" fmla="*/ 153 w 1281"/>
                <a:gd name="T17" fmla="*/ 72 h 1062"/>
                <a:gd name="T18" fmla="*/ 154 w 1281"/>
                <a:gd name="T19" fmla="*/ 90 h 1062"/>
                <a:gd name="T20" fmla="*/ 153 w 1281"/>
                <a:gd name="T21" fmla="*/ 105 h 1062"/>
                <a:gd name="T22" fmla="*/ 150 w 1281"/>
                <a:gd name="T23" fmla="*/ 116 h 1062"/>
                <a:gd name="T24" fmla="*/ 144 w 1281"/>
                <a:gd name="T25" fmla="*/ 133 h 1062"/>
                <a:gd name="T26" fmla="*/ 144 w 1281"/>
                <a:gd name="T27" fmla="*/ 125 h 1062"/>
                <a:gd name="T28" fmla="*/ 147 w 1281"/>
                <a:gd name="T29" fmla="*/ 105 h 1062"/>
                <a:gd name="T30" fmla="*/ 148 w 1281"/>
                <a:gd name="T31" fmla="*/ 89 h 1062"/>
                <a:gd name="T32" fmla="*/ 148 w 1281"/>
                <a:gd name="T33" fmla="*/ 76 h 1062"/>
                <a:gd name="T34" fmla="*/ 145 w 1281"/>
                <a:gd name="T35" fmla="*/ 62 h 1062"/>
                <a:gd name="T36" fmla="*/ 142 w 1281"/>
                <a:gd name="T37" fmla="*/ 52 h 1062"/>
                <a:gd name="T38" fmla="*/ 137 w 1281"/>
                <a:gd name="T39" fmla="*/ 43 h 1062"/>
                <a:gd name="T40" fmla="*/ 131 w 1281"/>
                <a:gd name="T41" fmla="*/ 35 h 1062"/>
                <a:gd name="T42" fmla="*/ 125 w 1281"/>
                <a:gd name="T43" fmla="*/ 42 h 1062"/>
                <a:gd name="T44" fmla="*/ 131 w 1281"/>
                <a:gd name="T45" fmla="*/ 48 h 1062"/>
                <a:gd name="T46" fmla="*/ 136 w 1281"/>
                <a:gd name="T47" fmla="*/ 51 h 1062"/>
                <a:gd name="T48" fmla="*/ 135 w 1281"/>
                <a:gd name="T49" fmla="*/ 55 h 1062"/>
                <a:gd name="T50" fmla="*/ 130 w 1281"/>
                <a:gd name="T51" fmla="*/ 54 h 1062"/>
                <a:gd name="T52" fmla="*/ 122 w 1281"/>
                <a:gd name="T53" fmla="*/ 48 h 1062"/>
                <a:gd name="T54" fmla="*/ 117 w 1281"/>
                <a:gd name="T55" fmla="*/ 43 h 1062"/>
                <a:gd name="T56" fmla="*/ 122 w 1281"/>
                <a:gd name="T57" fmla="*/ 37 h 1062"/>
                <a:gd name="T58" fmla="*/ 127 w 1281"/>
                <a:gd name="T59" fmla="*/ 30 h 1062"/>
                <a:gd name="T60" fmla="*/ 123 w 1281"/>
                <a:gd name="T61" fmla="*/ 22 h 1062"/>
                <a:gd name="T62" fmla="*/ 118 w 1281"/>
                <a:gd name="T63" fmla="*/ 17 h 1062"/>
                <a:gd name="T64" fmla="*/ 107 w 1281"/>
                <a:gd name="T65" fmla="*/ 11 h 1062"/>
                <a:gd name="T66" fmla="*/ 88 w 1281"/>
                <a:gd name="T67" fmla="*/ 7 h 1062"/>
                <a:gd name="T68" fmla="*/ 59 w 1281"/>
                <a:gd name="T69" fmla="*/ 5 h 1062"/>
                <a:gd name="T70" fmla="*/ 30 w 1281"/>
                <a:gd name="T71" fmla="*/ 5 h 1062"/>
                <a:gd name="T72" fmla="*/ 12 w 1281"/>
                <a:gd name="T73" fmla="*/ 8 h 1062"/>
                <a:gd name="T74" fmla="*/ 4 w 1281"/>
                <a:gd name="T75" fmla="*/ 10 h 1062"/>
                <a:gd name="T76" fmla="*/ 0 w 1281"/>
                <a:gd name="T77" fmla="*/ 8 h 1062"/>
                <a:gd name="T78" fmla="*/ 11 w 1281"/>
                <a:gd name="T79" fmla="*/ 5 h 1062"/>
                <a:gd name="T80" fmla="*/ 34 w 1281"/>
                <a:gd name="T81" fmla="*/ 1 h 1062"/>
                <a:gd name="T82" fmla="*/ 53 w 1281"/>
                <a:gd name="T83" fmla="*/ 0 h 1062"/>
                <a:gd name="T84" fmla="*/ 80 w 1281"/>
                <a:gd name="T85" fmla="*/ 1 h 1062"/>
                <a:gd name="T86" fmla="*/ 100 w 1281"/>
                <a:gd name="T87" fmla="*/ 4 h 1062"/>
                <a:gd name="T88" fmla="*/ 121 w 1281"/>
                <a:gd name="T89" fmla="*/ 8 h 1062"/>
                <a:gd name="T90" fmla="*/ 127 w 1281"/>
                <a:gd name="T91" fmla="*/ 15 h 1062"/>
                <a:gd name="T92" fmla="*/ 127 w 1281"/>
                <a:gd name="T93" fmla="*/ 15 h 10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281"/>
                <a:gd name="T142" fmla="*/ 0 h 1062"/>
                <a:gd name="T143" fmla="*/ 1281 w 1281"/>
                <a:gd name="T144" fmla="*/ 1062 h 10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281" h="1062">
                  <a:moveTo>
                    <a:pt x="1009" y="127"/>
                  </a:moveTo>
                  <a:lnTo>
                    <a:pt x="1057" y="222"/>
                  </a:lnTo>
                  <a:lnTo>
                    <a:pt x="1108" y="302"/>
                  </a:lnTo>
                  <a:lnTo>
                    <a:pt x="1160" y="385"/>
                  </a:lnTo>
                  <a:lnTo>
                    <a:pt x="1179" y="442"/>
                  </a:lnTo>
                  <a:lnTo>
                    <a:pt x="1272" y="423"/>
                  </a:lnTo>
                  <a:lnTo>
                    <a:pt x="1281" y="461"/>
                  </a:lnTo>
                  <a:lnTo>
                    <a:pt x="1201" y="484"/>
                  </a:lnTo>
                  <a:lnTo>
                    <a:pt x="1217" y="583"/>
                  </a:lnTo>
                  <a:lnTo>
                    <a:pt x="1226" y="720"/>
                  </a:lnTo>
                  <a:lnTo>
                    <a:pt x="1217" y="845"/>
                  </a:lnTo>
                  <a:lnTo>
                    <a:pt x="1198" y="931"/>
                  </a:lnTo>
                  <a:lnTo>
                    <a:pt x="1146" y="1062"/>
                  </a:lnTo>
                  <a:lnTo>
                    <a:pt x="1146" y="1005"/>
                  </a:lnTo>
                  <a:lnTo>
                    <a:pt x="1173" y="845"/>
                  </a:lnTo>
                  <a:lnTo>
                    <a:pt x="1179" y="714"/>
                  </a:lnTo>
                  <a:lnTo>
                    <a:pt x="1182" y="612"/>
                  </a:lnTo>
                  <a:lnTo>
                    <a:pt x="1156" y="503"/>
                  </a:lnTo>
                  <a:lnTo>
                    <a:pt x="1131" y="418"/>
                  </a:lnTo>
                  <a:lnTo>
                    <a:pt x="1093" y="347"/>
                  </a:lnTo>
                  <a:lnTo>
                    <a:pt x="1042" y="283"/>
                  </a:lnTo>
                  <a:lnTo>
                    <a:pt x="996" y="338"/>
                  </a:lnTo>
                  <a:lnTo>
                    <a:pt x="1042" y="385"/>
                  </a:lnTo>
                  <a:lnTo>
                    <a:pt x="1085" y="414"/>
                  </a:lnTo>
                  <a:lnTo>
                    <a:pt x="1080" y="442"/>
                  </a:lnTo>
                  <a:lnTo>
                    <a:pt x="1038" y="437"/>
                  </a:lnTo>
                  <a:lnTo>
                    <a:pt x="971" y="385"/>
                  </a:lnTo>
                  <a:lnTo>
                    <a:pt x="933" y="347"/>
                  </a:lnTo>
                  <a:lnTo>
                    <a:pt x="971" y="296"/>
                  </a:lnTo>
                  <a:lnTo>
                    <a:pt x="1009" y="245"/>
                  </a:lnTo>
                  <a:lnTo>
                    <a:pt x="981" y="178"/>
                  </a:lnTo>
                  <a:lnTo>
                    <a:pt x="943" y="142"/>
                  </a:lnTo>
                  <a:lnTo>
                    <a:pt x="850" y="95"/>
                  </a:lnTo>
                  <a:lnTo>
                    <a:pt x="699" y="57"/>
                  </a:lnTo>
                  <a:lnTo>
                    <a:pt x="466" y="43"/>
                  </a:lnTo>
                  <a:lnTo>
                    <a:pt x="239" y="47"/>
                  </a:lnTo>
                  <a:lnTo>
                    <a:pt x="89" y="70"/>
                  </a:lnTo>
                  <a:lnTo>
                    <a:pt x="28" y="85"/>
                  </a:lnTo>
                  <a:lnTo>
                    <a:pt x="0" y="66"/>
                  </a:lnTo>
                  <a:lnTo>
                    <a:pt x="85" y="43"/>
                  </a:lnTo>
                  <a:lnTo>
                    <a:pt x="272" y="15"/>
                  </a:lnTo>
                  <a:lnTo>
                    <a:pt x="422" y="0"/>
                  </a:lnTo>
                  <a:lnTo>
                    <a:pt x="633" y="9"/>
                  </a:lnTo>
                  <a:lnTo>
                    <a:pt x="793" y="38"/>
                  </a:lnTo>
                  <a:lnTo>
                    <a:pt x="968" y="66"/>
                  </a:lnTo>
                  <a:lnTo>
                    <a:pt x="1009" y="127"/>
                  </a:lnTo>
                  <a:close/>
                </a:path>
              </a:pathLst>
            </a:custGeom>
            <a:solidFill>
              <a:srgbClr val="000000"/>
            </a:solidFill>
            <a:ln w="9525">
              <a:noFill/>
              <a:round/>
              <a:headEnd/>
              <a:tailEnd/>
            </a:ln>
          </p:spPr>
          <p:txBody>
            <a:bodyPr/>
            <a:lstStyle/>
            <a:p>
              <a:endParaRPr lang="fr-FR"/>
            </a:p>
          </p:txBody>
        </p:sp>
        <p:sp>
          <p:nvSpPr>
            <p:cNvPr id="20557" name="Freeform 77"/>
            <p:cNvSpPr>
              <a:spLocks/>
            </p:cNvSpPr>
            <p:nvPr/>
          </p:nvSpPr>
          <p:spPr bwMode="auto">
            <a:xfrm>
              <a:off x="2765" y="2737"/>
              <a:ext cx="183" cy="335"/>
            </a:xfrm>
            <a:custGeom>
              <a:avLst/>
              <a:gdLst>
                <a:gd name="T0" fmla="*/ 0 w 367"/>
                <a:gd name="T1" fmla="*/ 4 h 671"/>
                <a:gd name="T2" fmla="*/ 21 w 367"/>
                <a:gd name="T3" fmla="*/ 11 h 671"/>
                <a:gd name="T4" fmla="*/ 28 w 367"/>
                <a:gd name="T5" fmla="*/ 14 h 671"/>
                <a:gd name="T6" fmla="*/ 23 w 367"/>
                <a:gd name="T7" fmla="*/ 24 h 671"/>
                <a:gd name="T8" fmla="*/ 18 w 367"/>
                <a:gd name="T9" fmla="*/ 39 h 671"/>
                <a:gd name="T10" fmla="*/ 17 w 367"/>
                <a:gd name="T11" fmla="*/ 45 h 671"/>
                <a:gd name="T12" fmla="*/ 21 w 367"/>
                <a:gd name="T13" fmla="*/ 49 h 671"/>
                <a:gd name="T14" fmla="*/ 32 w 367"/>
                <a:gd name="T15" fmla="*/ 55 h 671"/>
                <a:gd name="T16" fmla="*/ 39 w 367"/>
                <a:gd name="T17" fmla="*/ 58 h 671"/>
                <a:gd name="T18" fmla="*/ 39 w 367"/>
                <a:gd name="T19" fmla="*/ 76 h 671"/>
                <a:gd name="T20" fmla="*/ 42 w 367"/>
                <a:gd name="T21" fmla="*/ 83 h 671"/>
                <a:gd name="T22" fmla="*/ 44 w 367"/>
                <a:gd name="T23" fmla="*/ 77 h 671"/>
                <a:gd name="T24" fmla="*/ 44 w 367"/>
                <a:gd name="T25" fmla="*/ 67 h 671"/>
                <a:gd name="T26" fmla="*/ 45 w 367"/>
                <a:gd name="T27" fmla="*/ 61 h 671"/>
                <a:gd name="T28" fmla="*/ 44 w 367"/>
                <a:gd name="T29" fmla="*/ 55 h 671"/>
                <a:gd name="T30" fmla="*/ 36 w 367"/>
                <a:gd name="T31" fmla="*/ 51 h 671"/>
                <a:gd name="T32" fmla="*/ 30 w 367"/>
                <a:gd name="T33" fmla="*/ 47 h 671"/>
                <a:gd name="T34" fmla="*/ 22 w 367"/>
                <a:gd name="T35" fmla="*/ 43 h 671"/>
                <a:gd name="T36" fmla="*/ 27 w 367"/>
                <a:gd name="T37" fmla="*/ 27 h 671"/>
                <a:gd name="T38" fmla="*/ 34 w 367"/>
                <a:gd name="T39" fmla="*/ 18 h 671"/>
                <a:gd name="T40" fmla="*/ 32 w 367"/>
                <a:gd name="T41" fmla="*/ 12 h 671"/>
                <a:gd name="T42" fmla="*/ 21 w 367"/>
                <a:gd name="T43" fmla="*/ 6 h 671"/>
                <a:gd name="T44" fmla="*/ 10 w 367"/>
                <a:gd name="T45" fmla="*/ 2 h 671"/>
                <a:gd name="T46" fmla="*/ 4 w 367"/>
                <a:gd name="T47" fmla="*/ 0 h 671"/>
                <a:gd name="T48" fmla="*/ 0 w 367"/>
                <a:gd name="T49" fmla="*/ 4 h 671"/>
                <a:gd name="T50" fmla="*/ 0 w 367"/>
                <a:gd name="T51" fmla="*/ 4 h 6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7"/>
                <a:gd name="T79" fmla="*/ 0 h 671"/>
                <a:gd name="T80" fmla="*/ 367 w 367"/>
                <a:gd name="T81" fmla="*/ 671 h 6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7" h="671">
                  <a:moveTo>
                    <a:pt x="0" y="38"/>
                  </a:moveTo>
                  <a:lnTo>
                    <a:pt x="169" y="93"/>
                  </a:lnTo>
                  <a:lnTo>
                    <a:pt x="230" y="118"/>
                  </a:lnTo>
                  <a:lnTo>
                    <a:pt x="188" y="197"/>
                  </a:lnTo>
                  <a:lnTo>
                    <a:pt x="146" y="315"/>
                  </a:lnTo>
                  <a:lnTo>
                    <a:pt x="137" y="361"/>
                  </a:lnTo>
                  <a:lnTo>
                    <a:pt x="173" y="395"/>
                  </a:lnTo>
                  <a:lnTo>
                    <a:pt x="262" y="441"/>
                  </a:lnTo>
                  <a:lnTo>
                    <a:pt x="319" y="469"/>
                  </a:lnTo>
                  <a:lnTo>
                    <a:pt x="314" y="610"/>
                  </a:lnTo>
                  <a:lnTo>
                    <a:pt x="342" y="671"/>
                  </a:lnTo>
                  <a:lnTo>
                    <a:pt x="357" y="619"/>
                  </a:lnTo>
                  <a:lnTo>
                    <a:pt x="352" y="540"/>
                  </a:lnTo>
                  <a:lnTo>
                    <a:pt x="367" y="494"/>
                  </a:lnTo>
                  <a:lnTo>
                    <a:pt x="357" y="441"/>
                  </a:lnTo>
                  <a:lnTo>
                    <a:pt x="295" y="414"/>
                  </a:lnTo>
                  <a:lnTo>
                    <a:pt x="243" y="376"/>
                  </a:lnTo>
                  <a:lnTo>
                    <a:pt x="182" y="348"/>
                  </a:lnTo>
                  <a:lnTo>
                    <a:pt x="217" y="216"/>
                  </a:lnTo>
                  <a:lnTo>
                    <a:pt x="272" y="150"/>
                  </a:lnTo>
                  <a:lnTo>
                    <a:pt x="258" y="99"/>
                  </a:lnTo>
                  <a:lnTo>
                    <a:pt x="173" y="51"/>
                  </a:lnTo>
                  <a:lnTo>
                    <a:pt x="84" y="19"/>
                  </a:lnTo>
                  <a:lnTo>
                    <a:pt x="38" y="0"/>
                  </a:lnTo>
                  <a:lnTo>
                    <a:pt x="0" y="38"/>
                  </a:lnTo>
                  <a:close/>
                </a:path>
              </a:pathLst>
            </a:custGeom>
            <a:solidFill>
              <a:srgbClr val="000000"/>
            </a:solidFill>
            <a:ln w="9525">
              <a:noFill/>
              <a:round/>
              <a:headEnd/>
              <a:tailEnd/>
            </a:ln>
          </p:spPr>
          <p:txBody>
            <a:bodyPr/>
            <a:lstStyle/>
            <a:p>
              <a:endParaRPr lang="fr-FR"/>
            </a:p>
          </p:txBody>
        </p:sp>
        <p:sp>
          <p:nvSpPr>
            <p:cNvPr id="20558" name="Freeform 78"/>
            <p:cNvSpPr>
              <a:spLocks/>
            </p:cNvSpPr>
            <p:nvPr/>
          </p:nvSpPr>
          <p:spPr bwMode="auto">
            <a:xfrm>
              <a:off x="2650" y="2668"/>
              <a:ext cx="104" cy="93"/>
            </a:xfrm>
            <a:custGeom>
              <a:avLst/>
              <a:gdLst>
                <a:gd name="T0" fmla="*/ 26 w 207"/>
                <a:gd name="T1" fmla="*/ 16 h 184"/>
                <a:gd name="T2" fmla="*/ 24 w 207"/>
                <a:gd name="T3" fmla="*/ 10 h 184"/>
                <a:gd name="T4" fmla="*/ 21 w 207"/>
                <a:gd name="T5" fmla="*/ 4 h 184"/>
                <a:gd name="T6" fmla="*/ 17 w 207"/>
                <a:gd name="T7" fmla="*/ 0 h 184"/>
                <a:gd name="T8" fmla="*/ 9 w 207"/>
                <a:gd name="T9" fmla="*/ 2 h 184"/>
                <a:gd name="T10" fmla="*/ 7 w 207"/>
                <a:gd name="T11" fmla="*/ 9 h 184"/>
                <a:gd name="T12" fmla="*/ 4 w 207"/>
                <a:gd name="T13" fmla="*/ 7 h 184"/>
                <a:gd name="T14" fmla="*/ 0 w 207"/>
                <a:gd name="T15" fmla="*/ 8 h 184"/>
                <a:gd name="T16" fmla="*/ 0 w 207"/>
                <a:gd name="T17" fmla="*/ 10 h 184"/>
                <a:gd name="T18" fmla="*/ 6 w 207"/>
                <a:gd name="T19" fmla="*/ 18 h 184"/>
                <a:gd name="T20" fmla="*/ 12 w 207"/>
                <a:gd name="T21" fmla="*/ 24 h 184"/>
                <a:gd name="T22" fmla="*/ 16 w 207"/>
                <a:gd name="T23" fmla="*/ 22 h 184"/>
                <a:gd name="T24" fmla="*/ 14 w 207"/>
                <a:gd name="T25" fmla="*/ 18 h 184"/>
                <a:gd name="T26" fmla="*/ 13 w 207"/>
                <a:gd name="T27" fmla="*/ 12 h 184"/>
                <a:gd name="T28" fmla="*/ 12 w 207"/>
                <a:gd name="T29" fmla="*/ 7 h 184"/>
                <a:gd name="T30" fmla="*/ 16 w 207"/>
                <a:gd name="T31" fmla="*/ 6 h 184"/>
                <a:gd name="T32" fmla="*/ 18 w 207"/>
                <a:gd name="T33" fmla="*/ 11 h 184"/>
                <a:gd name="T34" fmla="*/ 23 w 207"/>
                <a:gd name="T35" fmla="*/ 17 h 184"/>
                <a:gd name="T36" fmla="*/ 26 w 207"/>
                <a:gd name="T37" fmla="*/ 19 h 184"/>
                <a:gd name="T38" fmla="*/ 26 w 207"/>
                <a:gd name="T39" fmla="*/ 16 h 184"/>
                <a:gd name="T40" fmla="*/ 26 w 207"/>
                <a:gd name="T41" fmla="*/ 16 h 1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7"/>
                <a:gd name="T64" fmla="*/ 0 h 184"/>
                <a:gd name="T65" fmla="*/ 207 w 207"/>
                <a:gd name="T66" fmla="*/ 184 h 1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7" h="184">
                  <a:moveTo>
                    <a:pt x="207" y="123"/>
                  </a:moveTo>
                  <a:lnTo>
                    <a:pt x="192" y="76"/>
                  </a:lnTo>
                  <a:lnTo>
                    <a:pt x="163" y="25"/>
                  </a:lnTo>
                  <a:lnTo>
                    <a:pt x="131" y="0"/>
                  </a:lnTo>
                  <a:lnTo>
                    <a:pt x="70" y="15"/>
                  </a:lnTo>
                  <a:lnTo>
                    <a:pt x="51" y="70"/>
                  </a:lnTo>
                  <a:lnTo>
                    <a:pt x="32" y="51"/>
                  </a:lnTo>
                  <a:lnTo>
                    <a:pt x="0" y="57"/>
                  </a:lnTo>
                  <a:lnTo>
                    <a:pt x="0" y="80"/>
                  </a:lnTo>
                  <a:lnTo>
                    <a:pt x="47" y="141"/>
                  </a:lnTo>
                  <a:lnTo>
                    <a:pt x="89" y="184"/>
                  </a:lnTo>
                  <a:lnTo>
                    <a:pt x="127" y="175"/>
                  </a:lnTo>
                  <a:lnTo>
                    <a:pt x="112" y="137"/>
                  </a:lnTo>
                  <a:lnTo>
                    <a:pt x="99" y="89"/>
                  </a:lnTo>
                  <a:lnTo>
                    <a:pt x="93" y="51"/>
                  </a:lnTo>
                  <a:lnTo>
                    <a:pt x="122" y="42"/>
                  </a:lnTo>
                  <a:lnTo>
                    <a:pt x="144" y="85"/>
                  </a:lnTo>
                  <a:lnTo>
                    <a:pt x="179" y="131"/>
                  </a:lnTo>
                  <a:lnTo>
                    <a:pt x="201" y="146"/>
                  </a:lnTo>
                  <a:lnTo>
                    <a:pt x="207" y="123"/>
                  </a:lnTo>
                  <a:close/>
                </a:path>
              </a:pathLst>
            </a:custGeom>
            <a:solidFill>
              <a:srgbClr val="000000"/>
            </a:solidFill>
            <a:ln w="9525">
              <a:noFill/>
              <a:round/>
              <a:headEnd/>
              <a:tailEnd/>
            </a:ln>
          </p:spPr>
          <p:txBody>
            <a:bodyPr/>
            <a:lstStyle/>
            <a:p>
              <a:endParaRPr lang="fr-FR"/>
            </a:p>
          </p:txBody>
        </p:sp>
        <p:sp>
          <p:nvSpPr>
            <p:cNvPr id="20559" name="Freeform 79"/>
            <p:cNvSpPr>
              <a:spLocks/>
            </p:cNvSpPr>
            <p:nvPr/>
          </p:nvSpPr>
          <p:spPr bwMode="auto">
            <a:xfrm>
              <a:off x="2619" y="2418"/>
              <a:ext cx="127" cy="260"/>
            </a:xfrm>
            <a:custGeom>
              <a:avLst/>
              <a:gdLst>
                <a:gd name="T0" fmla="*/ 32 w 253"/>
                <a:gd name="T1" fmla="*/ 3 h 521"/>
                <a:gd name="T2" fmla="*/ 24 w 253"/>
                <a:gd name="T3" fmla="*/ 12 h 521"/>
                <a:gd name="T4" fmla="*/ 16 w 253"/>
                <a:gd name="T5" fmla="*/ 18 h 521"/>
                <a:gd name="T6" fmla="*/ 8 w 253"/>
                <a:gd name="T7" fmla="*/ 30 h 521"/>
                <a:gd name="T8" fmla="*/ 10 w 253"/>
                <a:gd name="T9" fmla="*/ 32 h 521"/>
                <a:gd name="T10" fmla="*/ 10 w 253"/>
                <a:gd name="T11" fmla="*/ 39 h 521"/>
                <a:gd name="T12" fmla="*/ 9 w 253"/>
                <a:gd name="T13" fmla="*/ 44 h 521"/>
                <a:gd name="T14" fmla="*/ 7 w 253"/>
                <a:gd name="T15" fmla="*/ 52 h 521"/>
                <a:gd name="T16" fmla="*/ 8 w 253"/>
                <a:gd name="T17" fmla="*/ 65 h 521"/>
                <a:gd name="T18" fmla="*/ 3 w 253"/>
                <a:gd name="T19" fmla="*/ 59 h 521"/>
                <a:gd name="T20" fmla="*/ 0 w 253"/>
                <a:gd name="T21" fmla="*/ 49 h 521"/>
                <a:gd name="T22" fmla="*/ 3 w 253"/>
                <a:gd name="T23" fmla="*/ 40 h 521"/>
                <a:gd name="T24" fmla="*/ 4 w 253"/>
                <a:gd name="T25" fmla="*/ 35 h 521"/>
                <a:gd name="T26" fmla="*/ 2 w 253"/>
                <a:gd name="T27" fmla="*/ 31 h 521"/>
                <a:gd name="T28" fmla="*/ 4 w 253"/>
                <a:gd name="T29" fmla="*/ 25 h 521"/>
                <a:gd name="T30" fmla="*/ 10 w 253"/>
                <a:gd name="T31" fmla="*/ 18 h 521"/>
                <a:gd name="T32" fmla="*/ 20 w 253"/>
                <a:gd name="T33" fmla="*/ 9 h 521"/>
                <a:gd name="T34" fmla="*/ 32 w 253"/>
                <a:gd name="T35" fmla="*/ 0 h 521"/>
                <a:gd name="T36" fmla="*/ 32 w 253"/>
                <a:gd name="T37" fmla="*/ 3 h 521"/>
                <a:gd name="T38" fmla="*/ 32 w 253"/>
                <a:gd name="T39" fmla="*/ 3 h 5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53"/>
                <a:gd name="T61" fmla="*/ 0 h 521"/>
                <a:gd name="T62" fmla="*/ 253 w 253"/>
                <a:gd name="T63" fmla="*/ 521 h 52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53" h="521">
                  <a:moveTo>
                    <a:pt x="253" y="29"/>
                  </a:moveTo>
                  <a:lnTo>
                    <a:pt x="188" y="99"/>
                  </a:lnTo>
                  <a:lnTo>
                    <a:pt x="122" y="150"/>
                  </a:lnTo>
                  <a:lnTo>
                    <a:pt x="61" y="240"/>
                  </a:lnTo>
                  <a:lnTo>
                    <a:pt x="80" y="262"/>
                  </a:lnTo>
                  <a:lnTo>
                    <a:pt x="80" y="314"/>
                  </a:lnTo>
                  <a:lnTo>
                    <a:pt x="65" y="357"/>
                  </a:lnTo>
                  <a:lnTo>
                    <a:pt x="55" y="422"/>
                  </a:lnTo>
                  <a:lnTo>
                    <a:pt x="61" y="521"/>
                  </a:lnTo>
                  <a:lnTo>
                    <a:pt x="19" y="479"/>
                  </a:lnTo>
                  <a:lnTo>
                    <a:pt x="0" y="399"/>
                  </a:lnTo>
                  <a:lnTo>
                    <a:pt x="19" y="323"/>
                  </a:lnTo>
                  <a:lnTo>
                    <a:pt x="29" y="281"/>
                  </a:lnTo>
                  <a:lnTo>
                    <a:pt x="9" y="249"/>
                  </a:lnTo>
                  <a:lnTo>
                    <a:pt x="29" y="202"/>
                  </a:lnTo>
                  <a:lnTo>
                    <a:pt x="74" y="145"/>
                  </a:lnTo>
                  <a:lnTo>
                    <a:pt x="160" y="74"/>
                  </a:lnTo>
                  <a:lnTo>
                    <a:pt x="249" y="0"/>
                  </a:lnTo>
                  <a:lnTo>
                    <a:pt x="253" y="29"/>
                  </a:lnTo>
                  <a:close/>
                </a:path>
              </a:pathLst>
            </a:custGeom>
            <a:solidFill>
              <a:srgbClr val="000000"/>
            </a:solidFill>
            <a:ln w="9525">
              <a:noFill/>
              <a:round/>
              <a:headEnd/>
              <a:tailEnd/>
            </a:ln>
          </p:spPr>
          <p:txBody>
            <a:bodyPr/>
            <a:lstStyle/>
            <a:p>
              <a:endParaRPr lang="fr-FR"/>
            </a:p>
          </p:txBody>
        </p:sp>
        <p:sp>
          <p:nvSpPr>
            <p:cNvPr id="20560" name="Freeform 80"/>
            <p:cNvSpPr>
              <a:spLocks/>
            </p:cNvSpPr>
            <p:nvPr/>
          </p:nvSpPr>
          <p:spPr bwMode="auto">
            <a:xfrm>
              <a:off x="2717" y="2368"/>
              <a:ext cx="99" cy="51"/>
            </a:xfrm>
            <a:custGeom>
              <a:avLst/>
              <a:gdLst>
                <a:gd name="T0" fmla="*/ 0 w 198"/>
                <a:gd name="T1" fmla="*/ 7 h 103"/>
                <a:gd name="T2" fmla="*/ 10 w 198"/>
                <a:gd name="T3" fmla="*/ 3 h 103"/>
                <a:gd name="T4" fmla="*/ 19 w 198"/>
                <a:gd name="T5" fmla="*/ 0 h 103"/>
                <a:gd name="T6" fmla="*/ 25 w 198"/>
                <a:gd name="T7" fmla="*/ 0 h 103"/>
                <a:gd name="T8" fmla="*/ 22 w 198"/>
                <a:gd name="T9" fmla="*/ 3 h 103"/>
                <a:gd name="T10" fmla="*/ 12 w 198"/>
                <a:gd name="T11" fmla="*/ 6 h 103"/>
                <a:gd name="T12" fmla="*/ 6 w 198"/>
                <a:gd name="T13" fmla="*/ 8 h 103"/>
                <a:gd name="T14" fmla="*/ 0 w 198"/>
                <a:gd name="T15" fmla="*/ 12 h 103"/>
                <a:gd name="T16" fmla="*/ 0 w 198"/>
                <a:gd name="T17" fmla="*/ 7 h 103"/>
                <a:gd name="T18" fmla="*/ 0 w 198"/>
                <a:gd name="T19" fmla="*/ 7 h 1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8"/>
                <a:gd name="T31" fmla="*/ 0 h 103"/>
                <a:gd name="T32" fmla="*/ 198 w 198"/>
                <a:gd name="T33" fmla="*/ 103 h 1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8" h="103">
                  <a:moveTo>
                    <a:pt x="0" y="61"/>
                  </a:moveTo>
                  <a:lnTo>
                    <a:pt x="76" y="27"/>
                  </a:lnTo>
                  <a:lnTo>
                    <a:pt x="146" y="0"/>
                  </a:lnTo>
                  <a:lnTo>
                    <a:pt x="198" y="4"/>
                  </a:lnTo>
                  <a:lnTo>
                    <a:pt x="169" y="27"/>
                  </a:lnTo>
                  <a:lnTo>
                    <a:pt x="99" y="52"/>
                  </a:lnTo>
                  <a:lnTo>
                    <a:pt x="47" y="65"/>
                  </a:lnTo>
                  <a:lnTo>
                    <a:pt x="0" y="103"/>
                  </a:lnTo>
                  <a:lnTo>
                    <a:pt x="0" y="61"/>
                  </a:lnTo>
                  <a:close/>
                </a:path>
              </a:pathLst>
            </a:custGeom>
            <a:solidFill>
              <a:srgbClr val="000000"/>
            </a:solidFill>
            <a:ln w="9525">
              <a:noFill/>
              <a:round/>
              <a:headEnd/>
              <a:tailEnd/>
            </a:ln>
          </p:spPr>
          <p:txBody>
            <a:bodyPr/>
            <a:lstStyle/>
            <a:p>
              <a:endParaRPr lang="fr-FR"/>
            </a:p>
          </p:txBody>
        </p:sp>
        <p:sp>
          <p:nvSpPr>
            <p:cNvPr id="20561" name="Freeform 81"/>
            <p:cNvSpPr>
              <a:spLocks/>
            </p:cNvSpPr>
            <p:nvPr/>
          </p:nvSpPr>
          <p:spPr bwMode="auto">
            <a:xfrm>
              <a:off x="2840" y="2389"/>
              <a:ext cx="155" cy="134"/>
            </a:xfrm>
            <a:custGeom>
              <a:avLst/>
              <a:gdLst>
                <a:gd name="T0" fmla="*/ 2 w 310"/>
                <a:gd name="T1" fmla="*/ 2 h 268"/>
                <a:gd name="T2" fmla="*/ 2 w 310"/>
                <a:gd name="T3" fmla="*/ 6 h 268"/>
                <a:gd name="T4" fmla="*/ 1 w 310"/>
                <a:gd name="T5" fmla="*/ 11 h 268"/>
                <a:gd name="T6" fmla="*/ 0 w 310"/>
                <a:gd name="T7" fmla="*/ 17 h 268"/>
                <a:gd name="T8" fmla="*/ 1 w 310"/>
                <a:gd name="T9" fmla="*/ 21 h 268"/>
                <a:gd name="T10" fmla="*/ 5 w 310"/>
                <a:gd name="T11" fmla="*/ 24 h 268"/>
                <a:gd name="T12" fmla="*/ 11 w 310"/>
                <a:gd name="T13" fmla="*/ 24 h 268"/>
                <a:gd name="T14" fmla="*/ 15 w 310"/>
                <a:gd name="T15" fmla="*/ 24 h 268"/>
                <a:gd name="T16" fmla="*/ 19 w 310"/>
                <a:gd name="T17" fmla="*/ 30 h 268"/>
                <a:gd name="T18" fmla="*/ 24 w 310"/>
                <a:gd name="T19" fmla="*/ 34 h 268"/>
                <a:gd name="T20" fmla="*/ 29 w 310"/>
                <a:gd name="T21" fmla="*/ 30 h 268"/>
                <a:gd name="T22" fmla="*/ 31 w 310"/>
                <a:gd name="T23" fmla="*/ 25 h 268"/>
                <a:gd name="T24" fmla="*/ 31 w 310"/>
                <a:gd name="T25" fmla="*/ 15 h 268"/>
                <a:gd name="T26" fmla="*/ 39 w 310"/>
                <a:gd name="T27" fmla="*/ 7 h 268"/>
                <a:gd name="T28" fmla="*/ 38 w 310"/>
                <a:gd name="T29" fmla="*/ 0 h 268"/>
                <a:gd name="T30" fmla="*/ 34 w 310"/>
                <a:gd name="T31" fmla="*/ 2 h 268"/>
                <a:gd name="T32" fmla="*/ 30 w 310"/>
                <a:gd name="T33" fmla="*/ 7 h 268"/>
                <a:gd name="T34" fmla="*/ 24 w 310"/>
                <a:gd name="T35" fmla="*/ 14 h 268"/>
                <a:gd name="T36" fmla="*/ 25 w 310"/>
                <a:gd name="T37" fmla="*/ 21 h 268"/>
                <a:gd name="T38" fmla="*/ 25 w 310"/>
                <a:gd name="T39" fmla="*/ 27 h 268"/>
                <a:gd name="T40" fmla="*/ 22 w 310"/>
                <a:gd name="T41" fmla="*/ 25 h 268"/>
                <a:gd name="T42" fmla="*/ 21 w 310"/>
                <a:gd name="T43" fmla="*/ 19 h 268"/>
                <a:gd name="T44" fmla="*/ 15 w 310"/>
                <a:gd name="T45" fmla="*/ 17 h 268"/>
                <a:gd name="T46" fmla="*/ 11 w 310"/>
                <a:gd name="T47" fmla="*/ 20 h 268"/>
                <a:gd name="T48" fmla="*/ 7 w 310"/>
                <a:gd name="T49" fmla="*/ 17 h 268"/>
                <a:gd name="T50" fmla="*/ 6 w 310"/>
                <a:gd name="T51" fmla="*/ 11 h 268"/>
                <a:gd name="T52" fmla="*/ 10 w 310"/>
                <a:gd name="T53" fmla="*/ 2 h 268"/>
                <a:gd name="T54" fmla="*/ 7 w 310"/>
                <a:gd name="T55" fmla="*/ 1 h 268"/>
                <a:gd name="T56" fmla="*/ 2 w 310"/>
                <a:gd name="T57" fmla="*/ 2 h 268"/>
                <a:gd name="T58" fmla="*/ 2 w 310"/>
                <a:gd name="T59" fmla="*/ 2 h 2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0"/>
                <a:gd name="T91" fmla="*/ 0 h 268"/>
                <a:gd name="T92" fmla="*/ 310 w 310"/>
                <a:gd name="T93" fmla="*/ 268 h 26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0" h="268">
                  <a:moveTo>
                    <a:pt x="19" y="23"/>
                  </a:moveTo>
                  <a:lnTo>
                    <a:pt x="23" y="51"/>
                  </a:lnTo>
                  <a:lnTo>
                    <a:pt x="4" y="89"/>
                  </a:lnTo>
                  <a:lnTo>
                    <a:pt x="0" y="131"/>
                  </a:lnTo>
                  <a:lnTo>
                    <a:pt x="10" y="169"/>
                  </a:lnTo>
                  <a:lnTo>
                    <a:pt x="38" y="192"/>
                  </a:lnTo>
                  <a:lnTo>
                    <a:pt x="89" y="198"/>
                  </a:lnTo>
                  <a:lnTo>
                    <a:pt x="127" y="192"/>
                  </a:lnTo>
                  <a:lnTo>
                    <a:pt x="145" y="245"/>
                  </a:lnTo>
                  <a:lnTo>
                    <a:pt x="198" y="268"/>
                  </a:lnTo>
                  <a:lnTo>
                    <a:pt x="236" y="245"/>
                  </a:lnTo>
                  <a:lnTo>
                    <a:pt x="249" y="202"/>
                  </a:lnTo>
                  <a:lnTo>
                    <a:pt x="253" y="122"/>
                  </a:lnTo>
                  <a:lnTo>
                    <a:pt x="310" y="57"/>
                  </a:lnTo>
                  <a:lnTo>
                    <a:pt x="304" y="0"/>
                  </a:lnTo>
                  <a:lnTo>
                    <a:pt x="268" y="23"/>
                  </a:lnTo>
                  <a:lnTo>
                    <a:pt x="243" y="61"/>
                  </a:lnTo>
                  <a:lnTo>
                    <a:pt x="198" y="118"/>
                  </a:lnTo>
                  <a:lnTo>
                    <a:pt x="207" y="169"/>
                  </a:lnTo>
                  <a:lnTo>
                    <a:pt x="202" y="221"/>
                  </a:lnTo>
                  <a:lnTo>
                    <a:pt x="179" y="207"/>
                  </a:lnTo>
                  <a:lnTo>
                    <a:pt x="169" y="156"/>
                  </a:lnTo>
                  <a:lnTo>
                    <a:pt x="122" y="131"/>
                  </a:lnTo>
                  <a:lnTo>
                    <a:pt x="89" y="160"/>
                  </a:lnTo>
                  <a:lnTo>
                    <a:pt x="57" y="141"/>
                  </a:lnTo>
                  <a:lnTo>
                    <a:pt x="51" y="95"/>
                  </a:lnTo>
                  <a:lnTo>
                    <a:pt x="84" y="19"/>
                  </a:lnTo>
                  <a:lnTo>
                    <a:pt x="57" y="4"/>
                  </a:lnTo>
                  <a:lnTo>
                    <a:pt x="19" y="23"/>
                  </a:lnTo>
                  <a:close/>
                </a:path>
              </a:pathLst>
            </a:custGeom>
            <a:solidFill>
              <a:srgbClr val="000000"/>
            </a:solidFill>
            <a:ln w="9525">
              <a:noFill/>
              <a:round/>
              <a:headEnd/>
              <a:tailEnd/>
            </a:ln>
          </p:spPr>
          <p:txBody>
            <a:bodyPr/>
            <a:lstStyle/>
            <a:p>
              <a:endParaRPr lang="fr-FR"/>
            </a:p>
          </p:txBody>
        </p:sp>
        <p:sp>
          <p:nvSpPr>
            <p:cNvPr id="20562" name="Freeform 82"/>
            <p:cNvSpPr>
              <a:spLocks/>
            </p:cNvSpPr>
            <p:nvPr/>
          </p:nvSpPr>
          <p:spPr bwMode="auto">
            <a:xfrm>
              <a:off x="2854" y="2370"/>
              <a:ext cx="291" cy="329"/>
            </a:xfrm>
            <a:custGeom>
              <a:avLst/>
              <a:gdLst>
                <a:gd name="T0" fmla="*/ 55 w 581"/>
                <a:gd name="T1" fmla="*/ 0 h 658"/>
                <a:gd name="T2" fmla="*/ 64 w 581"/>
                <a:gd name="T3" fmla="*/ 5 h 658"/>
                <a:gd name="T4" fmla="*/ 71 w 581"/>
                <a:gd name="T5" fmla="*/ 7 h 658"/>
                <a:gd name="T6" fmla="*/ 71 w 581"/>
                <a:gd name="T7" fmla="*/ 11 h 658"/>
                <a:gd name="T8" fmla="*/ 60 w 581"/>
                <a:gd name="T9" fmla="*/ 20 h 658"/>
                <a:gd name="T10" fmla="*/ 46 w 581"/>
                <a:gd name="T11" fmla="*/ 33 h 658"/>
                <a:gd name="T12" fmla="*/ 67 w 581"/>
                <a:gd name="T13" fmla="*/ 21 h 658"/>
                <a:gd name="T14" fmla="*/ 71 w 581"/>
                <a:gd name="T15" fmla="*/ 23 h 658"/>
                <a:gd name="T16" fmla="*/ 73 w 581"/>
                <a:gd name="T17" fmla="*/ 35 h 658"/>
                <a:gd name="T18" fmla="*/ 68 w 581"/>
                <a:gd name="T19" fmla="*/ 39 h 658"/>
                <a:gd name="T20" fmla="*/ 63 w 581"/>
                <a:gd name="T21" fmla="*/ 40 h 658"/>
                <a:gd name="T22" fmla="*/ 54 w 581"/>
                <a:gd name="T23" fmla="*/ 48 h 658"/>
                <a:gd name="T24" fmla="*/ 48 w 581"/>
                <a:gd name="T25" fmla="*/ 57 h 658"/>
                <a:gd name="T26" fmla="*/ 44 w 581"/>
                <a:gd name="T27" fmla="*/ 63 h 658"/>
                <a:gd name="T28" fmla="*/ 38 w 581"/>
                <a:gd name="T29" fmla="*/ 67 h 658"/>
                <a:gd name="T30" fmla="*/ 33 w 581"/>
                <a:gd name="T31" fmla="*/ 69 h 658"/>
                <a:gd name="T32" fmla="*/ 33 w 581"/>
                <a:gd name="T33" fmla="*/ 75 h 658"/>
                <a:gd name="T34" fmla="*/ 32 w 581"/>
                <a:gd name="T35" fmla="*/ 81 h 658"/>
                <a:gd name="T36" fmla="*/ 27 w 581"/>
                <a:gd name="T37" fmla="*/ 82 h 658"/>
                <a:gd name="T38" fmla="*/ 24 w 581"/>
                <a:gd name="T39" fmla="*/ 80 h 658"/>
                <a:gd name="T40" fmla="*/ 22 w 581"/>
                <a:gd name="T41" fmla="*/ 76 h 658"/>
                <a:gd name="T42" fmla="*/ 21 w 581"/>
                <a:gd name="T43" fmla="*/ 71 h 658"/>
                <a:gd name="T44" fmla="*/ 17 w 581"/>
                <a:gd name="T45" fmla="*/ 69 h 658"/>
                <a:gd name="T46" fmla="*/ 9 w 581"/>
                <a:gd name="T47" fmla="*/ 71 h 658"/>
                <a:gd name="T48" fmla="*/ 2 w 581"/>
                <a:gd name="T49" fmla="*/ 76 h 658"/>
                <a:gd name="T50" fmla="*/ 0 w 581"/>
                <a:gd name="T51" fmla="*/ 71 h 658"/>
                <a:gd name="T52" fmla="*/ 11 w 581"/>
                <a:gd name="T53" fmla="*/ 65 h 658"/>
                <a:gd name="T54" fmla="*/ 20 w 581"/>
                <a:gd name="T55" fmla="*/ 61 h 658"/>
                <a:gd name="T56" fmla="*/ 25 w 581"/>
                <a:gd name="T57" fmla="*/ 63 h 658"/>
                <a:gd name="T58" fmla="*/ 26 w 581"/>
                <a:gd name="T59" fmla="*/ 70 h 658"/>
                <a:gd name="T60" fmla="*/ 27 w 581"/>
                <a:gd name="T61" fmla="*/ 77 h 658"/>
                <a:gd name="T62" fmla="*/ 28 w 581"/>
                <a:gd name="T63" fmla="*/ 71 h 658"/>
                <a:gd name="T64" fmla="*/ 31 w 581"/>
                <a:gd name="T65" fmla="*/ 65 h 658"/>
                <a:gd name="T66" fmla="*/ 39 w 581"/>
                <a:gd name="T67" fmla="*/ 61 h 658"/>
                <a:gd name="T68" fmla="*/ 47 w 581"/>
                <a:gd name="T69" fmla="*/ 54 h 658"/>
                <a:gd name="T70" fmla="*/ 53 w 581"/>
                <a:gd name="T71" fmla="*/ 47 h 658"/>
                <a:gd name="T72" fmla="*/ 62 w 581"/>
                <a:gd name="T73" fmla="*/ 38 h 658"/>
                <a:gd name="T74" fmla="*/ 64 w 581"/>
                <a:gd name="T75" fmla="*/ 31 h 658"/>
                <a:gd name="T76" fmla="*/ 63 w 581"/>
                <a:gd name="T77" fmla="*/ 27 h 658"/>
                <a:gd name="T78" fmla="*/ 56 w 581"/>
                <a:gd name="T79" fmla="*/ 31 h 658"/>
                <a:gd name="T80" fmla="*/ 47 w 581"/>
                <a:gd name="T81" fmla="*/ 38 h 658"/>
                <a:gd name="T82" fmla="*/ 40 w 581"/>
                <a:gd name="T83" fmla="*/ 42 h 658"/>
                <a:gd name="T84" fmla="*/ 36 w 581"/>
                <a:gd name="T85" fmla="*/ 38 h 658"/>
                <a:gd name="T86" fmla="*/ 46 w 581"/>
                <a:gd name="T87" fmla="*/ 27 h 658"/>
                <a:gd name="T88" fmla="*/ 53 w 581"/>
                <a:gd name="T89" fmla="*/ 20 h 658"/>
                <a:gd name="T90" fmla="*/ 64 w 581"/>
                <a:gd name="T91" fmla="*/ 11 h 658"/>
                <a:gd name="T92" fmla="*/ 57 w 581"/>
                <a:gd name="T93" fmla="*/ 6 h 658"/>
                <a:gd name="T94" fmla="*/ 50 w 581"/>
                <a:gd name="T95" fmla="*/ 0 h 658"/>
                <a:gd name="T96" fmla="*/ 55 w 581"/>
                <a:gd name="T97" fmla="*/ 0 h 658"/>
                <a:gd name="T98" fmla="*/ 55 w 581"/>
                <a:gd name="T99" fmla="*/ 0 h 65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81"/>
                <a:gd name="T151" fmla="*/ 0 h 658"/>
                <a:gd name="T152" fmla="*/ 581 w 581"/>
                <a:gd name="T153" fmla="*/ 658 h 65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81" h="658">
                  <a:moveTo>
                    <a:pt x="435" y="0"/>
                  </a:moveTo>
                  <a:lnTo>
                    <a:pt x="511" y="42"/>
                  </a:lnTo>
                  <a:lnTo>
                    <a:pt x="568" y="61"/>
                  </a:lnTo>
                  <a:lnTo>
                    <a:pt x="562" y="95"/>
                  </a:lnTo>
                  <a:lnTo>
                    <a:pt x="479" y="160"/>
                  </a:lnTo>
                  <a:lnTo>
                    <a:pt x="361" y="264"/>
                  </a:lnTo>
                  <a:lnTo>
                    <a:pt x="530" y="169"/>
                  </a:lnTo>
                  <a:lnTo>
                    <a:pt x="562" y="188"/>
                  </a:lnTo>
                  <a:lnTo>
                    <a:pt x="581" y="278"/>
                  </a:lnTo>
                  <a:lnTo>
                    <a:pt x="543" y="306"/>
                  </a:lnTo>
                  <a:lnTo>
                    <a:pt x="498" y="319"/>
                  </a:lnTo>
                  <a:lnTo>
                    <a:pt x="431" y="390"/>
                  </a:lnTo>
                  <a:lnTo>
                    <a:pt x="384" y="462"/>
                  </a:lnTo>
                  <a:lnTo>
                    <a:pt x="348" y="508"/>
                  </a:lnTo>
                  <a:lnTo>
                    <a:pt x="300" y="536"/>
                  </a:lnTo>
                  <a:lnTo>
                    <a:pt x="258" y="546"/>
                  </a:lnTo>
                  <a:lnTo>
                    <a:pt x="262" y="593"/>
                  </a:lnTo>
                  <a:lnTo>
                    <a:pt x="249" y="648"/>
                  </a:lnTo>
                  <a:lnTo>
                    <a:pt x="211" y="658"/>
                  </a:lnTo>
                  <a:lnTo>
                    <a:pt x="188" y="639"/>
                  </a:lnTo>
                  <a:lnTo>
                    <a:pt x="173" y="603"/>
                  </a:lnTo>
                  <a:lnTo>
                    <a:pt x="163" y="565"/>
                  </a:lnTo>
                  <a:lnTo>
                    <a:pt x="131" y="546"/>
                  </a:lnTo>
                  <a:lnTo>
                    <a:pt x="70" y="565"/>
                  </a:lnTo>
                  <a:lnTo>
                    <a:pt x="13" y="603"/>
                  </a:lnTo>
                  <a:lnTo>
                    <a:pt x="0" y="565"/>
                  </a:lnTo>
                  <a:lnTo>
                    <a:pt x="83" y="517"/>
                  </a:lnTo>
                  <a:lnTo>
                    <a:pt x="154" y="494"/>
                  </a:lnTo>
                  <a:lnTo>
                    <a:pt x="197" y="508"/>
                  </a:lnTo>
                  <a:lnTo>
                    <a:pt x="201" y="555"/>
                  </a:lnTo>
                  <a:lnTo>
                    <a:pt x="214" y="612"/>
                  </a:lnTo>
                  <a:lnTo>
                    <a:pt x="224" y="565"/>
                  </a:lnTo>
                  <a:lnTo>
                    <a:pt x="243" y="517"/>
                  </a:lnTo>
                  <a:lnTo>
                    <a:pt x="310" y="494"/>
                  </a:lnTo>
                  <a:lnTo>
                    <a:pt x="374" y="437"/>
                  </a:lnTo>
                  <a:lnTo>
                    <a:pt x="418" y="376"/>
                  </a:lnTo>
                  <a:lnTo>
                    <a:pt x="492" y="297"/>
                  </a:lnTo>
                  <a:lnTo>
                    <a:pt x="511" y="255"/>
                  </a:lnTo>
                  <a:lnTo>
                    <a:pt x="502" y="217"/>
                  </a:lnTo>
                  <a:lnTo>
                    <a:pt x="445" y="255"/>
                  </a:lnTo>
                  <a:lnTo>
                    <a:pt x="370" y="300"/>
                  </a:lnTo>
                  <a:lnTo>
                    <a:pt x="319" y="338"/>
                  </a:lnTo>
                  <a:lnTo>
                    <a:pt x="285" y="300"/>
                  </a:lnTo>
                  <a:lnTo>
                    <a:pt x="361" y="217"/>
                  </a:lnTo>
                  <a:lnTo>
                    <a:pt x="422" y="156"/>
                  </a:lnTo>
                  <a:lnTo>
                    <a:pt x="505" y="95"/>
                  </a:lnTo>
                  <a:lnTo>
                    <a:pt x="450" y="51"/>
                  </a:lnTo>
                  <a:lnTo>
                    <a:pt x="399" y="0"/>
                  </a:lnTo>
                  <a:lnTo>
                    <a:pt x="435" y="0"/>
                  </a:lnTo>
                  <a:close/>
                </a:path>
              </a:pathLst>
            </a:custGeom>
            <a:solidFill>
              <a:srgbClr val="000000"/>
            </a:solidFill>
            <a:ln w="9525">
              <a:noFill/>
              <a:round/>
              <a:headEnd/>
              <a:tailEnd/>
            </a:ln>
          </p:spPr>
          <p:txBody>
            <a:bodyPr/>
            <a:lstStyle/>
            <a:p>
              <a:endParaRPr lang="fr-FR"/>
            </a:p>
          </p:txBody>
        </p:sp>
        <p:sp>
          <p:nvSpPr>
            <p:cNvPr id="20563" name="Freeform 83"/>
            <p:cNvSpPr>
              <a:spLocks/>
            </p:cNvSpPr>
            <p:nvPr/>
          </p:nvSpPr>
          <p:spPr bwMode="auto">
            <a:xfrm>
              <a:off x="3286" y="2687"/>
              <a:ext cx="110" cy="229"/>
            </a:xfrm>
            <a:custGeom>
              <a:avLst/>
              <a:gdLst>
                <a:gd name="T0" fmla="*/ 28 w 220"/>
                <a:gd name="T1" fmla="*/ 0 h 456"/>
                <a:gd name="T2" fmla="*/ 3 w 220"/>
                <a:gd name="T3" fmla="*/ 10 h 456"/>
                <a:gd name="T4" fmla="*/ 5 w 220"/>
                <a:gd name="T5" fmla="*/ 21 h 456"/>
                <a:gd name="T6" fmla="*/ 3 w 220"/>
                <a:gd name="T7" fmla="*/ 33 h 456"/>
                <a:gd name="T8" fmla="*/ 2 w 220"/>
                <a:gd name="T9" fmla="*/ 40 h 456"/>
                <a:gd name="T10" fmla="*/ 0 w 220"/>
                <a:gd name="T11" fmla="*/ 46 h 456"/>
                <a:gd name="T12" fmla="*/ 7 w 220"/>
                <a:gd name="T13" fmla="*/ 50 h 456"/>
                <a:gd name="T14" fmla="*/ 18 w 220"/>
                <a:gd name="T15" fmla="*/ 58 h 456"/>
                <a:gd name="T16" fmla="*/ 22 w 220"/>
                <a:gd name="T17" fmla="*/ 57 h 456"/>
                <a:gd name="T18" fmla="*/ 19 w 220"/>
                <a:gd name="T19" fmla="*/ 53 h 456"/>
                <a:gd name="T20" fmla="*/ 13 w 220"/>
                <a:gd name="T21" fmla="*/ 47 h 456"/>
                <a:gd name="T22" fmla="*/ 7 w 220"/>
                <a:gd name="T23" fmla="*/ 43 h 456"/>
                <a:gd name="T24" fmla="*/ 10 w 220"/>
                <a:gd name="T25" fmla="*/ 30 h 456"/>
                <a:gd name="T26" fmla="*/ 12 w 220"/>
                <a:gd name="T27" fmla="*/ 19 h 456"/>
                <a:gd name="T28" fmla="*/ 13 w 220"/>
                <a:gd name="T29" fmla="*/ 13 h 456"/>
                <a:gd name="T30" fmla="*/ 22 w 220"/>
                <a:gd name="T31" fmla="*/ 8 h 456"/>
                <a:gd name="T32" fmla="*/ 28 w 220"/>
                <a:gd name="T33" fmla="*/ 7 h 456"/>
                <a:gd name="T34" fmla="*/ 28 w 220"/>
                <a:gd name="T35" fmla="*/ 0 h 456"/>
                <a:gd name="T36" fmla="*/ 28 w 220"/>
                <a:gd name="T37" fmla="*/ 0 h 4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0"/>
                <a:gd name="T58" fmla="*/ 0 h 456"/>
                <a:gd name="T59" fmla="*/ 220 w 220"/>
                <a:gd name="T60" fmla="*/ 456 h 4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0" h="456">
                  <a:moveTo>
                    <a:pt x="220" y="0"/>
                  </a:moveTo>
                  <a:lnTo>
                    <a:pt x="28" y="80"/>
                  </a:lnTo>
                  <a:lnTo>
                    <a:pt x="38" y="163"/>
                  </a:lnTo>
                  <a:lnTo>
                    <a:pt x="25" y="258"/>
                  </a:lnTo>
                  <a:lnTo>
                    <a:pt x="9" y="315"/>
                  </a:lnTo>
                  <a:lnTo>
                    <a:pt x="0" y="361"/>
                  </a:lnTo>
                  <a:lnTo>
                    <a:pt x="57" y="399"/>
                  </a:lnTo>
                  <a:lnTo>
                    <a:pt x="141" y="456"/>
                  </a:lnTo>
                  <a:lnTo>
                    <a:pt x="169" y="450"/>
                  </a:lnTo>
                  <a:lnTo>
                    <a:pt x="150" y="418"/>
                  </a:lnTo>
                  <a:lnTo>
                    <a:pt x="104" y="371"/>
                  </a:lnTo>
                  <a:lnTo>
                    <a:pt x="57" y="342"/>
                  </a:lnTo>
                  <a:lnTo>
                    <a:pt x="76" y="239"/>
                  </a:lnTo>
                  <a:lnTo>
                    <a:pt x="95" y="146"/>
                  </a:lnTo>
                  <a:lnTo>
                    <a:pt x="104" y="103"/>
                  </a:lnTo>
                  <a:lnTo>
                    <a:pt x="175" y="61"/>
                  </a:lnTo>
                  <a:lnTo>
                    <a:pt x="220" y="51"/>
                  </a:lnTo>
                  <a:lnTo>
                    <a:pt x="220" y="0"/>
                  </a:lnTo>
                  <a:close/>
                </a:path>
              </a:pathLst>
            </a:custGeom>
            <a:solidFill>
              <a:srgbClr val="000000"/>
            </a:solidFill>
            <a:ln w="9525">
              <a:noFill/>
              <a:round/>
              <a:headEnd/>
              <a:tailEnd/>
            </a:ln>
          </p:spPr>
          <p:txBody>
            <a:bodyPr/>
            <a:lstStyle/>
            <a:p>
              <a:endParaRPr lang="fr-FR"/>
            </a:p>
          </p:txBody>
        </p:sp>
        <p:sp>
          <p:nvSpPr>
            <p:cNvPr id="20564" name="Freeform 84"/>
            <p:cNvSpPr>
              <a:spLocks/>
            </p:cNvSpPr>
            <p:nvPr/>
          </p:nvSpPr>
          <p:spPr bwMode="auto">
            <a:xfrm>
              <a:off x="2812" y="2664"/>
              <a:ext cx="129" cy="124"/>
            </a:xfrm>
            <a:custGeom>
              <a:avLst/>
              <a:gdLst>
                <a:gd name="T0" fmla="*/ 4 w 259"/>
                <a:gd name="T1" fmla="*/ 0 h 249"/>
                <a:gd name="T2" fmla="*/ 0 w 259"/>
                <a:gd name="T3" fmla="*/ 6 h 249"/>
                <a:gd name="T4" fmla="*/ 0 w 259"/>
                <a:gd name="T5" fmla="*/ 13 h 249"/>
                <a:gd name="T6" fmla="*/ 6 w 259"/>
                <a:gd name="T7" fmla="*/ 18 h 249"/>
                <a:gd name="T8" fmla="*/ 13 w 259"/>
                <a:gd name="T9" fmla="*/ 20 h 249"/>
                <a:gd name="T10" fmla="*/ 17 w 259"/>
                <a:gd name="T11" fmla="*/ 17 h 249"/>
                <a:gd name="T12" fmla="*/ 20 w 259"/>
                <a:gd name="T13" fmla="*/ 13 h 249"/>
                <a:gd name="T14" fmla="*/ 25 w 259"/>
                <a:gd name="T15" fmla="*/ 16 h 249"/>
                <a:gd name="T16" fmla="*/ 20 w 259"/>
                <a:gd name="T17" fmla="*/ 18 h 249"/>
                <a:gd name="T18" fmla="*/ 19 w 259"/>
                <a:gd name="T19" fmla="*/ 23 h 249"/>
                <a:gd name="T20" fmla="*/ 22 w 259"/>
                <a:gd name="T21" fmla="*/ 27 h 249"/>
                <a:gd name="T22" fmla="*/ 30 w 259"/>
                <a:gd name="T23" fmla="*/ 31 h 249"/>
                <a:gd name="T24" fmla="*/ 32 w 259"/>
                <a:gd name="T25" fmla="*/ 27 h 249"/>
                <a:gd name="T26" fmla="*/ 28 w 259"/>
                <a:gd name="T27" fmla="*/ 24 h 249"/>
                <a:gd name="T28" fmla="*/ 27 w 259"/>
                <a:gd name="T29" fmla="*/ 21 h 249"/>
                <a:gd name="T30" fmla="*/ 30 w 259"/>
                <a:gd name="T31" fmla="*/ 18 h 249"/>
                <a:gd name="T32" fmla="*/ 31 w 259"/>
                <a:gd name="T33" fmla="*/ 15 h 249"/>
                <a:gd name="T34" fmla="*/ 28 w 259"/>
                <a:gd name="T35" fmla="*/ 10 h 249"/>
                <a:gd name="T36" fmla="*/ 23 w 259"/>
                <a:gd name="T37" fmla="*/ 7 h 249"/>
                <a:gd name="T38" fmla="*/ 18 w 259"/>
                <a:gd name="T39" fmla="*/ 7 h 249"/>
                <a:gd name="T40" fmla="*/ 14 w 259"/>
                <a:gd name="T41" fmla="*/ 13 h 249"/>
                <a:gd name="T42" fmla="*/ 10 w 259"/>
                <a:gd name="T43" fmla="*/ 14 h 249"/>
                <a:gd name="T44" fmla="*/ 5 w 259"/>
                <a:gd name="T45" fmla="*/ 12 h 249"/>
                <a:gd name="T46" fmla="*/ 6 w 259"/>
                <a:gd name="T47" fmla="*/ 7 h 249"/>
                <a:gd name="T48" fmla="*/ 8 w 259"/>
                <a:gd name="T49" fmla="*/ 3 h 249"/>
                <a:gd name="T50" fmla="*/ 4 w 259"/>
                <a:gd name="T51" fmla="*/ 0 h 249"/>
                <a:gd name="T52" fmla="*/ 4 w 259"/>
                <a:gd name="T53" fmla="*/ 0 h 2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59"/>
                <a:gd name="T82" fmla="*/ 0 h 249"/>
                <a:gd name="T83" fmla="*/ 259 w 259"/>
                <a:gd name="T84" fmla="*/ 249 h 24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59" h="249">
                  <a:moveTo>
                    <a:pt x="34" y="0"/>
                  </a:moveTo>
                  <a:lnTo>
                    <a:pt x="6" y="52"/>
                  </a:lnTo>
                  <a:lnTo>
                    <a:pt x="0" y="109"/>
                  </a:lnTo>
                  <a:lnTo>
                    <a:pt x="48" y="147"/>
                  </a:lnTo>
                  <a:lnTo>
                    <a:pt x="105" y="166"/>
                  </a:lnTo>
                  <a:lnTo>
                    <a:pt x="141" y="137"/>
                  </a:lnTo>
                  <a:lnTo>
                    <a:pt x="160" y="105"/>
                  </a:lnTo>
                  <a:lnTo>
                    <a:pt x="202" y="128"/>
                  </a:lnTo>
                  <a:lnTo>
                    <a:pt x="165" y="151"/>
                  </a:lnTo>
                  <a:lnTo>
                    <a:pt x="156" y="189"/>
                  </a:lnTo>
                  <a:lnTo>
                    <a:pt x="179" y="217"/>
                  </a:lnTo>
                  <a:lnTo>
                    <a:pt x="245" y="249"/>
                  </a:lnTo>
                  <a:lnTo>
                    <a:pt x="259" y="221"/>
                  </a:lnTo>
                  <a:lnTo>
                    <a:pt x="230" y="198"/>
                  </a:lnTo>
                  <a:lnTo>
                    <a:pt x="221" y="175"/>
                  </a:lnTo>
                  <a:lnTo>
                    <a:pt x="245" y="151"/>
                  </a:lnTo>
                  <a:lnTo>
                    <a:pt x="249" y="124"/>
                  </a:lnTo>
                  <a:lnTo>
                    <a:pt x="230" y="80"/>
                  </a:lnTo>
                  <a:lnTo>
                    <a:pt x="188" y="57"/>
                  </a:lnTo>
                  <a:lnTo>
                    <a:pt x="146" y="61"/>
                  </a:lnTo>
                  <a:lnTo>
                    <a:pt x="114" y="105"/>
                  </a:lnTo>
                  <a:lnTo>
                    <a:pt x="86" y="118"/>
                  </a:lnTo>
                  <a:lnTo>
                    <a:pt x="44" y="99"/>
                  </a:lnTo>
                  <a:lnTo>
                    <a:pt x="48" y="61"/>
                  </a:lnTo>
                  <a:lnTo>
                    <a:pt x="67" y="25"/>
                  </a:lnTo>
                  <a:lnTo>
                    <a:pt x="34" y="0"/>
                  </a:lnTo>
                  <a:close/>
                </a:path>
              </a:pathLst>
            </a:custGeom>
            <a:solidFill>
              <a:srgbClr val="000000"/>
            </a:solidFill>
            <a:ln w="9525">
              <a:noFill/>
              <a:round/>
              <a:headEnd/>
              <a:tailEnd/>
            </a:ln>
          </p:spPr>
          <p:txBody>
            <a:bodyPr/>
            <a:lstStyle/>
            <a:p>
              <a:endParaRPr lang="fr-FR"/>
            </a:p>
          </p:txBody>
        </p:sp>
        <p:sp>
          <p:nvSpPr>
            <p:cNvPr id="20565" name="Freeform 85"/>
            <p:cNvSpPr>
              <a:spLocks/>
            </p:cNvSpPr>
            <p:nvPr/>
          </p:nvSpPr>
          <p:spPr bwMode="auto">
            <a:xfrm>
              <a:off x="2795" y="2311"/>
              <a:ext cx="130" cy="64"/>
            </a:xfrm>
            <a:custGeom>
              <a:avLst/>
              <a:gdLst>
                <a:gd name="T0" fmla="*/ 1 w 258"/>
                <a:gd name="T1" fmla="*/ 3 h 128"/>
                <a:gd name="T2" fmla="*/ 18 w 258"/>
                <a:gd name="T3" fmla="*/ 1 h 128"/>
                <a:gd name="T4" fmla="*/ 26 w 258"/>
                <a:gd name="T5" fmla="*/ 0 h 128"/>
                <a:gd name="T6" fmla="*/ 33 w 258"/>
                <a:gd name="T7" fmla="*/ 3 h 128"/>
                <a:gd name="T8" fmla="*/ 28 w 258"/>
                <a:gd name="T9" fmla="*/ 16 h 128"/>
                <a:gd name="T10" fmla="*/ 23 w 258"/>
                <a:gd name="T11" fmla="*/ 12 h 128"/>
                <a:gd name="T12" fmla="*/ 13 w 258"/>
                <a:gd name="T13" fmla="*/ 10 h 128"/>
                <a:gd name="T14" fmla="*/ 4 w 258"/>
                <a:gd name="T15" fmla="*/ 8 h 128"/>
                <a:gd name="T16" fmla="*/ 10 w 258"/>
                <a:gd name="T17" fmla="*/ 6 h 128"/>
                <a:gd name="T18" fmla="*/ 19 w 258"/>
                <a:gd name="T19" fmla="*/ 7 h 128"/>
                <a:gd name="T20" fmla="*/ 24 w 258"/>
                <a:gd name="T21" fmla="*/ 8 h 128"/>
                <a:gd name="T22" fmla="*/ 28 w 258"/>
                <a:gd name="T23" fmla="*/ 4 h 128"/>
                <a:gd name="T24" fmla="*/ 20 w 258"/>
                <a:gd name="T25" fmla="*/ 4 h 128"/>
                <a:gd name="T26" fmla="*/ 13 w 258"/>
                <a:gd name="T27" fmla="*/ 4 h 128"/>
                <a:gd name="T28" fmla="*/ 0 w 258"/>
                <a:gd name="T29" fmla="*/ 6 h 128"/>
                <a:gd name="T30" fmla="*/ 1 w 258"/>
                <a:gd name="T31" fmla="*/ 3 h 128"/>
                <a:gd name="T32" fmla="*/ 1 w 258"/>
                <a:gd name="T33" fmla="*/ 3 h 1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8"/>
                <a:gd name="T52" fmla="*/ 0 h 128"/>
                <a:gd name="T53" fmla="*/ 258 w 258"/>
                <a:gd name="T54" fmla="*/ 128 h 1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8" h="128">
                  <a:moveTo>
                    <a:pt x="5" y="25"/>
                  </a:moveTo>
                  <a:lnTo>
                    <a:pt x="137" y="10"/>
                  </a:lnTo>
                  <a:lnTo>
                    <a:pt x="201" y="0"/>
                  </a:lnTo>
                  <a:lnTo>
                    <a:pt x="258" y="25"/>
                  </a:lnTo>
                  <a:lnTo>
                    <a:pt x="216" y="128"/>
                  </a:lnTo>
                  <a:lnTo>
                    <a:pt x="178" y="99"/>
                  </a:lnTo>
                  <a:lnTo>
                    <a:pt x="102" y="86"/>
                  </a:lnTo>
                  <a:lnTo>
                    <a:pt x="32" y="71"/>
                  </a:lnTo>
                  <a:lnTo>
                    <a:pt x="80" y="53"/>
                  </a:lnTo>
                  <a:lnTo>
                    <a:pt x="150" y="63"/>
                  </a:lnTo>
                  <a:lnTo>
                    <a:pt x="188" y="71"/>
                  </a:lnTo>
                  <a:lnTo>
                    <a:pt x="216" y="38"/>
                  </a:lnTo>
                  <a:lnTo>
                    <a:pt x="156" y="34"/>
                  </a:lnTo>
                  <a:lnTo>
                    <a:pt x="99" y="34"/>
                  </a:lnTo>
                  <a:lnTo>
                    <a:pt x="0" y="53"/>
                  </a:lnTo>
                  <a:lnTo>
                    <a:pt x="5" y="25"/>
                  </a:lnTo>
                  <a:close/>
                </a:path>
              </a:pathLst>
            </a:custGeom>
            <a:solidFill>
              <a:srgbClr val="000000"/>
            </a:solidFill>
            <a:ln w="9525">
              <a:noFill/>
              <a:round/>
              <a:headEnd/>
              <a:tailEnd/>
            </a:ln>
          </p:spPr>
          <p:txBody>
            <a:bodyPr/>
            <a:lstStyle/>
            <a:p>
              <a:endParaRPr lang="fr-F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defRPr/>
            </a:pPr>
            <a:r>
              <a:rPr lang="fr-FR"/>
              <a:t>Processus de compilation</a:t>
            </a:r>
          </a:p>
        </p:txBody>
      </p:sp>
      <p:sp>
        <p:nvSpPr>
          <p:cNvPr id="21507" name="Rectangle 3"/>
          <p:cNvSpPr>
            <a:spLocks noGrp="1" noChangeArrowheads="1"/>
          </p:cNvSpPr>
          <p:nvPr>
            <p:ph idx="1"/>
          </p:nvPr>
        </p:nvSpPr>
        <p:spPr>
          <a:xfrm>
            <a:off x="290513" y="1189038"/>
            <a:ext cx="8599487" cy="1668462"/>
          </a:xfrm>
        </p:spPr>
        <p:txBody>
          <a:bodyPr/>
          <a:lstStyle/>
          <a:p>
            <a:r>
              <a:rPr lang="fr-FR"/>
              <a:t>Les compilateurs .NET produisent un langage intermédiaire nommé </a:t>
            </a:r>
            <a:r>
              <a:rPr lang="fr-FR" u="sng"/>
              <a:t>C</a:t>
            </a:r>
            <a:r>
              <a:rPr lang="fr-FR"/>
              <a:t>ommon </a:t>
            </a:r>
            <a:r>
              <a:rPr lang="fr-FR" u="sng"/>
              <a:t>I</a:t>
            </a:r>
            <a:r>
              <a:rPr lang="fr-FR"/>
              <a:t>ntermediate </a:t>
            </a:r>
            <a:r>
              <a:rPr lang="fr-FR" u="sng"/>
              <a:t>L</a:t>
            </a:r>
            <a:r>
              <a:rPr lang="fr-FR"/>
              <a:t>anguage (CIL) et des </a:t>
            </a:r>
            <a:r>
              <a:rPr lang="fr-FR" i="1">
                <a:latin typeface="Century Schoolbook" pitchFamily="18" charset="0"/>
              </a:rPr>
              <a:t>métadonnées</a:t>
            </a:r>
            <a:r>
              <a:rPr lang="fr-FR">
                <a:cs typeface="Arial" charset="0"/>
              </a:rPr>
              <a:t>, pas du code natif</a:t>
            </a:r>
            <a:r>
              <a:rPr lang="fr-FR" i="1">
                <a:latin typeface="Century Schoolbook" pitchFamily="18" charset="0"/>
              </a:rPr>
              <a:t> </a:t>
            </a:r>
            <a:endParaRPr lang="fr-FR"/>
          </a:p>
          <a:p>
            <a:r>
              <a:rPr lang="fr-FR"/>
              <a:t>Le compilateur </a:t>
            </a:r>
            <a:r>
              <a:rPr lang="fr-FR" u="sng"/>
              <a:t>J</a:t>
            </a:r>
            <a:r>
              <a:rPr lang="fr-FR"/>
              <a:t>ust-</a:t>
            </a:r>
            <a:r>
              <a:rPr lang="fr-FR" u="sng"/>
              <a:t>I</a:t>
            </a:r>
            <a:r>
              <a:rPr lang="fr-FR"/>
              <a:t>n-</a:t>
            </a:r>
            <a:r>
              <a:rPr lang="fr-FR" u="sng"/>
              <a:t>T</a:t>
            </a:r>
            <a:r>
              <a:rPr lang="fr-FR"/>
              <a:t>ime (JIT) convertit IL en code binaire natif lors de l’exécution</a:t>
            </a:r>
          </a:p>
          <a:p>
            <a:pPr lvl="1"/>
            <a:r>
              <a:rPr lang="fr-FR"/>
              <a:t>Ou optionnellement lorsque le programme est installé sur le système cible</a:t>
            </a:r>
          </a:p>
        </p:txBody>
      </p:sp>
      <p:sp>
        <p:nvSpPr>
          <p:cNvPr id="21508" name="AutoShape 96"/>
          <p:cNvSpPr>
            <a:spLocks noChangeArrowheads="1"/>
          </p:cNvSpPr>
          <p:nvPr/>
        </p:nvSpPr>
        <p:spPr bwMode="blackWhite">
          <a:xfrm flipV="1">
            <a:off x="4500563" y="3684588"/>
            <a:ext cx="620712"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grpSp>
        <p:nvGrpSpPr>
          <p:cNvPr id="21509" name="Group 94"/>
          <p:cNvGrpSpPr>
            <a:grpSpLocks/>
          </p:cNvGrpSpPr>
          <p:nvPr/>
        </p:nvGrpSpPr>
        <p:grpSpPr bwMode="auto">
          <a:xfrm>
            <a:off x="4694238" y="3816350"/>
            <a:ext cx="620712" cy="771525"/>
            <a:chOff x="3117" y="1451"/>
            <a:chExt cx="391" cy="486"/>
          </a:xfrm>
        </p:grpSpPr>
        <p:sp>
          <p:nvSpPr>
            <p:cNvPr id="21540" name="AutoShape 92"/>
            <p:cNvSpPr>
              <a:spLocks noChangeArrowheads="1"/>
            </p:cNvSpPr>
            <p:nvPr/>
          </p:nvSpPr>
          <p:spPr bwMode="blackWhite">
            <a:xfrm flipV="1">
              <a:off x="3117" y="1451"/>
              <a:ext cx="391" cy="486"/>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41" name="Text Box 93"/>
            <p:cNvSpPr txBox="1">
              <a:spLocks noChangeArrowheads="1"/>
            </p:cNvSpPr>
            <p:nvPr/>
          </p:nvSpPr>
          <p:spPr bwMode="auto">
            <a:xfrm>
              <a:off x="3132" y="1540"/>
              <a:ext cx="316" cy="316"/>
            </a:xfrm>
            <a:prstGeom prst="rect">
              <a:avLst/>
            </a:prstGeom>
            <a:noFill/>
            <a:ln w="12700">
              <a:noFill/>
              <a:miter lim="800000"/>
              <a:headEnd/>
              <a:tailEnd/>
            </a:ln>
          </p:spPr>
          <p:txBody>
            <a:bodyPr wrap="none">
              <a:spAutoFit/>
            </a:bodyPr>
            <a:lstStyle/>
            <a:p>
              <a:pPr eaLnBrk="1" hangingPunct="1"/>
              <a:r>
                <a:rPr lang="en-US" sz="900"/>
                <a:t>C</a:t>
              </a:r>
            </a:p>
            <a:p>
              <a:pPr eaLnBrk="1" hangingPunct="1"/>
              <a:endParaRPr lang="en-US" sz="900"/>
            </a:p>
            <a:p>
              <a:pPr eaLnBrk="1" hangingPunct="1"/>
              <a:r>
                <a:rPr lang="en-US" sz="900"/>
                <a:t>10011</a:t>
              </a:r>
            </a:p>
          </p:txBody>
        </p:sp>
      </p:grpSp>
      <p:sp>
        <p:nvSpPr>
          <p:cNvPr id="21510" name="AutoShape 89"/>
          <p:cNvSpPr>
            <a:spLocks noChangeArrowheads="1"/>
          </p:cNvSpPr>
          <p:nvPr/>
        </p:nvSpPr>
        <p:spPr bwMode="blackWhite">
          <a:xfrm flipV="1">
            <a:off x="771525" y="4775200"/>
            <a:ext cx="620713"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grpSp>
        <p:nvGrpSpPr>
          <p:cNvPr id="21511" name="Group 88"/>
          <p:cNvGrpSpPr>
            <a:grpSpLocks/>
          </p:cNvGrpSpPr>
          <p:nvPr/>
        </p:nvGrpSpPr>
        <p:grpSpPr bwMode="auto">
          <a:xfrm>
            <a:off x="608013" y="3683000"/>
            <a:ext cx="620712" cy="776288"/>
            <a:chOff x="563" y="2244"/>
            <a:chExt cx="391" cy="489"/>
          </a:xfrm>
        </p:grpSpPr>
        <p:sp>
          <p:nvSpPr>
            <p:cNvPr id="21534" name="AutoShape 82"/>
            <p:cNvSpPr>
              <a:spLocks noChangeArrowheads="1"/>
            </p:cNvSpPr>
            <p:nvPr/>
          </p:nvSpPr>
          <p:spPr bwMode="blackWhite">
            <a:xfrm flipV="1">
              <a:off x="563" y="2247"/>
              <a:ext cx="391" cy="486"/>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35" name="Line 83"/>
            <p:cNvSpPr>
              <a:spLocks noChangeShapeType="1"/>
            </p:cNvSpPr>
            <p:nvPr/>
          </p:nvSpPr>
          <p:spPr bwMode="auto">
            <a:xfrm>
              <a:off x="659" y="2387"/>
              <a:ext cx="186" cy="0"/>
            </a:xfrm>
            <a:prstGeom prst="line">
              <a:avLst/>
            </a:prstGeom>
            <a:noFill/>
            <a:ln w="28575">
              <a:solidFill>
                <a:schemeClr val="tx1"/>
              </a:solidFill>
              <a:round/>
              <a:headEnd/>
              <a:tailEnd/>
            </a:ln>
          </p:spPr>
          <p:txBody>
            <a:bodyPr>
              <a:spAutoFit/>
            </a:bodyPr>
            <a:lstStyle/>
            <a:p>
              <a:endParaRPr lang="fr-FR"/>
            </a:p>
          </p:txBody>
        </p:sp>
        <p:sp>
          <p:nvSpPr>
            <p:cNvPr id="21536" name="Line 84"/>
            <p:cNvSpPr>
              <a:spLocks noChangeShapeType="1"/>
            </p:cNvSpPr>
            <p:nvPr/>
          </p:nvSpPr>
          <p:spPr bwMode="auto">
            <a:xfrm>
              <a:off x="659" y="2438"/>
              <a:ext cx="115" cy="0"/>
            </a:xfrm>
            <a:prstGeom prst="line">
              <a:avLst/>
            </a:prstGeom>
            <a:noFill/>
            <a:ln w="28575">
              <a:solidFill>
                <a:schemeClr val="tx1"/>
              </a:solidFill>
              <a:round/>
              <a:headEnd/>
              <a:tailEnd/>
            </a:ln>
          </p:spPr>
          <p:txBody>
            <a:bodyPr>
              <a:spAutoFit/>
            </a:bodyPr>
            <a:lstStyle/>
            <a:p>
              <a:endParaRPr lang="fr-FR"/>
            </a:p>
          </p:txBody>
        </p:sp>
        <p:sp>
          <p:nvSpPr>
            <p:cNvPr id="21537" name="Line 85"/>
            <p:cNvSpPr>
              <a:spLocks noChangeShapeType="1"/>
            </p:cNvSpPr>
            <p:nvPr/>
          </p:nvSpPr>
          <p:spPr bwMode="auto">
            <a:xfrm>
              <a:off x="659" y="2490"/>
              <a:ext cx="186" cy="0"/>
            </a:xfrm>
            <a:prstGeom prst="line">
              <a:avLst/>
            </a:prstGeom>
            <a:noFill/>
            <a:ln w="28575">
              <a:solidFill>
                <a:schemeClr val="tx1"/>
              </a:solidFill>
              <a:round/>
              <a:headEnd/>
              <a:tailEnd/>
            </a:ln>
          </p:spPr>
          <p:txBody>
            <a:bodyPr>
              <a:spAutoFit/>
            </a:bodyPr>
            <a:lstStyle/>
            <a:p>
              <a:endParaRPr lang="fr-FR"/>
            </a:p>
          </p:txBody>
        </p:sp>
        <p:sp>
          <p:nvSpPr>
            <p:cNvPr id="21538" name="Text Box 86"/>
            <p:cNvSpPr txBox="1">
              <a:spLocks noChangeArrowheads="1"/>
            </p:cNvSpPr>
            <p:nvPr/>
          </p:nvSpPr>
          <p:spPr bwMode="auto">
            <a:xfrm>
              <a:off x="570" y="2244"/>
              <a:ext cx="140" cy="144"/>
            </a:xfrm>
            <a:prstGeom prst="rect">
              <a:avLst/>
            </a:prstGeom>
            <a:noFill/>
            <a:ln w="12700">
              <a:noFill/>
              <a:miter lim="800000"/>
              <a:headEnd/>
              <a:tailEnd/>
            </a:ln>
          </p:spPr>
          <p:txBody>
            <a:bodyPr wrap="none">
              <a:spAutoFit/>
            </a:bodyPr>
            <a:lstStyle/>
            <a:p>
              <a:pPr eaLnBrk="1" hangingPunct="1"/>
              <a:r>
                <a:rPr lang="en-US" sz="900"/>
                <a:t>{</a:t>
              </a:r>
            </a:p>
          </p:txBody>
        </p:sp>
        <p:sp>
          <p:nvSpPr>
            <p:cNvPr id="21539" name="Text Box 87"/>
            <p:cNvSpPr txBox="1">
              <a:spLocks noChangeArrowheads="1"/>
            </p:cNvSpPr>
            <p:nvPr/>
          </p:nvSpPr>
          <p:spPr bwMode="auto">
            <a:xfrm>
              <a:off x="570" y="2487"/>
              <a:ext cx="140" cy="144"/>
            </a:xfrm>
            <a:prstGeom prst="rect">
              <a:avLst/>
            </a:prstGeom>
            <a:noFill/>
            <a:ln w="12700">
              <a:noFill/>
              <a:miter lim="800000"/>
              <a:headEnd/>
              <a:tailEnd/>
            </a:ln>
          </p:spPr>
          <p:txBody>
            <a:bodyPr wrap="none">
              <a:spAutoFit/>
            </a:bodyPr>
            <a:lstStyle/>
            <a:p>
              <a:pPr eaLnBrk="1" hangingPunct="1"/>
              <a:r>
                <a:rPr lang="en-US" sz="900"/>
                <a:t>}</a:t>
              </a:r>
            </a:p>
          </p:txBody>
        </p:sp>
      </p:grpSp>
      <p:sp>
        <p:nvSpPr>
          <p:cNvPr id="21512" name="AutoShape 74"/>
          <p:cNvSpPr>
            <a:spLocks noChangeArrowheads="1"/>
          </p:cNvSpPr>
          <p:nvPr/>
        </p:nvSpPr>
        <p:spPr bwMode="blackWhite">
          <a:xfrm flipV="1">
            <a:off x="741363" y="3821113"/>
            <a:ext cx="620712"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13" name="AutoShape 73"/>
          <p:cNvSpPr>
            <a:spLocks noChangeArrowheads="1"/>
          </p:cNvSpPr>
          <p:nvPr/>
        </p:nvSpPr>
        <p:spPr bwMode="blackWhite">
          <a:xfrm flipV="1">
            <a:off x="771525" y="4775200"/>
            <a:ext cx="620713"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14" name="Text Box 26"/>
          <p:cNvSpPr txBox="1">
            <a:spLocks noChangeArrowheads="1"/>
          </p:cNvSpPr>
          <p:nvPr/>
        </p:nvSpPr>
        <p:spPr bwMode="blackWhite">
          <a:xfrm>
            <a:off x="2216150" y="3835400"/>
            <a:ext cx="1492250" cy="685800"/>
          </a:xfrm>
          <a:prstGeom prst="rect">
            <a:avLst/>
          </a:prstGeom>
          <a:solidFill>
            <a:schemeClr val="folHlink"/>
          </a:solidFill>
          <a:ln w="9525">
            <a:solidFill>
              <a:schemeClr val="tx1"/>
            </a:solidFill>
            <a:miter lim="800000"/>
            <a:headEnd/>
            <a:tailEnd/>
          </a:ln>
        </p:spPr>
        <p:txBody>
          <a:bodyPr anchor="ctr" anchorCtr="1"/>
          <a:lstStyle/>
          <a:p>
            <a:pPr algn="ctr"/>
            <a:r>
              <a:rPr lang="en-US" sz="1600" b="1"/>
              <a:t>Compilateur C#</a:t>
            </a:r>
            <a:endParaRPr lang="en-US" sz="1200"/>
          </a:p>
        </p:txBody>
      </p:sp>
      <p:sp>
        <p:nvSpPr>
          <p:cNvPr id="21515" name="AutoShape 27"/>
          <p:cNvSpPr>
            <a:spLocks noChangeArrowheads="1"/>
          </p:cNvSpPr>
          <p:nvPr/>
        </p:nvSpPr>
        <p:spPr bwMode="blackWhite">
          <a:xfrm>
            <a:off x="1524000" y="3987800"/>
            <a:ext cx="601663" cy="365125"/>
          </a:xfrm>
          <a:custGeom>
            <a:avLst/>
            <a:gdLst>
              <a:gd name="T0" fmla="*/ 2147483647 w 21600"/>
              <a:gd name="T1" fmla="*/ 0 h 21600"/>
              <a:gd name="T2" fmla="*/ 0 w 21600"/>
              <a:gd name="T3" fmla="*/ 881811987 h 21600"/>
              <a:gd name="T4" fmla="*/ 2147483647 w 21600"/>
              <a:gd name="T5" fmla="*/ 1763618564 h 21600"/>
              <a:gd name="T6" fmla="*/ 2147483647 w 21600"/>
              <a:gd name="T7" fmla="*/ 88181198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a:lstStyle/>
          <a:p>
            <a:endParaRPr lang="fr-FR"/>
          </a:p>
        </p:txBody>
      </p:sp>
      <p:sp>
        <p:nvSpPr>
          <p:cNvPr id="21516" name="AutoShape 28"/>
          <p:cNvSpPr>
            <a:spLocks noChangeArrowheads="1"/>
          </p:cNvSpPr>
          <p:nvPr/>
        </p:nvSpPr>
        <p:spPr bwMode="blackWhite">
          <a:xfrm>
            <a:off x="3816350" y="3987800"/>
            <a:ext cx="571500" cy="365125"/>
          </a:xfrm>
          <a:custGeom>
            <a:avLst/>
            <a:gdLst>
              <a:gd name="T0" fmla="*/ 2147483647 w 21600"/>
              <a:gd name="T1" fmla="*/ 0 h 21600"/>
              <a:gd name="T2" fmla="*/ 0 w 21600"/>
              <a:gd name="T3" fmla="*/ 881811987 h 21600"/>
              <a:gd name="T4" fmla="*/ 2147483647 w 21600"/>
              <a:gd name="T5" fmla="*/ 1763618564 h 21600"/>
              <a:gd name="T6" fmla="*/ 2147483647 w 21600"/>
              <a:gd name="T7" fmla="*/ 88181198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a:lstStyle/>
          <a:p>
            <a:endParaRPr lang="fr-FR"/>
          </a:p>
        </p:txBody>
      </p:sp>
      <p:sp>
        <p:nvSpPr>
          <p:cNvPr id="21517" name="Text Box 29"/>
          <p:cNvSpPr txBox="1">
            <a:spLocks noChangeArrowheads="1"/>
          </p:cNvSpPr>
          <p:nvPr/>
        </p:nvSpPr>
        <p:spPr bwMode="blackWhite">
          <a:xfrm>
            <a:off x="6519863" y="5435600"/>
            <a:ext cx="1335087" cy="858838"/>
          </a:xfrm>
          <a:prstGeom prst="rect">
            <a:avLst/>
          </a:prstGeom>
          <a:solidFill>
            <a:schemeClr val="accent1"/>
          </a:solidFill>
          <a:ln w="9525">
            <a:solidFill>
              <a:schemeClr val="tx1"/>
            </a:solidFill>
            <a:miter lim="800000"/>
            <a:headEnd/>
            <a:tailEnd/>
          </a:ln>
        </p:spPr>
        <p:txBody>
          <a:bodyPr anchor="ctr" anchorCtr="1"/>
          <a:lstStyle/>
          <a:p>
            <a:pPr algn="ctr"/>
            <a:r>
              <a:rPr lang="en-US" sz="1600" b="1"/>
              <a:t>Binaire natif</a:t>
            </a:r>
          </a:p>
        </p:txBody>
      </p:sp>
      <p:sp>
        <p:nvSpPr>
          <p:cNvPr id="21518" name="AutoShape 31"/>
          <p:cNvSpPr>
            <a:spLocks noChangeArrowheads="1"/>
          </p:cNvSpPr>
          <p:nvPr/>
        </p:nvSpPr>
        <p:spPr bwMode="blackWhite">
          <a:xfrm rot="5400000">
            <a:off x="6827838" y="4791075"/>
            <a:ext cx="730250" cy="365125"/>
          </a:xfrm>
          <a:custGeom>
            <a:avLst/>
            <a:gdLst>
              <a:gd name="T0" fmla="*/ 2147483647 w 21600"/>
              <a:gd name="T1" fmla="*/ 0 h 21600"/>
              <a:gd name="T2" fmla="*/ 0 w 21600"/>
              <a:gd name="T3" fmla="*/ 881811987 h 21600"/>
              <a:gd name="T4" fmla="*/ 2147483647 w 21600"/>
              <a:gd name="T5" fmla="*/ 1763618564 h 21600"/>
              <a:gd name="T6" fmla="*/ 2147483647 w 21600"/>
              <a:gd name="T7" fmla="*/ 88181198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a:lstStyle/>
          <a:p>
            <a:endParaRPr lang="fr-FR"/>
          </a:p>
        </p:txBody>
      </p:sp>
      <p:sp>
        <p:nvSpPr>
          <p:cNvPr id="21519" name="Line 33"/>
          <p:cNvSpPr>
            <a:spLocks noChangeShapeType="1"/>
          </p:cNvSpPr>
          <p:nvPr/>
        </p:nvSpPr>
        <p:spPr bwMode="auto">
          <a:xfrm rot="-1200000">
            <a:off x="1524000" y="4673600"/>
            <a:ext cx="762000" cy="0"/>
          </a:xfrm>
          <a:prstGeom prst="line">
            <a:avLst/>
          </a:prstGeom>
          <a:noFill/>
          <a:ln w="57150">
            <a:solidFill>
              <a:schemeClr val="tx1"/>
            </a:solidFill>
            <a:round/>
            <a:headEnd/>
            <a:tailEnd type="triangle" w="med" len="med"/>
          </a:ln>
        </p:spPr>
        <p:txBody>
          <a:bodyPr/>
          <a:lstStyle/>
          <a:p>
            <a:endParaRPr lang="fr-FR"/>
          </a:p>
        </p:txBody>
      </p:sp>
      <p:sp>
        <p:nvSpPr>
          <p:cNvPr id="21520" name="AutoShape 35"/>
          <p:cNvSpPr>
            <a:spLocks noChangeArrowheads="1"/>
          </p:cNvSpPr>
          <p:nvPr/>
        </p:nvSpPr>
        <p:spPr bwMode="blackWhite">
          <a:xfrm>
            <a:off x="1625600" y="3111500"/>
            <a:ext cx="1905000" cy="533400"/>
          </a:xfrm>
          <a:prstGeom prst="wedgeRectCallout">
            <a:avLst>
              <a:gd name="adj1" fmla="val -79750"/>
              <a:gd name="adj2" fmla="val 83333"/>
            </a:avLst>
          </a:prstGeom>
          <a:solidFill>
            <a:schemeClr val="hlink"/>
          </a:solidFill>
          <a:ln w="9525">
            <a:solidFill>
              <a:schemeClr val="tx1"/>
            </a:solidFill>
            <a:miter lim="800000"/>
            <a:headEnd/>
            <a:tailEnd/>
          </a:ln>
        </p:spPr>
        <p:txBody>
          <a:bodyPr/>
          <a:lstStyle/>
          <a:p>
            <a:r>
              <a:rPr lang="en-US" b="1"/>
              <a:t>Fichiers source C# (extension </a:t>
            </a:r>
            <a:r>
              <a:rPr lang="en-US" b="1">
                <a:latin typeface="Courier New" pitchFamily="49" charset="0"/>
              </a:rPr>
              <a:t>.cs</a:t>
            </a:r>
            <a:r>
              <a:rPr lang="en-US" b="1"/>
              <a:t>)</a:t>
            </a:r>
          </a:p>
        </p:txBody>
      </p:sp>
      <p:sp>
        <p:nvSpPr>
          <p:cNvPr id="21521" name="AutoShape 37"/>
          <p:cNvSpPr>
            <a:spLocks noChangeArrowheads="1"/>
          </p:cNvSpPr>
          <p:nvPr/>
        </p:nvSpPr>
        <p:spPr bwMode="blackWhite">
          <a:xfrm rot="5400000">
            <a:off x="5938044" y="5506244"/>
            <a:ext cx="365125" cy="681037"/>
          </a:xfrm>
          <a:prstGeom prst="upDownArrow">
            <a:avLst>
              <a:gd name="adj1" fmla="val 50000"/>
              <a:gd name="adj2" fmla="val 37304"/>
            </a:avLst>
          </a:prstGeom>
          <a:solidFill>
            <a:schemeClr val="accent2"/>
          </a:solidFill>
          <a:ln w="9525">
            <a:solidFill>
              <a:schemeClr val="tx1"/>
            </a:solidFill>
            <a:miter lim="800000"/>
            <a:headEnd/>
            <a:tailEnd/>
          </a:ln>
        </p:spPr>
        <p:txBody>
          <a:bodyPr/>
          <a:lstStyle/>
          <a:p>
            <a:endParaRPr lang="fr-FR"/>
          </a:p>
        </p:txBody>
      </p:sp>
      <p:sp>
        <p:nvSpPr>
          <p:cNvPr id="21522" name="AutoShape 67"/>
          <p:cNvSpPr>
            <a:spLocks noChangeArrowheads="1"/>
          </p:cNvSpPr>
          <p:nvPr/>
        </p:nvSpPr>
        <p:spPr bwMode="blackWhite">
          <a:xfrm>
            <a:off x="5638800" y="3987800"/>
            <a:ext cx="730250" cy="365125"/>
          </a:xfrm>
          <a:custGeom>
            <a:avLst/>
            <a:gdLst>
              <a:gd name="T0" fmla="*/ 2147483647 w 21600"/>
              <a:gd name="T1" fmla="*/ 0 h 21600"/>
              <a:gd name="T2" fmla="*/ 0 w 21600"/>
              <a:gd name="T3" fmla="*/ 881811987 h 21600"/>
              <a:gd name="T4" fmla="*/ 2147483647 w 21600"/>
              <a:gd name="T5" fmla="*/ 1763618564 h 21600"/>
              <a:gd name="T6" fmla="*/ 2147483647 w 21600"/>
              <a:gd name="T7" fmla="*/ 88181198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a:lstStyle/>
          <a:p>
            <a:endParaRPr lang="fr-FR"/>
          </a:p>
        </p:txBody>
      </p:sp>
      <p:sp>
        <p:nvSpPr>
          <p:cNvPr id="21523" name="Text Box 68"/>
          <p:cNvSpPr txBox="1">
            <a:spLocks noChangeArrowheads="1"/>
          </p:cNvSpPr>
          <p:nvPr/>
        </p:nvSpPr>
        <p:spPr bwMode="blackWhite">
          <a:xfrm>
            <a:off x="6477000" y="3835400"/>
            <a:ext cx="1574800" cy="685800"/>
          </a:xfrm>
          <a:prstGeom prst="rect">
            <a:avLst/>
          </a:prstGeom>
          <a:solidFill>
            <a:schemeClr val="folHlink"/>
          </a:solidFill>
          <a:ln w="9525">
            <a:solidFill>
              <a:schemeClr val="tx1"/>
            </a:solidFill>
            <a:miter lim="800000"/>
            <a:headEnd/>
            <a:tailEnd/>
          </a:ln>
        </p:spPr>
        <p:txBody>
          <a:bodyPr anchor="ctr" anchorCtr="1"/>
          <a:lstStyle/>
          <a:p>
            <a:pPr algn="ctr"/>
            <a:r>
              <a:rPr lang="en-US" sz="1600" b="1"/>
              <a:t>Compilateur JIT</a:t>
            </a:r>
            <a:endParaRPr lang="en-US" sz="1200"/>
          </a:p>
        </p:txBody>
      </p:sp>
      <p:sp>
        <p:nvSpPr>
          <p:cNvPr id="21524" name="Text Box 32"/>
          <p:cNvSpPr txBox="1">
            <a:spLocks noChangeArrowheads="1"/>
          </p:cNvSpPr>
          <p:nvPr/>
        </p:nvSpPr>
        <p:spPr bwMode="blackWhite">
          <a:xfrm>
            <a:off x="4271963" y="5435600"/>
            <a:ext cx="1447800" cy="838200"/>
          </a:xfrm>
          <a:prstGeom prst="rect">
            <a:avLst/>
          </a:prstGeom>
          <a:solidFill>
            <a:schemeClr val="folHlink"/>
          </a:solidFill>
          <a:ln w="9525">
            <a:solidFill>
              <a:schemeClr val="tx1"/>
            </a:solidFill>
            <a:miter lim="800000"/>
            <a:headEnd/>
            <a:tailEnd/>
          </a:ln>
        </p:spPr>
        <p:txBody>
          <a:bodyPr anchor="ctr" anchorCtr="1"/>
          <a:lstStyle/>
          <a:p>
            <a:pPr algn="ctr"/>
            <a:r>
              <a:rPr lang="en-US" sz="1600" b="1"/>
              <a:t>CLI natif</a:t>
            </a:r>
          </a:p>
        </p:txBody>
      </p:sp>
      <p:sp>
        <p:nvSpPr>
          <p:cNvPr id="21525" name="AutoShape 72"/>
          <p:cNvSpPr>
            <a:spLocks noChangeArrowheads="1"/>
          </p:cNvSpPr>
          <p:nvPr/>
        </p:nvSpPr>
        <p:spPr bwMode="blackWhite">
          <a:xfrm>
            <a:off x="1701800" y="5562600"/>
            <a:ext cx="1933575" cy="736600"/>
          </a:xfrm>
          <a:prstGeom prst="wedgeRectCallout">
            <a:avLst>
              <a:gd name="adj1" fmla="val -85880"/>
              <a:gd name="adj2" fmla="val -84481"/>
            </a:avLst>
          </a:prstGeom>
          <a:solidFill>
            <a:schemeClr val="hlink"/>
          </a:solidFill>
          <a:ln w="9525">
            <a:solidFill>
              <a:schemeClr val="tx1"/>
            </a:solidFill>
            <a:miter lim="800000"/>
            <a:headEnd/>
            <a:tailEnd/>
          </a:ln>
        </p:spPr>
        <p:txBody>
          <a:bodyPr/>
          <a:lstStyle/>
          <a:p>
            <a:pPr algn="ctr"/>
            <a:r>
              <a:rPr lang="en-US" b="1"/>
              <a:t>Fichier de contrôle de la solution (extension </a:t>
            </a:r>
            <a:r>
              <a:rPr lang="en-US" b="1">
                <a:latin typeface="Courier New" pitchFamily="49" charset="0"/>
              </a:rPr>
              <a:t>.sln</a:t>
            </a:r>
            <a:r>
              <a:rPr lang="en-US" b="1"/>
              <a:t>)</a:t>
            </a:r>
          </a:p>
        </p:txBody>
      </p:sp>
      <p:sp>
        <p:nvSpPr>
          <p:cNvPr id="21526" name="Line 77"/>
          <p:cNvSpPr>
            <a:spLocks noChangeShapeType="1"/>
          </p:cNvSpPr>
          <p:nvPr/>
        </p:nvSpPr>
        <p:spPr bwMode="auto">
          <a:xfrm>
            <a:off x="893763" y="4043363"/>
            <a:ext cx="295275" cy="0"/>
          </a:xfrm>
          <a:prstGeom prst="line">
            <a:avLst/>
          </a:prstGeom>
          <a:noFill/>
          <a:ln w="28575">
            <a:solidFill>
              <a:schemeClr val="tx1"/>
            </a:solidFill>
            <a:round/>
            <a:headEnd/>
            <a:tailEnd/>
          </a:ln>
        </p:spPr>
        <p:txBody>
          <a:bodyPr>
            <a:spAutoFit/>
          </a:bodyPr>
          <a:lstStyle/>
          <a:p>
            <a:endParaRPr lang="fr-FR"/>
          </a:p>
        </p:txBody>
      </p:sp>
      <p:sp>
        <p:nvSpPr>
          <p:cNvPr id="21527" name="Line 78"/>
          <p:cNvSpPr>
            <a:spLocks noChangeShapeType="1"/>
          </p:cNvSpPr>
          <p:nvPr/>
        </p:nvSpPr>
        <p:spPr bwMode="auto">
          <a:xfrm>
            <a:off x="893763" y="4124325"/>
            <a:ext cx="182562" cy="0"/>
          </a:xfrm>
          <a:prstGeom prst="line">
            <a:avLst/>
          </a:prstGeom>
          <a:noFill/>
          <a:ln w="28575">
            <a:solidFill>
              <a:schemeClr val="tx1"/>
            </a:solidFill>
            <a:round/>
            <a:headEnd/>
            <a:tailEnd/>
          </a:ln>
        </p:spPr>
        <p:txBody>
          <a:bodyPr>
            <a:spAutoFit/>
          </a:bodyPr>
          <a:lstStyle/>
          <a:p>
            <a:endParaRPr lang="fr-FR"/>
          </a:p>
        </p:txBody>
      </p:sp>
      <p:sp>
        <p:nvSpPr>
          <p:cNvPr id="21528" name="Line 79"/>
          <p:cNvSpPr>
            <a:spLocks noChangeShapeType="1"/>
          </p:cNvSpPr>
          <p:nvPr/>
        </p:nvSpPr>
        <p:spPr bwMode="auto">
          <a:xfrm>
            <a:off x="893763" y="4206875"/>
            <a:ext cx="295275" cy="0"/>
          </a:xfrm>
          <a:prstGeom prst="line">
            <a:avLst/>
          </a:prstGeom>
          <a:noFill/>
          <a:ln w="28575">
            <a:solidFill>
              <a:schemeClr val="tx1"/>
            </a:solidFill>
            <a:round/>
            <a:headEnd/>
            <a:tailEnd/>
          </a:ln>
        </p:spPr>
        <p:txBody>
          <a:bodyPr>
            <a:spAutoFit/>
          </a:bodyPr>
          <a:lstStyle/>
          <a:p>
            <a:endParaRPr lang="fr-FR"/>
          </a:p>
        </p:txBody>
      </p:sp>
      <p:sp>
        <p:nvSpPr>
          <p:cNvPr id="21529" name="Text Box 80"/>
          <p:cNvSpPr txBox="1">
            <a:spLocks noChangeArrowheads="1"/>
          </p:cNvSpPr>
          <p:nvPr/>
        </p:nvSpPr>
        <p:spPr bwMode="auto">
          <a:xfrm>
            <a:off x="752475" y="3816350"/>
            <a:ext cx="222250" cy="228600"/>
          </a:xfrm>
          <a:prstGeom prst="rect">
            <a:avLst/>
          </a:prstGeom>
          <a:noFill/>
          <a:ln w="12700">
            <a:noFill/>
            <a:miter lim="800000"/>
            <a:headEnd/>
            <a:tailEnd/>
          </a:ln>
        </p:spPr>
        <p:txBody>
          <a:bodyPr wrap="none">
            <a:spAutoFit/>
          </a:bodyPr>
          <a:lstStyle/>
          <a:p>
            <a:pPr eaLnBrk="1" hangingPunct="1"/>
            <a:r>
              <a:rPr lang="en-US" sz="900"/>
              <a:t>{</a:t>
            </a:r>
          </a:p>
        </p:txBody>
      </p:sp>
      <p:sp>
        <p:nvSpPr>
          <p:cNvPr id="21530" name="Text Box 81"/>
          <p:cNvSpPr txBox="1">
            <a:spLocks noChangeArrowheads="1"/>
          </p:cNvSpPr>
          <p:nvPr/>
        </p:nvSpPr>
        <p:spPr bwMode="auto">
          <a:xfrm>
            <a:off x="752475" y="4202113"/>
            <a:ext cx="222250" cy="228600"/>
          </a:xfrm>
          <a:prstGeom prst="rect">
            <a:avLst/>
          </a:prstGeom>
          <a:noFill/>
          <a:ln w="12700">
            <a:noFill/>
            <a:miter lim="800000"/>
            <a:headEnd/>
            <a:tailEnd/>
          </a:ln>
        </p:spPr>
        <p:txBody>
          <a:bodyPr wrap="none">
            <a:spAutoFit/>
          </a:bodyPr>
          <a:lstStyle/>
          <a:p>
            <a:pPr eaLnBrk="1" hangingPunct="1"/>
            <a:r>
              <a:rPr lang="en-US" sz="900"/>
              <a:t>}</a:t>
            </a:r>
          </a:p>
        </p:txBody>
      </p:sp>
      <p:sp>
        <p:nvSpPr>
          <p:cNvPr id="21531" name="AutoShape 90"/>
          <p:cNvSpPr>
            <a:spLocks noChangeArrowheads="1"/>
          </p:cNvSpPr>
          <p:nvPr/>
        </p:nvSpPr>
        <p:spPr bwMode="blackWhite">
          <a:xfrm flipV="1">
            <a:off x="4886325" y="3940175"/>
            <a:ext cx="620713"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32" name="Text Box 91"/>
          <p:cNvSpPr txBox="1">
            <a:spLocks noChangeArrowheads="1"/>
          </p:cNvSpPr>
          <p:nvPr/>
        </p:nvSpPr>
        <p:spPr bwMode="auto">
          <a:xfrm>
            <a:off x="4910138" y="4081463"/>
            <a:ext cx="501650" cy="501650"/>
          </a:xfrm>
          <a:prstGeom prst="rect">
            <a:avLst/>
          </a:prstGeom>
          <a:noFill/>
          <a:ln w="12700">
            <a:noFill/>
            <a:miter lim="800000"/>
            <a:headEnd/>
            <a:tailEnd/>
          </a:ln>
        </p:spPr>
        <p:txBody>
          <a:bodyPr wrap="none">
            <a:spAutoFit/>
          </a:bodyPr>
          <a:lstStyle/>
          <a:p>
            <a:pPr eaLnBrk="1" hangingPunct="1"/>
            <a:r>
              <a:rPr lang="en-US" sz="900"/>
              <a:t>11010</a:t>
            </a:r>
          </a:p>
          <a:p>
            <a:pPr eaLnBrk="1" hangingPunct="1"/>
            <a:endParaRPr lang="en-US" sz="900"/>
          </a:p>
          <a:p>
            <a:pPr eaLnBrk="1" hangingPunct="1"/>
            <a:r>
              <a:rPr lang="en-US" sz="900"/>
              <a:t>10011</a:t>
            </a:r>
          </a:p>
        </p:txBody>
      </p:sp>
      <p:sp>
        <p:nvSpPr>
          <p:cNvPr id="21533" name="AutoShape 66"/>
          <p:cNvSpPr>
            <a:spLocks noChangeArrowheads="1"/>
          </p:cNvSpPr>
          <p:nvPr/>
        </p:nvSpPr>
        <p:spPr bwMode="blackWhite">
          <a:xfrm>
            <a:off x="5113338" y="3163888"/>
            <a:ext cx="2895600" cy="520700"/>
          </a:xfrm>
          <a:prstGeom prst="wedgeRectCallout">
            <a:avLst>
              <a:gd name="adj1" fmla="val -43968"/>
              <a:gd name="adj2" fmla="val 107014"/>
            </a:avLst>
          </a:prstGeom>
          <a:solidFill>
            <a:schemeClr val="hlink"/>
          </a:solidFill>
          <a:ln w="9525">
            <a:solidFill>
              <a:schemeClr val="tx1"/>
            </a:solidFill>
            <a:miter lim="800000"/>
            <a:headEnd/>
            <a:tailEnd/>
          </a:ln>
        </p:spPr>
        <p:txBody>
          <a:bodyPr lIns="54000" rIns="54000"/>
          <a:lstStyle/>
          <a:p>
            <a:r>
              <a:rPr lang="en-US" b="1"/>
              <a:t>code managé IL &amp; métadonnées dans des fichiers</a:t>
            </a:r>
            <a:r>
              <a:rPr lang="en-US" b="1">
                <a:latin typeface="Courier New" pitchFamily="49" charset="0"/>
              </a:rPr>
              <a:t>.dll</a:t>
            </a:r>
            <a:r>
              <a:rPr lang="en-US" b="1"/>
              <a:t> ou </a:t>
            </a:r>
            <a:r>
              <a:rPr lang="en-US" b="1">
                <a:latin typeface="Courier New" pitchFamily="49" charset="0"/>
              </a:rPr>
              <a:t>.exe</a:t>
            </a:r>
            <a:endParaRPr lang="en-US"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fr-FR"/>
              <a:t>Composants et Assemblies</a:t>
            </a:r>
          </a:p>
        </p:txBody>
      </p:sp>
      <p:sp>
        <p:nvSpPr>
          <p:cNvPr id="22531" name="Rectangle 3"/>
          <p:cNvSpPr>
            <a:spLocks noGrp="1" noChangeArrowheads="1"/>
          </p:cNvSpPr>
          <p:nvPr>
            <p:ph idx="1"/>
          </p:nvPr>
        </p:nvSpPr>
        <p:spPr>
          <a:xfrm>
            <a:off x="279400" y="1312863"/>
            <a:ext cx="8599488" cy="3942618"/>
          </a:xfrm>
        </p:spPr>
        <p:txBody>
          <a:bodyPr/>
          <a:lstStyle/>
          <a:p>
            <a:pPr>
              <a:lnSpc>
                <a:spcPct val="95000"/>
              </a:lnSpc>
            </a:pPr>
            <a:r>
              <a:rPr lang="fr-FR" dirty="0"/>
              <a:t>Avec Windows, le CIL est stocké dans des fichiers standard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et </a:t>
            </a:r>
            <a:r>
              <a:rPr lang="fr-FR" dirty="0">
                <a:latin typeface="Courier New" pitchFamily="49" charset="0"/>
                <a:cs typeface="Courier New" pitchFamily="49" charset="0"/>
              </a:rPr>
              <a:t>.dll</a:t>
            </a:r>
            <a:r>
              <a:rPr lang="fr-FR" dirty="0"/>
              <a:t> </a:t>
            </a:r>
          </a:p>
          <a:p>
            <a:pPr lvl="1">
              <a:lnSpc>
                <a:spcPct val="95000"/>
              </a:lnSpc>
              <a:spcBef>
                <a:spcPts val="100"/>
              </a:spcBef>
            </a:pPr>
            <a:r>
              <a:rPr lang="fr-FR" dirty="0"/>
              <a:t>Quelques octets de l’en-tête (5 octets) l’identifient comme CIL</a:t>
            </a:r>
          </a:p>
          <a:p>
            <a:pPr>
              <a:lnSpc>
                <a:spcPct val="95000"/>
              </a:lnSpc>
              <a:spcBef>
                <a:spcPts val="1200"/>
              </a:spcBef>
            </a:pPr>
            <a:r>
              <a:rPr lang="fr-FR" dirty="0"/>
              <a:t>Les fichiers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sont des exécutables</a:t>
            </a:r>
          </a:p>
          <a:p>
            <a:pPr lvl="1">
              <a:lnSpc>
                <a:spcPct val="95000"/>
              </a:lnSpc>
              <a:spcBef>
                <a:spcPts val="100"/>
              </a:spcBef>
            </a:pPr>
            <a:r>
              <a:rPr lang="fr-FR" dirty="0"/>
              <a:t>Des applications Windows console ou Windows </a:t>
            </a:r>
            <a:r>
              <a:rPr lang="fr-FR" dirty="0" err="1"/>
              <a:t>forms</a:t>
            </a:r>
            <a:r>
              <a:rPr lang="fr-FR" dirty="0"/>
              <a:t> par exemple</a:t>
            </a:r>
          </a:p>
          <a:p>
            <a:pPr>
              <a:lnSpc>
                <a:spcPct val="95000"/>
              </a:lnSpc>
              <a:spcBef>
                <a:spcPts val="1200"/>
              </a:spcBef>
            </a:pPr>
            <a:r>
              <a:rPr lang="fr-FR" dirty="0"/>
              <a:t>Les fichiers </a:t>
            </a:r>
            <a:r>
              <a:rPr lang="fr-FR" dirty="0">
                <a:latin typeface="Courier New" pitchFamily="49" charset="0"/>
                <a:cs typeface="Courier New" pitchFamily="49" charset="0"/>
              </a:rPr>
              <a:t>.dll</a:t>
            </a:r>
            <a:r>
              <a:rPr lang="fr-FR" dirty="0"/>
              <a:t> sont classiquement des bibliothèques de classes</a:t>
            </a:r>
          </a:p>
          <a:p>
            <a:pPr lvl="1">
              <a:lnSpc>
                <a:spcPct val="95000"/>
              </a:lnSpc>
              <a:spcBef>
                <a:spcPts val="100"/>
              </a:spcBef>
            </a:pPr>
            <a:r>
              <a:rPr lang="fr-FR" dirty="0"/>
              <a:t>Souvent nommés composants</a:t>
            </a:r>
          </a:p>
          <a:p>
            <a:pPr>
              <a:lnSpc>
                <a:spcPct val="95000"/>
              </a:lnSpc>
              <a:spcBef>
                <a:spcPts val="1200"/>
              </a:spcBef>
            </a:pPr>
            <a:r>
              <a:rPr lang="fr-FR" dirty="0"/>
              <a:t>Plus généralement, un simple fichier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ou </a:t>
            </a:r>
            <a:r>
              <a:rPr lang="fr-FR" dirty="0">
                <a:latin typeface="Courier New" pitchFamily="49" charset="0"/>
                <a:cs typeface="Courier New" pitchFamily="49" charset="0"/>
              </a:rPr>
              <a:t>.dll</a:t>
            </a:r>
            <a:r>
              <a:rPr lang="fr-FR" dirty="0"/>
              <a:t> est nommé </a:t>
            </a:r>
            <a:r>
              <a:rPr lang="fr-FR" i="1" dirty="0" err="1">
                <a:latin typeface="Century Schoolbook" pitchFamily="18" charset="0"/>
              </a:rPr>
              <a:t>assembly</a:t>
            </a:r>
            <a:endParaRPr lang="fr-FR" i="1" dirty="0">
              <a:latin typeface="Century Schoolbook" pitchFamily="18" charset="0"/>
            </a:endParaRPr>
          </a:p>
          <a:p>
            <a:pPr>
              <a:lnSpc>
                <a:spcPct val="95000"/>
              </a:lnSpc>
              <a:spcBef>
                <a:spcPts val="1200"/>
              </a:spcBef>
            </a:pPr>
            <a:r>
              <a:rPr lang="fr-FR" dirty="0">
                <a:cs typeface="Arial" charset="0"/>
              </a:rPr>
              <a:t>Les applications Console ou Windows </a:t>
            </a:r>
            <a:r>
              <a:rPr lang="fr-FR" dirty="0" err="1">
                <a:cs typeface="Arial" charset="0"/>
              </a:rPr>
              <a:t>Form</a:t>
            </a:r>
            <a:r>
              <a:rPr lang="fr-FR" dirty="0">
                <a:cs typeface="Arial" charset="0"/>
              </a:rPr>
              <a:t> peuvent être déployées comme</a:t>
            </a:r>
          </a:p>
          <a:p>
            <a:pPr lvl="1">
              <a:lnSpc>
                <a:spcPct val="95000"/>
              </a:lnSpc>
              <a:spcBef>
                <a:spcPts val="100"/>
              </a:spcBef>
            </a:pPr>
            <a:r>
              <a:rPr lang="fr-FR" dirty="0">
                <a:cs typeface="Arial" charset="0"/>
              </a:rPr>
              <a:t>Un simple</a:t>
            </a:r>
            <a:r>
              <a:rPr lang="fr-FR" i="1" dirty="0">
                <a:latin typeface="Century Schoolbook" pitchFamily="18" charset="0"/>
              </a:rPr>
              <a:t>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a:t>
            </a:r>
          </a:p>
          <a:p>
            <a:pPr lvl="1">
              <a:lnSpc>
                <a:spcPct val="95000"/>
              </a:lnSpc>
              <a:spcBef>
                <a:spcPts val="100"/>
              </a:spcBef>
            </a:pPr>
            <a:r>
              <a:rPr lang="fr-FR" dirty="0">
                <a:cs typeface="Arial" charset="0"/>
              </a:rPr>
              <a:t>Un simple</a:t>
            </a:r>
            <a:r>
              <a:rPr lang="fr-FR" i="1" dirty="0">
                <a:latin typeface="Century Schoolbook" pitchFamily="18" charset="0"/>
              </a:rPr>
              <a:t>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avec des fichiers </a:t>
            </a:r>
            <a:r>
              <a:rPr lang="fr-FR" dirty="0">
                <a:latin typeface="Courier New" pitchFamily="49" charset="0"/>
                <a:cs typeface="Courier New" pitchFamily="49" charset="0"/>
              </a:rPr>
              <a:t>.dll</a:t>
            </a:r>
            <a:r>
              <a:rPr lang="fr-FR" dirty="0"/>
              <a:t> et d’autres ressources éventuelles</a:t>
            </a:r>
          </a:p>
          <a:p>
            <a:pPr marL="1143000" lvl="2" indent="-228600">
              <a:lnSpc>
                <a:spcPct val="95000"/>
              </a:lnSpc>
              <a:spcBef>
                <a:spcPts val="100"/>
              </a:spcBef>
            </a:pPr>
            <a:r>
              <a:rPr lang="fr-FR" dirty="0"/>
              <a:t>Placé(s) dans un seul répertoire ou dans une seule arborescence</a:t>
            </a:r>
          </a:p>
        </p:txBody>
      </p:sp>
      <p:grpSp>
        <p:nvGrpSpPr>
          <p:cNvPr id="22534" name="Group 186"/>
          <p:cNvGrpSpPr>
            <a:grpSpLocks/>
          </p:cNvGrpSpPr>
          <p:nvPr/>
        </p:nvGrpSpPr>
        <p:grpSpPr bwMode="auto">
          <a:xfrm>
            <a:off x="154616" y="5140474"/>
            <a:ext cx="1449897" cy="1294830"/>
            <a:chOff x="2770" y="1904"/>
            <a:chExt cx="2592" cy="1836"/>
          </a:xfrm>
        </p:grpSpPr>
        <p:sp>
          <p:nvSpPr>
            <p:cNvPr id="22535" name="Freeform 135"/>
            <p:cNvSpPr>
              <a:spLocks/>
            </p:cNvSpPr>
            <p:nvPr/>
          </p:nvSpPr>
          <p:spPr bwMode="white">
            <a:xfrm>
              <a:off x="2822" y="1904"/>
              <a:ext cx="2081" cy="1370"/>
            </a:xfrm>
            <a:custGeom>
              <a:avLst/>
              <a:gdLst>
                <a:gd name="T0" fmla="*/ 712 w 2081"/>
                <a:gd name="T1" fmla="*/ 0 h 1370"/>
                <a:gd name="T2" fmla="*/ 685 w 2081"/>
                <a:gd name="T3" fmla="*/ 1 h 1370"/>
                <a:gd name="T4" fmla="*/ 661 w 2081"/>
                <a:gd name="T5" fmla="*/ 7 h 1370"/>
                <a:gd name="T6" fmla="*/ 639 w 2081"/>
                <a:gd name="T7" fmla="*/ 13 h 1370"/>
                <a:gd name="T8" fmla="*/ 618 w 2081"/>
                <a:gd name="T9" fmla="*/ 22 h 1370"/>
                <a:gd name="T10" fmla="*/ 599 w 2081"/>
                <a:gd name="T11" fmla="*/ 31 h 1370"/>
                <a:gd name="T12" fmla="*/ 579 w 2081"/>
                <a:gd name="T13" fmla="*/ 40 h 1370"/>
                <a:gd name="T14" fmla="*/ 559 w 2081"/>
                <a:gd name="T15" fmla="*/ 50 h 1370"/>
                <a:gd name="T16" fmla="*/ 538 w 2081"/>
                <a:gd name="T17" fmla="*/ 57 h 1370"/>
                <a:gd name="T18" fmla="*/ 6 w 2081"/>
                <a:gd name="T19" fmla="*/ 1001 h 1370"/>
                <a:gd name="T20" fmla="*/ 1 w 2081"/>
                <a:gd name="T21" fmla="*/ 1012 h 1370"/>
                <a:gd name="T22" fmla="*/ 0 w 2081"/>
                <a:gd name="T23" fmla="*/ 1023 h 1370"/>
                <a:gd name="T24" fmla="*/ 0 w 2081"/>
                <a:gd name="T25" fmla="*/ 1033 h 1370"/>
                <a:gd name="T26" fmla="*/ 2 w 2081"/>
                <a:gd name="T27" fmla="*/ 1044 h 1370"/>
                <a:gd name="T28" fmla="*/ 7 w 2081"/>
                <a:gd name="T29" fmla="*/ 1054 h 1370"/>
                <a:gd name="T30" fmla="*/ 14 w 2081"/>
                <a:gd name="T31" fmla="*/ 1063 h 1370"/>
                <a:gd name="T32" fmla="*/ 23 w 2081"/>
                <a:gd name="T33" fmla="*/ 1072 h 1370"/>
                <a:gd name="T34" fmla="*/ 35 w 2081"/>
                <a:gd name="T35" fmla="*/ 1082 h 1370"/>
                <a:gd name="T36" fmla="*/ 48 w 2081"/>
                <a:gd name="T37" fmla="*/ 1089 h 1370"/>
                <a:gd name="T38" fmla="*/ 62 w 2081"/>
                <a:gd name="T39" fmla="*/ 1097 h 1370"/>
                <a:gd name="T40" fmla="*/ 79 w 2081"/>
                <a:gd name="T41" fmla="*/ 1105 h 1370"/>
                <a:gd name="T42" fmla="*/ 97 w 2081"/>
                <a:gd name="T43" fmla="*/ 1112 h 1370"/>
                <a:gd name="T44" fmla="*/ 117 w 2081"/>
                <a:gd name="T45" fmla="*/ 1118 h 1370"/>
                <a:gd name="T46" fmla="*/ 138 w 2081"/>
                <a:gd name="T47" fmla="*/ 1123 h 1370"/>
                <a:gd name="T48" fmla="*/ 161 w 2081"/>
                <a:gd name="T49" fmla="*/ 1128 h 1370"/>
                <a:gd name="T50" fmla="*/ 185 w 2081"/>
                <a:gd name="T51" fmla="*/ 1134 h 1370"/>
                <a:gd name="T52" fmla="*/ 1232 w 2081"/>
                <a:gd name="T53" fmla="*/ 1370 h 1370"/>
                <a:gd name="T54" fmla="*/ 1287 w 2081"/>
                <a:gd name="T55" fmla="*/ 1196 h 1370"/>
                <a:gd name="T56" fmla="*/ 1209 w 2081"/>
                <a:gd name="T57" fmla="*/ 1173 h 1370"/>
                <a:gd name="T58" fmla="*/ 1228 w 2081"/>
                <a:gd name="T59" fmla="*/ 1105 h 1370"/>
                <a:gd name="T60" fmla="*/ 1241 w 2081"/>
                <a:gd name="T61" fmla="*/ 1049 h 1370"/>
                <a:gd name="T62" fmla="*/ 1296 w 2081"/>
                <a:gd name="T63" fmla="*/ 1062 h 1370"/>
                <a:gd name="T64" fmla="*/ 1365 w 2081"/>
                <a:gd name="T65" fmla="*/ 1062 h 1370"/>
                <a:gd name="T66" fmla="*/ 1411 w 2081"/>
                <a:gd name="T67" fmla="*/ 912 h 1370"/>
                <a:gd name="T68" fmla="*/ 1302 w 2081"/>
                <a:gd name="T69" fmla="*/ 870 h 1370"/>
                <a:gd name="T70" fmla="*/ 1357 w 2081"/>
                <a:gd name="T71" fmla="*/ 784 h 1370"/>
                <a:gd name="T72" fmla="*/ 1576 w 2081"/>
                <a:gd name="T73" fmla="*/ 820 h 1370"/>
                <a:gd name="T74" fmla="*/ 1597 w 2081"/>
                <a:gd name="T75" fmla="*/ 723 h 1370"/>
                <a:gd name="T76" fmla="*/ 1549 w 2081"/>
                <a:gd name="T77" fmla="*/ 713 h 1370"/>
                <a:gd name="T78" fmla="*/ 1549 w 2081"/>
                <a:gd name="T79" fmla="*/ 665 h 1370"/>
                <a:gd name="T80" fmla="*/ 1597 w 2081"/>
                <a:gd name="T81" fmla="*/ 635 h 1370"/>
                <a:gd name="T82" fmla="*/ 1655 w 2081"/>
                <a:gd name="T83" fmla="*/ 635 h 1370"/>
                <a:gd name="T84" fmla="*/ 1705 w 2081"/>
                <a:gd name="T85" fmla="*/ 684 h 1370"/>
                <a:gd name="T86" fmla="*/ 1705 w 2081"/>
                <a:gd name="T87" fmla="*/ 761 h 1370"/>
                <a:gd name="T88" fmla="*/ 1646 w 2081"/>
                <a:gd name="T89" fmla="*/ 761 h 1370"/>
                <a:gd name="T90" fmla="*/ 1637 w 2081"/>
                <a:gd name="T91" fmla="*/ 820 h 1370"/>
                <a:gd name="T92" fmla="*/ 1723 w 2081"/>
                <a:gd name="T93" fmla="*/ 840 h 1370"/>
                <a:gd name="T94" fmla="*/ 1655 w 2081"/>
                <a:gd name="T95" fmla="*/ 932 h 1370"/>
                <a:gd name="T96" fmla="*/ 1688 w 2081"/>
                <a:gd name="T97" fmla="*/ 966 h 1370"/>
                <a:gd name="T98" fmla="*/ 1827 w 2081"/>
                <a:gd name="T99" fmla="*/ 996 h 1370"/>
                <a:gd name="T100" fmla="*/ 2081 w 2081"/>
                <a:gd name="T101" fmla="*/ 302 h 1370"/>
                <a:gd name="T102" fmla="*/ 2023 w 2081"/>
                <a:gd name="T103" fmla="*/ 195 h 1370"/>
                <a:gd name="T104" fmla="*/ 712 w 2081"/>
                <a:gd name="T105" fmla="*/ 0 h 137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081"/>
                <a:gd name="T160" fmla="*/ 0 h 1370"/>
                <a:gd name="T161" fmla="*/ 2081 w 2081"/>
                <a:gd name="T162" fmla="*/ 1370 h 137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081" h="1370">
                  <a:moveTo>
                    <a:pt x="712" y="0"/>
                  </a:moveTo>
                  <a:lnTo>
                    <a:pt x="685" y="1"/>
                  </a:lnTo>
                  <a:lnTo>
                    <a:pt x="661" y="7"/>
                  </a:lnTo>
                  <a:lnTo>
                    <a:pt x="639" y="13"/>
                  </a:lnTo>
                  <a:lnTo>
                    <a:pt x="618" y="22"/>
                  </a:lnTo>
                  <a:lnTo>
                    <a:pt x="599" y="31"/>
                  </a:lnTo>
                  <a:lnTo>
                    <a:pt x="579" y="40"/>
                  </a:lnTo>
                  <a:lnTo>
                    <a:pt x="559" y="50"/>
                  </a:lnTo>
                  <a:lnTo>
                    <a:pt x="538" y="57"/>
                  </a:lnTo>
                  <a:lnTo>
                    <a:pt x="6" y="1001"/>
                  </a:lnTo>
                  <a:lnTo>
                    <a:pt x="1" y="1012"/>
                  </a:lnTo>
                  <a:lnTo>
                    <a:pt x="0" y="1023"/>
                  </a:lnTo>
                  <a:lnTo>
                    <a:pt x="0" y="1033"/>
                  </a:lnTo>
                  <a:lnTo>
                    <a:pt x="2" y="1044"/>
                  </a:lnTo>
                  <a:lnTo>
                    <a:pt x="7" y="1054"/>
                  </a:lnTo>
                  <a:lnTo>
                    <a:pt x="14" y="1063"/>
                  </a:lnTo>
                  <a:lnTo>
                    <a:pt x="23" y="1072"/>
                  </a:lnTo>
                  <a:lnTo>
                    <a:pt x="35" y="1082"/>
                  </a:lnTo>
                  <a:lnTo>
                    <a:pt x="48" y="1089"/>
                  </a:lnTo>
                  <a:lnTo>
                    <a:pt x="62" y="1097"/>
                  </a:lnTo>
                  <a:lnTo>
                    <a:pt x="79" y="1105"/>
                  </a:lnTo>
                  <a:lnTo>
                    <a:pt x="97" y="1112"/>
                  </a:lnTo>
                  <a:lnTo>
                    <a:pt x="117" y="1118"/>
                  </a:lnTo>
                  <a:lnTo>
                    <a:pt x="138" y="1123"/>
                  </a:lnTo>
                  <a:lnTo>
                    <a:pt x="161" y="1128"/>
                  </a:lnTo>
                  <a:lnTo>
                    <a:pt x="185" y="1134"/>
                  </a:lnTo>
                  <a:lnTo>
                    <a:pt x="1232" y="1370"/>
                  </a:lnTo>
                  <a:lnTo>
                    <a:pt x="1287" y="1196"/>
                  </a:lnTo>
                  <a:lnTo>
                    <a:pt x="1209" y="1173"/>
                  </a:lnTo>
                  <a:lnTo>
                    <a:pt x="1228" y="1105"/>
                  </a:lnTo>
                  <a:lnTo>
                    <a:pt x="1241" y="1049"/>
                  </a:lnTo>
                  <a:lnTo>
                    <a:pt x="1296" y="1062"/>
                  </a:lnTo>
                  <a:lnTo>
                    <a:pt x="1365" y="1062"/>
                  </a:lnTo>
                  <a:lnTo>
                    <a:pt x="1411" y="912"/>
                  </a:lnTo>
                  <a:lnTo>
                    <a:pt x="1302" y="870"/>
                  </a:lnTo>
                  <a:lnTo>
                    <a:pt x="1357" y="784"/>
                  </a:lnTo>
                  <a:lnTo>
                    <a:pt x="1576" y="820"/>
                  </a:lnTo>
                  <a:lnTo>
                    <a:pt x="1597" y="723"/>
                  </a:lnTo>
                  <a:lnTo>
                    <a:pt x="1549" y="713"/>
                  </a:lnTo>
                  <a:lnTo>
                    <a:pt x="1549" y="665"/>
                  </a:lnTo>
                  <a:lnTo>
                    <a:pt x="1597" y="635"/>
                  </a:lnTo>
                  <a:lnTo>
                    <a:pt x="1655" y="635"/>
                  </a:lnTo>
                  <a:lnTo>
                    <a:pt x="1705" y="684"/>
                  </a:lnTo>
                  <a:lnTo>
                    <a:pt x="1705" y="761"/>
                  </a:lnTo>
                  <a:lnTo>
                    <a:pt x="1646" y="761"/>
                  </a:lnTo>
                  <a:lnTo>
                    <a:pt x="1637" y="820"/>
                  </a:lnTo>
                  <a:lnTo>
                    <a:pt x="1723" y="840"/>
                  </a:lnTo>
                  <a:lnTo>
                    <a:pt x="1655" y="932"/>
                  </a:lnTo>
                  <a:lnTo>
                    <a:pt x="1688" y="966"/>
                  </a:lnTo>
                  <a:lnTo>
                    <a:pt x="1827" y="996"/>
                  </a:lnTo>
                  <a:lnTo>
                    <a:pt x="2081" y="302"/>
                  </a:lnTo>
                  <a:lnTo>
                    <a:pt x="2023" y="195"/>
                  </a:lnTo>
                  <a:lnTo>
                    <a:pt x="712" y="0"/>
                  </a:lnTo>
                  <a:close/>
                </a:path>
              </a:pathLst>
            </a:custGeom>
            <a:solidFill>
              <a:srgbClr val="BFBFBF"/>
            </a:solidFill>
            <a:ln w="9525">
              <a:noFill/>
              <a:round/>
              <a:headEnd/>
              <a:tailEnd/>
            </a:ln>
          </p:spPr>
          <p:txBody>
            <a:bodyPr/>
            <a:lstStyle/>
            <a:p>
              <a:pPr algn="ctr"/>
              <a:endParaRPr lang="fr-FR" sz="2000"/>
            </a:p>
          </p:txBody>
        </p:sp>
        <p:sp>
          <p:nvSpPr>
            <p:cNvPr id="22536" name="Freeform 136"/>
            <p:cNvSpPr>
              <a:spLocks/>
            </p:cNvSpPr>
            <p:nvPr/>
          </p:nvSpPr>
          <p:spPr bwMode="white">
            <a:xfrm>
              <a:off x="4149" y="3220"/>
              <a:ext cx="536" cy="456"/>
            </a:xfrm>
            <a:custGeom>
              <a:avLst/>
              <a:gdLst>
                <a:gd name="T0" fmla="*/ 288 w 536"/>
                <a:gd name="T1" fmla="*/ 0 h 456"/>
                <a:gd name="T2" fmla="*/ 536 w 536"/>
                <a:gd name="T3" fmla="*/ 129 h 456"/>
                <a:gd name="T4" fmla="*/ 305 w 536"/>
                <a:gd name="T5" fmla="*/ 456 h 456"/>
                <a:gd name="T6" fmla="*/ 0 w 536"/>
                <a:gd name="T7" fmla="*/ 288 h 456"/>
                <a:gd name="T8" fmla="*/ 89 w 536"/>
                <a:gd name="T9" fmla="*/ 185 h 456"/>
                <a:gd name="T10" fmla="*/ 43 w 536"/>
                <a:gd name="T11" fmla="*/ 136 h 456"/>
                <a:gd name="T12" fmla="*/ 61 w 536"/>
                <a:gd name="T13" fmla="*/ 78 h 456"/>
                <a:gd name="T14" fmla="*/ 113 w 536"/>
                <a:gd name="T15" fmla="*/ 5 h 456"/>
                <a:gd name="T16" fmla="*/ 176 w 536"/>
                <a:gd name="T17" fmla="*/ 25 h 456"/>
                <a:gd name="T18" fmla="*/ 226 w 536"/>
                <a:gd name="T19" fmla="*/ 63 h 456"/>
                <a:gd name="T20" fmla="*/ 288 w 536"/>
                <a:gd name="T21" fmla="*/ 0 h 4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6"/>
                <a:gd name="T34" fmla="*/ 0 h 456"/>
                <a:gd name="T35" fmla="*/ 536 w 536"/>
                <a:gd name="T36" fmla="*/ 456 h 4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6" h="456">
                  <a:moveTo>
                    <a:pt x="288" y="0"/>
                  </a:moveTo>
                  <a:lnTo>
                    <a:pt x="536" y="129"/>
                  </a:lnTo>
                  <a:lnTo>
                    <a:pt x="305" y="456"/>
                  </a:lnTo>
                  <a:lnTo>
                    <a:pt x="0" y="288"/>
                  </a:lnTo>
                  <a:lnTo>
                    <a:pt x="89" y="185"/>
                  </a:lnTo>
                  <a:lnTo>
                    <a:pt x="43" y="136"/>
                  </a:lnTo>
                  <a:lnTo>
                    <a:pt x="61" y="78"/>
                  </a:lnTo>
                  <a:lnTo>
                    <a:pt x="113" y="5"/>
                  </a:lnTo>
                  <a:lnTo>
                    <a:pt x="176" y="25"/>
                  </a:lnTo>
                  <a:lnTo>
                    <a:pt x="226" y="63"/>
                  </a:lnTo>
                  <a:lnTo>
                    <a:pt x="288" y="0"/>
                  </a:lnTo>
                  <a:close/>
                </a:path>
              </a:pathLst>
            </a:custGeom>
            <a:solidFill>
              <a:srgbClr val="BFBFBF"/>
            </a:solidFill>
            <a:ln w="9525">
              <a:noFill/>
              <a:round/>
              <a:headEnd/>
              <a:tailEnd/>
            </a:ln>
          </p:spPr>
          <p:txBody>
            <a:bodyPr/>
            <a:lstStyle/>
            <a:p>
              <a:pPr algn="ctr"/>
              <a:endParaRPr lang="fr-FR" sz="2000"/>
            </a:p>
          </p:txBody>
        </p:sp>
        <p:sp>
          <p:nvSpPr>
            <p:cNvPr id="22537" name="Freeform 137"/>
            <p:cNvSpPr>
              <a:spLocks/>
            </p:cNvSpPr>
            <p:nvPr/>
          </p:nvSpPr>
          <p:spPr bwMode="white">
            <a:xfrm>
              <a:off x="4550" y="2819"/>
              <a:ext cx="425" cy="397"/>
            </a:xfrm>
            <a:custGeom>
              <a:avLst/>
              <a:gdLst>
                <a:gd name="T0" fmla="*/ 239 w 425"/>
                <a:gd name="T1" fmla="*/ 174 h 397"/>
                <a:gd name="T2" fmla="*/ 64 w 425"/>
                <a:gd name="T3" fmla="*/ 226 h 397"/>
                <a:gd name="T4" fmla="*/ 42 w 425"/>
                <a:gd name="T5" fmla="*/ 236 h 397"/>
                <a:gd name="T6" fmla="*/ 24 w 425"/>
                <a:gd name="T7" fmla="*/ 245 h 397"/>
                <a:gd name="T8" fmla="*/ 12 w 425"/>
                <a:gd name="T9" fmla="*/ 254 h 397"/>
                <a:gd name="T10" fmla="*/ 4 w 425"/>
                <a:gd name="T11" fmla="*/ 263 h 397"/>
                <a:gd name="T12" fmla="*/ 0 w 425"/>
                <a:gd name="T13" fmla="*/ 276 h 397"/>
                <a:gd name="T14" fmla="*/ 2 w 425"/>
                <a:gd name="T15" fmla="*/ 290 h 397"/>
                <a:gd name="T16" fmla="*/ 6 w 425"/>
                <a:gd name="T17" fmla="*/ 309 h 397"/>
                <a:gd name="T18" fmla="*/ 15 w 425"/>
                <a:gd name="T19" fmla="*/ 332 h 397"/>
                <a:gd name="T20" fmla="*/ 136 w 425"/>
                <a:gd name="T21" fmla="*/ 333 h 397"/>
                <a:gd name="T22" fmla="*/ 152 w 425"/>
                <a:gd name="T23" fmla="*/ 397 h 397"/>
                <a:gd name="T24" fmla="*/ 425 w 425"/>
                <a:gd name="T25" fmla="*/ 339 h 397"/>
                <a:gd name="T26" fmla="*/ 402 w 425"/>
                <a:gd name="T27" fmla="*/ 160 h 397"/>
                <a:gd name="T28" fmla="*/ 316 w 425"/>
                <a:gd name="T29" fmla="*/ 172 h 397"/>
                <a:gd name="T30" fmla="*/ 308 w 425"/>
                <a:gd name="T31" fmla="*/ 120 h 397"/>
                <a:gd name="T32" fmla="*/ 335 w 425"/>
                <a:gd name="T33" fmla="*/ 95 h 397"/>
                <a:gd name="T34" fmla="*/ 339 w 425"/>
                <a:gd name="T35" fmla="*/ 75 h 397"/>
                <a:gd name="T36" fmla="*/ 340 w 425"/>
                <a:gd name="T37" fmla="*/ 57 h 397"/>
                <a:gd name="T38" fmla="*/ 335 w 425"/>
                <a:gd name="T39" fmla="*/ 39 h 397"/>
                <a:gd name="T40" fmla="*/ 327 w 425"/>
                <a:gd name="T41" fmla="*/ 22 h 397"/>
                <a:gd name="T42" fmla="*/ 314 w 425"/>
                <a:gd name="T43" fmla="*/ 10 h 397"/>
                <a:gd name="T44" fmla="*/ 297 w 425"/>
                <a:gd name="T45" fmla="*/ 1 h 397"/>
                <a:gd name="T46" fmla="*/ 277 w 425"/>
                <a:gd name="T47" fmla="*/ 0 h 397"/>
                <a:gd name="T48" fmla="*/ 252 w 425"/>
                <a:gd name="T49" fmla="*/ 4 h 397"/>
                <a:gd name="T50" fmla="*/ 234 w 425"/>
                <a:gd name="T51" fmla="*/ 10 h 397"/>
                <a:gd name="T52" fmla="*/ 219 w 425"/>
                <a:gd name="T53" fmla="*/ 22 h 397"/>
                <a:gd name="T54" fmla="*/ 209 w 425"/>
                <a:gd name="T55" fmla="*/ 38 h 397"/>
                <a:gd name="T56" fmla="*/ 205 w 425"/>
                <a:gd name="T57" fmla="*/ 54 h 397"/>
                <a:gd name="T58" fmla="*/ 205 w 425"/>
                <a:gd name="T59" fmla="*/ 73 h 397"/>
                <a:gd name="T60" fmla="*/ 211 w 425"/>
                <a:gd name="T61" fmla="*/ 88 h 397"/>
                <a:gd name="T62" fmla="*/ 226 w 425"/>
                <a:gd name="T63" fmla="*/ 101 h 397"/>
                <a:gd name="T64" fmla="*/ 248 w 425"/>
                <a:gd name="T65" fmla="*/ 109 h 397"/>
                <a:gd name="T66" fmla="*/ 239 w 425"/>
                <a:gd name="T67" fmla="*/ 174 h 39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25"/>
                <a:gd name="T103" fmla="*/ 0 h 397"/>
                <a:gd name="T104" fmla="*/ 425 w 425"/>
                <a:gd name="T105" fmla="*/ 397 h 39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25" h="397">
                  <a:moveTo>
                    <a:pt x="239" y="174"/>
                  </a:moveTo>
                  <a:lnTo>
                    <a:pt x="64" y="226"/>
                  </a:lnTo>
                  <a:lnTo>
                    <a:pt x="42" y="236"/>
                  </a:lnTo>
                  <a:lnTo>
                    <a:pt x="24" y="245"/>
                  </a:lnTo>
                  <a:lnTo>
                    <a:pt x="12" y="254"/>
                  </a:lnTo>
                  <a:lnTo>
                    <a:pt x="4" y="263"/>
                  </a:lnTo>
                  <a:lnTo>
                    <a:pt x="0" y="276"/>
                  </a:lnTo>
                  <a:lnTo>
                    <a:pt x="2" y="290"/>
                  </a:lnTo>
                  <a:lnTo>
                    <a:pt x="6" y="309"/>
                  </a:lnTo>
                  <a:lnTo>
                    <a:pt x="15" y="332"/>
                  </a:lnTo>
                  <a:lnTo>
                    <a:pt x="136" y="333"/>
                  </a:lnTo>
                  <a:lnTo>
                    <a:pt x="152" y="397"/>
                  </a:lnTo>
                  <a:lnTo>
                    <a:pt x="425" y="339"/>
                  </a:lnTo>
                  <a:lnTo>
                    <a:pt x="402" y="160"/>
                  </a:lnTo>
                  <a:lnTo>
                    <a:pt x="316" y="172"/>
                  </a:lnTo>
                  <a:lnTo>
                    <a:pt x="308" y="120"/>
                  </a:lnTo>
                  <a:lnTo>
                    <a:pt x="335" y="95"/>
                  </a:lnTo>
                  <a:lnTo>
                    <a:pt x="339" y="75"/>
                  </a:lnTo>
                  <a:lnTo>
                    <a:pt x="340" y="57"/>
                  </a:lnTo>
                  <a:lnTo>
                    <a:pt x="335" y="39"/>
                  </a:lnTo>
                  <a:lnTo>
                    <a:pt x="327" y="22"/>
                  </a:lnTo>
                  <a:lnTo>
                    <a:pt x="314" y="10"/>
                  </a:lnTo>
                  <a:lnTo>
                    <a:pt x="297" y="1"/>
                  </a:lnTo>
                  <a:lnTo>
                    <a:pt x="277" y="0"/>
                  </a:lnTo>
                  <a:lnTo>
                    <a:pt x="252" y="4"/>
                  </a:lnTo>
                  <a:lnTo>
                    <a:pt x="234" y="10"/>
                  </a:lnTo>
                  <a:lnTo>
                    <a:pt x="219" y="22"/>
                  </a:lnTo>
                  <a:lnTo>
                    <a:pt x="209" y="38"/>
                  </a:lnTo>
                  <a:lnTo>
                    <a:pt x="205" y="54"/>
                  </a:lnTo>
                  <a:lnTo>
                    <a:pt x="205" y="73"/>
                  </a:lnTo>
                  <a:lnTo>
                    <a:pt x="211" y="88"/>
                  </a:lnTo>
                  <a:lnTo>
                    <a:pt x="226" y="101"/>
                  </a:lnTo>
                  <a:lnTo>
                    <a:pt x="248" y="109"/>
                  </a:lnTo>
                  <a:lnTo>
                    <a:pt x="239" y="174"/>
                  </a:lnTo>
                  <a:close/>
                </a:path>
              </a:pathLst>
            </a:custGeom>
            <a:solidFill>
              <a:srgbClr val="BFBFBF"/>
            </a:solidFill>
            <a:ln w="9525">
              <a:noFill/>
              <a:round/>
              <a:headEnd/>
              <a:tailEnd/>
            </a:ln>
          </p:spPr>
          <p:txBody>
            <a:bodyPr/>
            <a:lstStyle/>
            <a:p>
              <a:pPr algn="ctr"/>
              <a:endParaRPr lang="fr-FR" sz="2000"/>
            </a:p>
          </p:txBody>
        </p:sp>
        <p:sp>
          <p:nvSpPr>
            <p:cNvPr id="22538" name="Freeform 138"/>
            <p:cNvSpPr>
              <a:spLocks/>
            </p:cNvSpPr>
            <p:nvPr/>
          </p:nvSpPr>
          <p:spPr bwMode="white">
            <a:xfrm>
              <a:off x="4970" y="2901"/>
              <a:ext cx="392" cy="479"/>
            </a:xfrm>
            <a:custGeom>
              <a:avLst/>
              <a:gdLst>
                <a:gd name="T0" fmla="*/ 247 w 392"/>
                <a:gd name="T1" fmla="*/ 0 h 479"/>
                <a:gd name="T2" fmla="*/ 392 w 392"/>
                <a:gd name="T3" fmla="*/ 69 h 479"/>
                <a:gd name="T4" fmla="*/ 151 w 392"/>
                <a:gd name="T5" fmla="*/ 479 h 479"/>
                <a:gd name="T6" fmla="*/ 0 w 392"/>
                <a:gd name="T7" fmla="*/ 409 h 479"/>
                <a:gd name="T8" fmla="*/ 247 w 392"/>
                <a:gd name="T9" fmla="*/ 0 h 479"/>
                <a:gd name="T10" fmla="*/ 0 60000 65536"/>
                <a:gd name="T11" fmla="*/ 0 60000 65536"/>
                <a:gd name="T12" fmla="*/ 0 60000 65536"/>
                <a:gd name="T13" fmla="*/ 0 60000 65536"/>
                <a:gd name="T14" fmla="*/ 0 60000 65536"/>
                <a:gd name="T15" fmla="*/ 0 w 392"/>
                <a:gd name="T16" fmla="*/ 0 h 479"/>
                <a:gd name="T17" fmla="*/ 392 w 392"/>
                <a:gd name="T18" fmla="*/ 479 h 479"/>
              </a:gdLst>
              <a:ahLst/>
              <a:cxnLst>
                <a:cxn ang="T10">
                  <a:pos x="T0" y="T1"/>
                </a:cxn>
                <a:cxn ang="T11">
                  <a:pos x="T2" y="T3"/>
                </a:cxn>
                <a:cxn ang="T12">
                  <a:pos x="T4" y="T5"/>
                </a:cxn>
                <a:cxn ang="T13">
                  <a:pos x="T6" y="T7"/>
                </a:cxn>
                <a:cxn ang="T14">
                  <a:pos x="T8" y="T9"/>
                </a:cxn>
              </a:cxnLst>
              <a:rect l="T15" t="T16" r="T17" b="T18"/>
              <a:pathLst>
                <a:path w="392" h="479">
                  <a:moveTo>
                    <a:pt x="247" y="0"/>
                  </a:moveTo>
                  <a:lnTo>
                    <a:pt x="392" y="69"/>
                  </a:lnTo>
                  <a:lnTo>
                    <a:pt x="151" y="479"/>
                  </a:lnTo>
                  <a:lnTo>
                    <a:pt x="0" y="409"/>
                  </a:lnTo>
                  <a:lnTo>
                    <a:pt x="247" y="0"/>
                  </a:lnTo>
                  <a:close/>
                </a:path>
              </a:pathLst>
            </a:custGeom>
            <a:solidFill>
              <a:srgbClr val="BFBFBF"/>
            </a:solidFill>
            <a:ln w="9525">
              <a:noFill/>
              <a:round/>
              <a:headEnd/>
              <a:tailEnd/>
            </a:ln>
          </p:spPr>
          <p:txBody>
            <a:bodyPr/>
            <a:lstStyle/>
            <a:p>
              <a:pPr algn="ctr"/>
              <a:endParaRPr lang="fr-FR" sz="2000"/>
            </a:p>
          </p:txBody>
        </p:sp>
        <p:sp>
          <p:nvSpPr>
            <p:cNvPr id="22539" name="Freeform 139"/>
            <p:cNvSpPr>
              <a:spLocks/>
            </p:cNvSpPr>
            <p:nvPr/>
          </p:nvSpPr>
          <p:spPr bwMode="black">
            <a:xfrm>
              <a:off x="4475" y="2851"/>
              <a:ext cx="430" cy="419"/>
            </a:xfrm>
            <a:custGeom>
              <a:avLst/>
              <a:gdLst>
                <a:gd name="T0" fmla="*/ 249 w 430"/>
                <a:gd name="T1" fmla="*/ 193 h 419"/>
                <a:gd name="T2" fmla="*/ 71 w 430"/>
                <a:gd name="T3" fmla="*/ 244 h 419"/>
                <a:gd name="T4" fmla="*/ 48 w 430"/>
                <a:gd name="T5" fmla="*/ 248 h 419"/>
                <a:gd name="T6" fmla="*/ 28 w 430"/>
                <a:gd name="T7" fmla="*/ 254 h 419"/>
                <a:gd name="T8" fmla="*/ 14 w 430"/>
                <a:gd name="T9" fmla="*/ 264 h 419"/>
                <a:gd name="T10" fmla="*/ 4 w 430"/>
                <a:gd name="T11" fmla="*/ 275 h 419"/>
                <a:gd name="T12" fmla="*/ 0 w 430"/>
                <a:gd name="T13" fmla="*/ 288 h 419"/>
                <a:gd name="T14" fmla="*/ 1 w 430"/>
                <a:gd name="T15" fmla="*/ 305 h 419"/>
                <a:gd name="T16" fmla="*/ 9 w 430"/>
                <a:gd name="T17" fmla="*/ 326 h 419"/>
                <a:gd name="T18" fmla="*/ 22 w 430"/>
                <a:gd name="T19" fmla="*/ 350 h 419"/>
                <a:gd name="T20" fmla="*/ 143 w 430"/>
                <a:gd name="T21" fmla="*/ 350 h 419"/>
                <a:gd name="T22" fmla="*/ 155 w 430"/>
                <a:gd name="T23" fmla="*/ 419 h 419"/>
                <a:gd name="T24" fmla="*/ 428 w 430"/>
                <a:gd name="T25" fmla="*/ 355 h 419"/>
                <a:gd name="T26" fmla="*/ 430 w 430"/>
                <a:gd name="T27" fmla="*/ 314 h 419"/>
                <a:gd name="T28" fmla="*/ 411 w 430"/>
                <a:gd name="T29" fmla="*/ 183 h 419"/>
                <a:gd name="T30" fmla="*/ 323 w 430"/>
                <a:gd name="T31" fmla="*/ 191 h 419"/>
                <a:gd name="T32" fmla="*/ 315 w 430"/>
                <a:gd name="T33" fmla="*/ 136 h 419"/>
                <a:gd name="T34" fmla="*/ 327 w 430"/>
                <a:gd name="T35" fmla="*/ 132 h 419"/>
                <a:gd name="T36" fmla="*/ 339 w 430"/>
                <a:gd name="T37" fmla="*/ 124 h 419"/>
                <a:gd name="T38" fmla="*/ 348 w 430"/>
                <a:gd name="T39" fmla="*/ 115 h 419"/>
                <a:gd name="T40" fmla="*/ 355 w 430"/>
                <a:gd name="T41" fmla="*/ 103 h 419"/>
                <a:gd name="T42" fmla="*/ 359 w 430"/>
                <a:gd name="T43" fmla="*/ 88 h 419"/>
                <a:gd name="T44" fmla="*/ 361 w 430"/>
                <a:gd name="T45" fmla="*/ 71 h 419"/>
                <a:gd name="T46" fmla="*/ 359 w 430"/>
                <a:gd name="T47" fmla="*/ 51 h 419"/>
                <a:gd name="T48" fmla="*/ 353 w 430"/>
                <a:gd name="T49" fmla="*/ 29 h 419"/>
                <a:gd name="T50" fmla="*/ 311 w 430"/>
                <a:gd name="T51" fmla="*/ 0 h 419"/>
                <a:gd name="T52" fmla="*/ 268 w 430"/>
                <a:gd name="T53" fmla="*/ 20 h 419"/>
                <a:gd name="T54" fmla="*/ 210 w 430"/>
                <a:gd name="T55" fmla="*/ 30 h 419"/>
                <a:gd name="T56" fmla="*/ 212 w 430"/>
                <a:gd name="T57" fmla="*/ 50 h 419"/>
                <a:gd name="T58" fmla="*/ 213 w 430"/>
                <a:gd name="T59" fmla="*/ 65 h 419"/>
                <a:gd name="T60" fmla="*/ 215 w 430"/>
                <a:gd name="T61" fmla="*/ 77 h 419"/>
                <a:gd name="T62" fmla="*/ 217 w 430"/>
                <a:gd name="T63" fmla="*/ 88 h 419"/>
                <a:gd name="T64" fmla="*/ 221 w 430"/>
                <a:gd name="T65" fmla="*/ 95 h 419"/>
                <a:gd name="T66" fmla="*/ 228 w 430"/>
                <a:gd name="T67" fmla="*/ 105 h 419"/>
                <a:gd name="T68" fmla="*/ 238 w 430"/>
                <a:gd name="T69" fmla="*/ 114 h 419"/>
                <a:gd name="T70" fmla="*/ 254 w 430"/>
                <a:gd name="T71" fmla="*/ 125 h 419"/>
                <a:gd name="T72" fmla="*/ 249 w 430"/>
                <a:gd name="T73" fmla="*/ 193 h 4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0"/>
                <a:gd name="T112" fmla="*/ 0 h 419"/>
                <a:gd name="T113" fmla="*/ 430 w 430"/>
                <a:gd name="T114" fmla="*/ 419 h 41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0" h="419">
                  <a:moveTo>
                    <a:pt x="249" y="193"/>
                  </a:moveTo>
                  <a:lnTo>
                    <a:pt x="71" y="244"/>
                  </a:lnTo>
                  <a:lnTo>
                    <a:pt x="48" y="248"/>
                  </a:lnTo>
                  <a:lnTo>
                    <a:pt x="28" y="254"/>
                  </a:lnTo>
                  <a:lnTo>
                    <a:pt x="14" y="264"/>
                  </a:lnTo>
                  <a:lnTo>
                    <a:pt x="4" y="275"/>
                  </a:lnTo>
                  <a:lnTo>
                    <a:pt x="0" y="288"/>
                  </a:lnTo>
                  <a:lnTo>
                    <a:pt x="1" y="305"/>
                  </a:lnTo>
                  <a:lnTo>
                    <a:pt x="9" y="326"/>
                  </a:lnTo>
                  <a:lnTo>
                    <a:pt x="22" y="350"/>
                  </a:lnTo>
                  <a:lnTo>
                    <a:pt x="143" y="350"/>
                  </a:lnTo>
                  <a:lnTo>
                    <a:pt x="155" y="419"/>
                  </a:lnTo>
                  <a:lnTo>
                    <a:pt x="428" y="355"/>
                  </a:lnTo>
                  <a:lnTo>
                    <a:pt x="430" y="314"/>
                  </a:lnTo>
                  <a:lnTo>
                    <a:pt x="411" y="183"/>
                  </a:lnTo>
                  <a:lnTo>
                    <a:pt x="323" y="191"/>
                  </a:lnTo>
                  <a:lnTo>
                    <a:pt x="315" y="136"/>
                  </a:lnTo>
                  <a:lnTo>
                    <a:pt x="327" y="132"/>
                  </a:lnTo>
                  <a:lnTo>
                    <a:pt x="339" y="124"/>
                  </a:lnTo>
                  <a:lnTo>
                    <a:pt x="348" y="115"/>
                  </a:lnTo>
                  <a:lnTo>
                    <a:pt x="355" y="103"/>
                  </a:lnTo>
                  <a:lnTo>
                    <a:pt x="359" y="88"/>
                  </a:lnTo>
                  <a:lnTo>
                    <a:pt x="361" y="71"/>
                  </a:lnTo>
                  <a:lnTo>
                    <a:pt x="359" y="51"/>
                  </a:lnTo>
                  <a:lnTo>
                    <a:pt x="353" y="29"/>
                  </a:lnTo>
                  <a:lnTo>
                    <a:pt x="311" y="0"/>
                  </a:lnTo>
                  <a:lnTo>
                    <a:pt x="268" y="20"/>
                  </a:lnTo>
                  <a:lnTo>
                    <a:pt x="210" y="30"/>
                  </a:lnTo>
                  <a:lnTo>
                    <a:pt x="212" y="50"/>
                  </a:lnTo>
                  <a:lnTo>
                    <a:pt x="213" y="65"/>
                  </a:lnTo>
                  <a:lnTo>
                    <a:pt x="215" y="77"/>
                  </a:lnTo>
                  <a:lnTo>
                    <a:pt x="217" y="88"/>
                  </a:lnTo>
                  <a:lnTo>
                    <a:pt x="221" y="95"/>
                  </a:lnTo>
                  <a:lnTo>
                    <a:pt x="228" y="105"/>
                  </a:lnTo>
                  <a:lnTo>
                    <a:pt x="238" y="114"/>
                  </a:lnTo>
                  <a:lnTo>
                    <a:pt x="254" y="125"/>
                  </a:lnTo>
                  <a:lnTo>
                    <a:pt x="249" y="193"/>
                  </a:lnTo>
                  <a:close/>
                </a:path>
              </a:pathLst>
            </a:custGeom>
            <a:solidFill>
              <a:srgbClr val="00335B"/>
            </a:solidFill>
            <a:ln w="9525">
              <a:noFill/>
              <a:round/>
              <a:headEnd/>
              <a:tailEnd/>
            </a:ln>
          </p:spPr>
          <p:txBody>
            <a:bodyPr/>
            <a:lstStyle/>
            <a:p>
              <a:pPr algn="ctr"/>
              <a:endParaRPr lang="fr-FR" sz="2000"/>
            </a:p>
          </p:txBody>
        </p:sp>
        <p:sp>
          <p:nvSpPr>
            <p:cNvPr id="22540" name="Freeform 140"/>
            <p:cNvSpPr>
              <a:spLocks/>
            </p:cNvSpPr>
            <p:nvPr/>
          </p:nvSpPr>
          <p:spPr bwMode="black">
            <a:xfrm>
              <a:off x="4906" y="2963"/>
              <a:ext cx="395" cy="473"/>
            </a:xfrm>
            <a:custGeom>
              <a:avLst/>
              <a:gdLst>
                <a:gd name="T0" fmla="*/ 253 w 395"/>
                <a:gd name="T1" fmla="*/ 0 h 473"/>
                <a:gd name="T2" fmla="*/ 377 w 395"/>
                <a:gd name="T3" fmla="*/ 28 h 473"/>
                <a:gd name="T4" fmla="*/ 395 w 395"/>
                <a:gd name="T5" fmla="*/ 67 h 473"/>
                <a:gd name="T6" fmla="*/ 156 w 395"/>
                <a:gd name="T7" fmla="*/ 473 h 473"/>
                <a:gd name="T8" fmla="*/ 5 w 395"/>
                <a:gd name="T9" fmla="*/ 400 h 473"/>
                <a:gd name="T10" fmla="*/ 0 w 395"/>
                <a:gd name="T11" fmla="*/ 359 h 473"/>
                <a:gd name="T12" fmla="*/ 253 w 395"/>
                <a:gd name="T13" fmla="*/ 0 h 473"/>
                <a:gd name="T14" fmla="*/ 0 60000 65536"/>
                <a:gd name="T15" fmla="*/ 0 60000 65536"/>
                <a:gd name="T16" fmla="*/ 0 60000 65536"/>
                <a:gd name="T17" fmla="*/ 0 60000 65536"/>
                <a:gd name="T18" fmla="*/ 0 60000 65536"/>
                <a:gd name="T19" fmla="*/ 0 60000 65536"/>
                <a:gd name="T20" fmla="*/ 0 60000 65536"/>
                <a:gd name="T21" fmla="*/ 0 w 395"/>
                <a:gd name="T22" fmla="*/ 0 h 473"/>
                <a:gd name="T23" fmla="*/ 395 w 395"/>
                <a:gd name="T24" fmla="*/ 473 h 4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5" h="473">
                  <a:moveTo>
                    <a:pt x="253" y="0"/>
                  </a:moveTo>
                  <a:lnTo>
                    <a:pt x="377" y="28"/>
                  </a:lnTo>
                  <a:lnTo>
                    <a:pt x="395" y="67"/>
                  </a:lnTo>
                  <a:lnTo>
                    <a:pt x="156" y="473"/>
                  </a:lnTo>
                  <a:lnTo>
                    <a:pt x="5" y="400"/>
                  </a:lnTo>
                  <a:lnTo>
                    <a:pt x="0" y="359"/>
                  </a:lnTo>
                  <a:lnTo>
                    <a:pt x="253" y="0"/>
                  </a:lnTo>
                  <a:close/>
                </a:path>
              </a:pathLst>
            </a:custGeom>
            <a:solidFill>
              <a:srgbClr val="00335B"/>
            </a:solidFill>
            <a:ln w="9525">
              <a:noFill/>
              <a:round/>
              <a:headEnd/>
              <a:tailEnd/>
            </a:ln>
          </p:spPr>
          <p:txBody>
            <a:bodyPr/>
            <a:lstStyle/>
            <a:p>
              <a:pPr algn="ctr"/>
              <a:endParaRPr lang="fr-FR" sz="2000"/>
            </a:p>
          </p:txBody>
        </p:sp>
        <p:sp>
          <p:nvSpPr>
            <p:cNvPr id="22541" name="Freeform 141"/>
            <p:cNvSpPr>
              <a:spLocks/>
            </p:cNvSpPr>
            <p:nvPr/>
          </p:nvSpPr>
          <p:spPr bwMode="black">
            <a:xfrm>
              <a:off x="4092" y="3288"/>
              <a:ext cx="526" cy="452"/>
            </a:xfrm>
            <a:custGeom>
              <a:avLst/>
              <a:gdLst>
                <a:gd name="T0" fmla="*/ 286 w 526"/>
                <a:gd name="T1" fmla="*/ 0 h 452"/>
                <a:gd name="T2" fmla="*/ 511 w 526"/>
                <a:gd name="T3" fmla="*/ 79 h 452"/>
                <a:gd name="T4" fmla="*/ 526 w 526"/>
                <a:gd name="T5" fmla="*/ 125 h 452"/>
                <a:gd name="T6" fmla="*/ 303 w 526"/>
                <a:gd name="T7" fmla="*/ 452 h 452"/>
                <a:gd name="T8" fmla="*/ 0 w 526"/>
                <a:gd name="T9" fmla="*/ 280 h 452"/>
                <a:gd name="T10" fmla="*/ 1 w 526"/>
                <a:gd name="T11" fmla="*/ 230 h 452"/>
                <a:gd name="T12" fmla="*/ 88 w 526"/>
                <a:gd name="T13" fmla="*/ 185 h 452"/>
                <a:gd name="T14" fmla="*/ 42 w 526"/>
                <a:gd name="T15" fmla="*/ 135 h 452"/>
                <a:gd name="T16" fmla="*/ 36 w 526"/>
                <a:gd name="T17" fmla="*/ 79 h 452"/>
                <a:gd name="T18" fmla="*/ 112 w 526"/>
                <a:gd name="T19" fmla="*/ 5 h 452"/>
                <a:gd name="T20" fmla="*/ 174 w 526"/>
                <a:gd name="T21" fmla="*/ 26 h 452"/>
                <a:gd name="T22" fmla="*/ 224 w 526"/>
                <a:gd name="T23" fmla="*/ 64 h 452"/>
                <a:gd name="T24" fmla="*/ 286 w 526"/>
                <a:gd name="T25" fmla="*/ 0 h 4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6"/>
                <a:gd name="T40" fmla="*/ 0 h 452"/>
                <a:gd name="T41" fmla="*/ 526 w 526"/>
                <a:gd name="T42" fmla="*/ 452 h 4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6" h="452">
                  <a:moveTo>
                    <a:pt x="286" y="0"/>
                  </a:moveTo>
                  <a:lnTo>
                    <a:pt x="511" y="79"/>
                  </a:lnTo>
                  <a:lnTo>
                    <a:pt x="526" y="125"/>
                  </a:lnTo>
                  <a:lnTo>
                    <a:pt x="303" y="452"/>
                  </a:lnTo>
                  <a:lnTo>
                    <a:pt x="0" y="280"/>
                  </a:lnTo>
                  <a:lnTo>
                    <a:pt x="1" y="230"/>
                  </a:lnTo>
                  <a:lnTo>
                    <a:pt x="88" y="185"/>
                  </a:lnTo>
                  <a:lnTo>
                    <a:pt x="42" y="135"/>
                  </a:lnTo>
                  <a:lnTo>
                    <a:pt x="36" y="79"/>
                  </a:lnTo>
                  <a:lnTo>
                    <a:pt x="112" y="5"/>
                  </a:lnTo>
                  <a:lnTo>
                    <a:pt x="174" y="26"/>
                  </a:lnTo>
                  <a:lnTo>
                    <a:pt x="224" y="64"/>
                  </a:lnTo>
                  <a:lnTo>
                    <a:pt x="286" y="0"/>
                  </a:lnTo>
                  <a:close/>
                </a:path>
              </a:pathLst>
            </a:custGeom>
            <a:solidFill>
              <a:srgbClr val="00335B"/>
            </a:solidFill>
            <a:ln w="9525">
              <a:noFill/>
              <a:round/>
              <a:headEnd/>
              <a:tailEnd/>
            </a:ln>
          </p:spPr>
          <p:txBody>
            <a:bodyPr/>
            <a:lstStyle/>
            <a:p>
              <a:pPr algn="ctr"/>
              <a:endParaRPr lang="fr-FR" sz="2000"/>
            </a:p>
          </p:txBody>
        </p:sp>
        <p:sp>
          <p:nvSpPr>
            <p:cNvPr id="22542" name="Freeform 142"/>
            <p:cNvSpPr>
              <a:spLocks/>
            </p:cNvSpPr>
            <p:nvPr/>
          </p:nvSpPr>
          <p:spPr bwMode="black">
            <a:xfrm>
              <a:off x="2770" y="1924"/>
              <a:ext cx="2064" cy="1369"/>
            </a:xfrm>
            <a:custGeom>
              <a:avLst/>
              <a:gdLst>
                <a:gd name="T0" fmla="*/ 697 w 2064"/>
                <a:gd name="T1" fmla="*/ 0 h 1369"/>
                <a:gd name="T2" fmla="*/ 669 w 2064"/>
                <a:gd name="T3" fmla="*/ 1 h 1369"/>
                <a:gd name="T4" fmla="*/ 644 w 2064"/>
                <a:gd name="T5" fmla="*/ 6 h 1369"/>
                <a:gd name="T6" fmla="*/ 622 w 2064"/>
                <a:gd name="T7" fmla="*/ 13 h 1369"/>
                <a:gd name="T8" fmla="*/ 601 w 2064"/>
                <a:gd name="T9" fmla="*/ 20 h 1369"/>
                <a:gd name="T10" fmla="*/ 582 w 2064"/>
                <a:gd name="T11" fmla="*/ 31 h 1369"/>
                <a:gd name="T12" fmla="*/ 562 w 2064"/>
                <a:gd name="T13" fmla="*/ 40 h 1369"/>
                <a:gd name="T14" fmla="*/ 543 w 2064"/>
                <a:gd name="T15" fmla="*/ 49 h 1369"/>
                <a:gd name="T16" fmla="*/ 522 w 2064"/>
                <a:gd name="T17" fmla="*/ 58 h 1369"/>
                <a:gd name="T18" fmla="*/ 5 w 2064"/>
                <a:gd name="T19" fmla="*/ 973 h 1369"/>
                <a:gd name="T20" fmla="*/ 0 w 2064"/>
                <a:gd name="T21" fmla="*/ 1003 h 1369"/>
                <a:gd name="T22" fmla="*/ 3 w 2064"/>
                <a:gd name="T23" fmla="*/ 1032 h 1369"/>
                <a:gd name="T24" fmla="*/ 14 w 2064"/>
                <a:gd name="T25" fmla="*/ 1056 h 1369"/>
                <a:gd name="T26" fmla="*/ 33 w 2064"/>
                <a:gd name="T27" fmla="*/ 1080 h 1369"/>
                <a:gd name="T28" fmla="*/ 58 w 2064"/>
                <a:gd name="T29" fmla="*/ 1099 h 1369"/>
                <a:gd name="T30" fmla="*/ 89 w 2064"/>
                <a:gd name="T31" fmla="*/ 1115 h 1369"/>
                <a:gd name="T32" fmla="*/ 126 w 2064"/>
                <a:gd name="T33" fmla="*/ 1127 h 1369"/>
                <a:gd name="T34" fmla="*/ 168 w 2064"/>
                <a:gd name="T35" fmla="*/ 1133 h 1369"/>
                <a:gd name="T36" fmla="*/ 1215 w 2064"/>
                <a:gd name="T37" fmla="*/ 1369 h 1369"/>
                <a:gd name="T38" fmla="*/ 1270 w 2064"/>
                <a:gd name="T39" fmla="*/ 1196 h 1369"/>
                <a:gd name="T40" fmla="*/ 1193 w 2064"/>
                <a:gd name="T41" fmla="*/ 1172 h 1369"/>
                <a:gd name="T42" fmla="*/ 1212 w 2064"/>
                <a:gd name="T43" fmla="*/ 1105 h 1369"/>
                <a:gd name="T44" fmla="*/ 1227 w 2064"/>
                <a:gd name="T45" fmla="*/ 1049 h 1369"/>
                <a:gd name="T46" fmla="*/ 1280 w 2064"/>
                <a:gd name="T47" fmla="*/ 1062 h 1369"/>
                <a:gd name="T48" fmla="*/ 1348 w 2064"/>
                <a:gd name="T49" fmla="*/ 1062 h 1369"/>
                <a:gd name="T50" fmla="*/ 1395 w 2064"/>
                <a:gd name="T51" fmla="*/ 910 h 1369"/>
                <a:gd name="T52" fmla="*/ 1287 w 2064"/>
                <a:gd name="T53" fmla="*/ 870 h 1369"/>
                <a:gd name="T54" fmla="*/ 1341 w 2064"/>
                <a:gd name="T55" fmla="*/ 784 h 1369"/>
                <a:gd name="T56" fmla="*/ 1560 w 2064"/>
                <a:gd name="T57" fmla="*/ 820 h 1369"/>
                <a:gd name="T58" fmla="*/ 1581 w 2064"/>
                <a:gd name="T59" fmla="*/ 723 h 1369"/>
                <a:gd name="T60" fmla="*/ 1533 w 2064"/>
                <a:gd name="T61" fmla="*/ 714 h 1369"/>
                <a:gd name="T62" fmla="*/ 1533 w 2064"/>
                <a:gd name="T63" fmla="*/ 664 h 1369"/>
                <a:gd name="T64" fmla="*/ 1581 w 2064"/>
                <a:gd name="T65" fmla="*/ 633 h 1369"/>
                <a:gd name="T66" fmla="*/ 1640 w 2064"/>
                <a:gd name="T67" fmla="*/ 633 h 1369"/>
                <a:gd name="T68" fmla="*/ 1689 w 2064"/>
                <a:gd name="T69" fmla="*/ 684 h 1369"/>
                <a:gd name="T70" fmla="*/ 1689 w 2064"/>
                <a:gd name="T71" fmla="*/ 762 h 1369"/>
                <a:gd name="T72" fmla="*/ 1631 w 2064"/>
                <a:gd name="T73" fmla="*/ 762 h 1369"/>
                <a:gd name="T74" fmla="*/ 1620 w 2064"/>
                <a:gd name="T75" fmla="*/ 820 h 1369"/>
                <a:gd name="T76" fmla="*/ 1707 w 2064"/>
                <a:gd name="T77" fmla="*/ 840 h 1369"/>
                <a:gd name="T78" fmla="*/ 1640 w 2064"/>
                <a:gd name="T79" fmla="*/ 933 h 1369"/>
                <a:gd name="T80" fmla="*/ 1671 w 2064"/>
                <a:gd name="T81" fmla="*/ 965 h 1369"/>
                <a:gd name="T82" fmla="*/ 1812 w 2064"/>
                <a:gd name="T83" fmla="*/ 995 h 1369"/>
                <a:gd name="T84" fmla="*/ 2064 w 2064"/>
                <a:gd name="T85" fmla="*/ 302 h 1369"/>
                <a:gd name="T86" fmla="*/ 2007 w 2064"/>
                <a:gd name="T87" fmla="*/ 195 h 1369"/>
                <a:gd name="T88" fmla="*/ 697 w 2064"/>
                <a:gd name="T89" fmla="*/ 0 h 13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64"/>
                <a:gd name="T136" fmla="*/ 0 h 1369"/>
                <a:gd name="T137" fmla="*/ 2064 w 2064"/>
                <a:gd name="T138" fmla="*/ 1369 h 13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64" h="1369">
                  <a:moveTo>
                    <a:pt x="697" y="0"/>
                  </a:moveTo>
                  <a:lnTo>
                    <a:pt x="669" y="1"/>
                  </a:lnTo>
                  <a:lnTo>
                    <a:pt x="644" y="6"/>
                  </a:lnTo>
                  <a:lnTo>
                    <a:pt x="622" y="13"/>
                  </a:lnTo>
                  <a:lnTo>
                    <a:pt x="601" y="20"/>
                  </a:lnTo>
                  <a:lnTo>
                    <a:pt x="582" y="31"/>
                  </a:lnTo>
                  <a:lnTo>
                    <a:pt x="562" y="40"/>
                  </a:lnTo>
                  <a:lnTo>
                    <a:pt x="543" y="49"/>
                  </a:lnTo>
                  <a:lnTo>
                    <a:pt x="522" y="58"/>
                  </a:lnTo>
                  <a:lnTo>
                    <a:pt x="5" y="973"/>
                  </a:lnTo>
                  <a:lnTo>
                    <a:pt x="0" y="1003"/>
                  </a:lnTo>
                  <a:lnTo>
                    <a:pt x="3" y="1032"/>
                  </a:lnTo>
                  <a:lnTo>
                    <a:pt x="14" y="1056"/>
                  </a:lnTo>
                  <a:lnTo>
                    <a:pt x="33" y="1080"/>
                  </a:lnTo>
                  <a:lnTo>
                    <a:pt x="58" y="1099"/>
                  </a:lnTo>
                  <a:lnTo>
                    <a:pt x="89" y="1115"/>
                  </a:lnTo>
                  <a:lnTo>
                    <a:pt x="126" y="1127"/>
                  </a:lnTo>
                  <a:lnTo>
                    <a:pt x="168" y="1133"/>
                  </a:lnTo>
                  <a:lnTo>
                    <a:pt x="1215" y="1369"/>
                  </a:lnTo>
                  <a:lnTo>
                    <a:pt x="1270" y="1196"/>
                  </a:lnTo>
                  <a:lnTo>
                    <a:pt x="1193" y="1172"/>
                  </a:lnTo>
                  <a:lnTo>
                    <a:pt x="1212" y="1105"/>
                  </a:lnTo>
                  <a:lnTo>
                    <a:pt x="1227" y="1049"/>
                  </a:lnTo>
                  <a:lnTo>
                    <a:pt x="1280" y="1062"/>
                  </a:lnTo>
                  <a:lnTo>
                    <a:pt x="1348" y="1062"/>
                  </a:lnTo>
                  <a:lnTo>
                    <a:pt x="1395" y="910"/>
                  </a:lnTo>
                  <a:lnTo>
                    <a:pt x="1287" y="870"/>
                  </a:lnTo>
                  <a:lnTo>
                    <a:pt x="1341" y="784"/>
                  </a:lnTo>
                  <a:lnTo>
                    <a:pt x="1560" y="820"/>
                  </a:lnTo>
                  <a:lnTo>
                    <a:pt x="1581" y="723"/>
                  </a:lnTo>
                  <a:lnTo>
                    <a:pt x="1533" y="714"/>
                  </a:lnTo>
                  <a:lnTo>
                    <a:pt x="1533" y="664"/>
                  </a:lnTo>
                  <a:lnTo>
                    <a:pt x="1581" y="633"/>
                  </a:lnTo>
                  <a:lnTo>
                    <a:pt x="1640" y="633"/>
                  </a:lnTo>
                  <a:lnTo>
                    <a:pt x="1689" y="684"/>
                  </a:lnTo>
                  <a:lnTo>
                    <a:pt x="1689" y="762"/>
                  </a:lnTo>
                  <a:lnTo>
                    <a:pt x="1631" y="762"/>
                  </a:lnTo>
                  <a:lnTo>
                    <a:pt x="1620" y="820"/>
                  </a:lnTo>
                  <a:lnTo>
                    <a:pt x="1707" y="840"/>
                  </a:lnTo>
                  <a:lnTo>
                    <a:pt x="1640" y="933"/>
                  </a:lnTo>
                  <a:lnTo>
                    <a:pt x="1671" y="965"/>
                  </a:lnTo>
                  <a:lnTo>
                    <a:pt x="1812" y="995"/>
                  </a:lnTo>
                  <a:lnTo>
                    <a:pt x="2064" y="302"/>
                  </a:lnTo>
                  <a:lnTo>
                    <a:pt x="2007" y="195"/>
                  </a:lnTo>
                  <a:lnTo>
                    <a:pt x="697" y="0"/>
                  </a:lnTo>
                  <a:close/>
                </a:path>
              </a:pathLst>
            </a:custGeom>
            <a:solidFill>
              <a:srgbClr val="00335B"/>
            </a:solidFill>
            <a:ln w="9525">
              <a:noFill/>
              <a:round/>
              <a:headEnd/>
              <a:tailEnd/>
            </a:ln>
          </p:spPr>
          <p:txBody>
            <a:bodyPr/>
            <a:lstStyle/>
            <a:p>
              <a:pPr algn="ctr"/>
              <a:endParaRPr lang="fr-FR" sz="2000"/>
            </a:p>
          </p:txBody>
        </p:sp>
        <p:sp>
          <p:nvSpPr>
            <p:cNvPr id="22543" name="Freeform 143"/>
            <p:cNvSpPr>
              <a:spLocks/>
            </p:cNvSpPr>
            <p:nvPr/>
          </p:nvSpPr>
          <p:spPr bwMode="blackWhite">
            <a:xfrm>
              <a:off x="2773" y="1913"/>
              <a:ext cx="2024" cy="1331"/>
            </a:xfrm>
            <a:custGeom>
              <a:avLst/>
              <a:gdLst>
                <a:gd name="T0" fmla="*/ 654 w 2024"/>
                <a:gd name="T1" fmla="*/ 0 h 1331"/>
                <a:gd name="T2" fmla="*/ 627 w 2024"/>
                <a:gd name="T3" fmla="*/ 1 h 1331"/>
                <a:gd name="T4" fmla="*/ 602 w 2024"/>
                <a:gd name="T5" fmla="*/ 7 h 1331"/>
                <a:gd name="T6" fmla="*/ 580 w 2024"/>
                <a:gd name="T7" fmla="*/ 13 h 1331"/>
                <a:gd name="T8" fmla="*/ 559 w 2024"/>
                <a:gd name="T9" fmla="*/ 22 h 1331"/>
                <a:gd name="T10" fmla="*/ 540 w 2024"/>
                <a:gd name="T11" fmla="*/ 31 h 1331"/>
                <a:gd name="T12" fmla="*/ 520 w 2024"/>
                <a:gd name="T13" fmla="*/ 42 h 1331"/>
                <a:gd name="T14" fmla="*/ 501 w 2024"/>
                <a:gd name="T15" fmla="*/ 51 h 1331"/>
                <a:gd name="T16" fmla="*/ 480 w 2024"/>
                <a:gd name="T17" fmla="*/ 59 h 1331"/>
                <a:gd name="T18" fmla="*/ 0 w 2024"/>
                <a:gd name="T19" fmla="*/ 981 h 1331"/>
                <a:gd name="T20" fmla="*/ 4 w 2024"/>
                <a:gd name="T21" fmla="*/ 1003 h 1331"/>
                <a:gd name="T22" fmla="*/ 11 w 2024"/>
                <a:gd name="T23" fmla="*/ 1022 h 1331"/>
                <a:gd name="T24" fmla="*/ 19 w 2024"/>
                <a:gd name="T25" fmla="*/ 1039 h 1331"/>
                <a:gd name="T26" fmla="*/ 29 w 2024"/>
                <a:gd name="T27" fmla="*/ 1053 h 1331"/>
                <a:gd name="T28" fmla="*/ 43 w 2024"/>
                <a:gd name="T29" fmla="*/ 1066 h 1331"/>
                <a:gd name="T30" fmla="*/ 62 w 2024"/>
                <a:gd name="T31" fmla="*/ 1076 h 1331"/>
                <a:gd name="T32" fmla="*/ 85 w 2024"/>
                <a:gd name="T33" fmla="*/ 1087 h 1331"/>
                <a:gd name="T34" fmla="*/ 114 w 2024"/>
                <a:gd name="T35" fmla="*/ 1096 h 1331"/>
                <a:gd name="T36" fmla="*/ 1179 w 2024"/>
                <a:gd name="T37" fmla="*/ 1331 h 1331"/>
                <a:gd name="T38" fmla="*/ 1229 w 2024"/>
                <a:gd name="T39" fmla="*/ 1203 h 1331"/>
                <a:gd name="T40" fmla="*/ 1172 w 2024"/>
                <a:gd name="T41" fmla="*/ 1155 h 1331"/>
                <a:gd name="T42" fmla="*/ 1172 w 2024"/>
                <a:gd name="T43" fmla="*/ 1105 h 1331"/>
                <a:gd name="T44" fmla="*/ 1190 w 2024"/>
                <a:gd name="T45" fmla="*/ 1018 h 1331"/>
                <a:gd name="T46" fmla="*/ 1238 w 2024"/>
                <a:gd name="T47" fmla="*/ 1018 h 1331"/>
                <a:gd name="T48" fmla="*/ 1307 w 2024"/>
                <a:gd name="T49" fmla="*/ 1057 h 1331"/>
                <a:gd name="T50" fmla="*/ 1364 w 2024"/>
                <a:gd name="T51" fmla="*/ 901 h 1331"/>
                <a:gd name="T52" fmla="*/ 1319 w 2024"/>
                <a:gd name="T53" fmla="*/ 887 h 1331"/>
                <a:gd name="T54" fmla="*/ 1285 w 2024"/>
                <a:gd name="T55" fmla="*/ 873 h 1331"/>
                <a:gd name="T56" fmla="*/ 1260 w 2024"/>
                <a:gd name="T57" fmla="*/ 859 h 1331"/>
                <a:gd name="T58" fmla="*/ 1246 w 2024"/>
                <a:gd name="T59" fmla="*/ 844 h 1331"/>
                <a:gd name="T60" fmla="*/ 1239 w 2024"/>
                <a:gd name="T61" fmla="*/ 830 h 1331"/>
                <a:gd name="T62" fmla="*/ 1241 w 2024"/>
                <a:gd name="T63" fmla="*/ 817 h 1331"/>
                <a:gd name="T64" fmla="*/ 1248 w 2024"/>
                <a:gd name="T65" fmla="*/ 804 h 1331"/>
                <a:gd name="T66" fmla="*/ 1263 w 2024"/>
                <a:gd name="T67" fmla="*/ 794 h 1331"/>
                <a:gd name="T68" fmla="*/ 1281 w 2024"/>
                <a:gd name="T69" fmla="*/ 785 h 1331"/>
                <a:gd name="T70" fmla="*/ 1306 w 2024"/>
                <a:gd name="T71" fmla="*/ 778 h 1331"/>
                <a:gd name="T72" fmla="*/ 1333 w 2024"/>
                <a:gd name="T73" fmla="*/ 774 h 1331"/>
                <a:gd name="T74" fmla="*/ 1363 w 2024"/>
                <a:gd name="T75" fmla="*/ 773 h 1331"/>
                <a:gd name="T76" fmla="*/ 1397 w 2024"/>
                <a:gd name="T77" fmla="*/ 774 h 1331"/>
                <a:gd name="T78" fmla="*/ 1431 w 2024"/>
                <a:gd name="T79" fmla="*/ 779 h 1331"/>
                <a:gd name="T80" fmla="*/ 1465 w 2024"/>
                <a:gd name="T81" fmla="*/ 790 h 1331"/>
                <a:gd name="T82" fmla="*/ 1500 w 2024"/>
                <a:gd name="T83" fmla="*/ 803 h 1331"/>
                <a:gd name="T84" fmla="*/ 1539 w 2024"/>
                <a:gd name="T85" fmla="*/ 725 h 1331"/>
                <a:gd name="T86" fmla="*/ 1491 w 2024"/>
                <a:gd name="T87" fmla="*/ 714 h 1331"/>
                <a:gd name="T88" fmla="*/ 1491 w 2024"/>
                <a:gd name="T89" fmla="*/ 665 h 1331"/>
                <a:gd name="T90" fmla="*/ 1539 w 2024"/>
                <a:gd name="T91" fmla="*/ 636 h 1331"/>
                <a:gd name="T92" fmla="*/ 1598 w 2024"/>
                <a:gd name="T93" fmla="*/ 636 h 1331"/>
                <a:gd name="T94" fmla="*/ 1622 w 2024"/>
                <a:gd name="T95" fmla="*/ 654 h 1331"/>
                <a:gd name="T96" fmla="*/ 1641 w 2024"/>
                <a:gd name="T97" fmla="*/ 667 h 1331"/>
                <a:gd name="T98" fmla="*/ 1651 w 2024"/>
                <a:gd name="T99" fmla="*/ 678 h 1331"/>
                <a:gd name="T100" fmla="*/ 1658 w 2024"/>
                <a:gd name="T101" fmla="*/ 687 h 1331"/>
                <a:gd name="T102" fmla="*/ 1660 w 2024"/>
                <a:gd name="T103" fmla="*/ 699 h 1331"/>
                <a:gd name="T104" fmla="*/ 1658 w 2024"/>
                <a:gd name="T105" fmla="*/ 714 h 1331"/>
                <a:gd name="T106" fmla="*/ 1652 w 2024"/>
                <a:gd name="T107" fmla="*/ 735 h 1331"/>
                <a:gd name="T108" fmla="*/ 1646 w 2024"/>
                <a:gd name="T109" fmla="*/ 764 h 1331"/>
                <a:gd name="T110" fmla="*/ 1588 w 2024"/>
                <a:gd name="T111" fmla="*/ 764 h 1331"/>
                <a:gd name="T112" fmla="*/ 1578 w 2024"/>
                <a:gd name="T113" fmla="*/ 822 h 1331"/>
                <a:gd name="T114" fmla="*/ 1665 w 2024"/>
                <a:gd name="T115" fmla="*/ 842 h 1331"/>
                <a:gd name="T116" fmla="*/ 1638 w 2024"/>
                <a:gd name="T117" fmla="*/ 940 h 1331"/>
                <a:gd name="T118" fmla="*/ 1788 w 2024"/>
                <a:gd name="T119" fmla="*/ 966 h 1331"/>
                <a:gd name="T120" fmla="*/ 2024 w 2024"/>
                <a:gd name="T121" fmla="*/ 304 h 1331"/>
                <a:gd name="T122" fmla="*/ 1965 w 2024"/>
                <a:gd name="T123" fmla="*/ 196 h 1331"/>
                <a:gd name="T124" fmla="*/ 654 w 2024"/>
                <a:gd name="T125" fmla="*/ 0 h 13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24"/>
                <a:gd name="T190" fmla="*/ 0 h 1331"/>
                <a:gd name="T191" fmla="*/ 2024 w 2024"/>
                <a:gd name="T192" fmla="*/ 1331 h 133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24" h="1331">
                  <a:moveTo>
                    <a:pt x="654" y="0"/>
                  </a:moveTo>
                  <a:lnTo>
                    <a:pt x="627" y="1"/>
                  </a:lnTo>
                  <a:lnTo>
                    <a:pt x="602" y="7"/>
                  </a:lnTo>
                  <a:lnTo>
                    <a:pt x="580" y="13"/>
                  </a:lnTo>
                  <a:lnTo>
                    <a:pt x="559" y="22"/>
                  </a:lnTo>
                  <a:lnTo>
                    <a:pt x="540" y="31"/>
                  </a:lnTo>
                  <a:lnTo>
                    <a:pt x="520" y="42"/>
                  </a:lnTo>
                  <a:lnTo>
                    <a:pt x="501" y="51"/>
                  </a:lnTo>
                  <a:lnTo>
                    <a:pt x="480" y="59"/>
                  </a:lnTo>
                  <a:lnTo>
                    <a:pt x="0" y="981"/>
                  </a:lnTo>
                  <a:lnTo>
                    <a:pt x="4" y="1003"/>
                  </a:lnTo>
                  <a:lnTo>
                    <a:pt x="11" y="1022"/>
                  </a:lnTo>
                  <a:lnTo>
                    <a:pt x="19" y="1039"/>
                  </a:lnTo>
                  <a:lnTo>
                    <a:pt x="29" y="1053"/>
                  </a:lnTo>
                  <a:lnTo>
                    <a:pt x="43" y="1066"/>
                  </a:lnTo>
                  <a:lnTo>
                    <a:pt x="62" y="1076"/>
                  </a:lnTo>
                  <a:lnTo>
                    <a:pt x="85" y="1087"/>
                  </a:lnTo>
                  <a:lnTo>
                    <a:pt x="114" y="1096"/>
                  </a:lnTo>
                  <a:lnTo>
                    <a:pt x="1179" y="1331"/>
                  </a:lnTo>
                  <a:lnTo>
                    <a:pt x="1229" y="1203"/>
                  </a:lnTo>
                  <a:lnTo>
                    <a:pt x="1172" y="1155"/>
                  </a:lnTo>
                  <a:lnTo>
                    <a:pt x="1172" y="1105"/>
                  </a:lnTo>
                  <a:lnTo>
                    <a:pt x="1190" y="1018"/>
                  </a:lnTo>
                  <a:lnTo>
                    <a:pt x="1238" y="1018"/>
                  </a:lnTo>
                  <a:lnTo>
                    <a:pt x="1307" y="1057"/>
                  </a:lnTo>
                  <a:lnTo>
                    <a:pt x="1364" y="901"/>
                  </a:lnTo>
                  <a:lnTo>
                    <a:pt x="1319" y="887"/>
                  </a:lnTo>
                  <a:lnTo>
                    <a:pt x="1285" y="873"/>
                  </a:lnTo>
                  <a:lnTo>
                    <a:pt x="1260" y="859"/>
                  </a:lnTo>
                  <a:lnTo>
                    <a:pt x="1246" y="844"/>
                  </a:lnTo>
                  <a:lnTo>
                    <a:pt x="1239" y="830"/>
                  </a:lnTo>
                  <a:lnTo>
                    <a:pt x="1241" y="817"/>
                  </a:lnTo>
                  <a:lnTo>
                    <a:pt x="1248" y="804"/>
                  </a:lnTo>
                  <a:lnTo>
                    <a:pt x="1263" y="794"/>
                  </a:lnTo>
                  <a:lnTo>
                    <a:pt x="1281" y="785"/>
                  </a:lnTo>
                  <a:lnTo>
                    <a:pt x="1306" y="778"/>
                  </a:lnTo>
                  <a:lnTo>
                    <a:pt x="1333" y="774"/>
                  </a:lnTo>
                  <a:lnTo>
                    <a:pt x="1363" y="773"/>
                  </a:lnTo>
                  <a:lnTo>
                    <a:pt x="1397" y="774"/>
                  </a:lnTo>
                  <a:lnTo>
                    <a:pt x="1431" y="779"/>
                  </a:lnTo>
                  <a:lnTo>
                    <a:pt x="1465" y="790"/>
                  </a:lnTo>
                  <a:lnTo>
                    <a:pt x="1500" y="803"/>
                  </a:lnTo>
                  <a:lnTo>
                    <a:pt x="1539" y="725"/>
                  </a:lnTo>
                  <a:lnTo>
                    <a:pt x="1491" y="714"/>
                  </a:lnTo>
                  <a:lnTo>
                    <a:pt x="1491" y="665"/>
                  </a:lnTo>
                  <a:lnTo>
                    <a:pt x="1539" y="636"/>
                  </a:lnTo>
                  <a:lnTo>
                    <a:pt x="1598" y="636"/>
                  </a:lnTo>
                  <a:lnTo>
                    <a:pt x="1622" y="654"/>
                  </a:lnTo>
                  <a:lnTo>
                    <a:pt x="1641" y="667"/>
                  </a:lnTo>
                  <a:lnTo>
                    <a:pt x="1651" y="678"/>
                  </a:lnTo>
                  <a:lnTo>
                    <a:pt x="1658" y="687"/>
                  </a:lnTo>
                  <a:lnTo>
                    <a:pt x="1660" y="699"/>
                  </a:lnTo>
                  <a:lnTo>
                    <a:pt x="1658" y="714"/>
                  </a:lnTo>
                  <a:lnTo>
                    <a:pt x="1652" y="735"/>
                  </a:lnTo>
                  <a:lnTo>
                    <a:pt x="1646" y="764"/>
                  </a:lnTo>
                  <a:lnTo>
                    <a:pt x="1588" y="764"/>
                  </a:lnTo>
                  <a:lnTo>
                    <a:pt x="1578" y="822"/>
                  </a:lnTo>
                  <a:lnTo>
                    <a:pt x="1665" y="842"/>
                  </a:lnTo>
                  <a:lnTo>
                    <a:pt x="1638" y="940"/>
                  </a:lnTo>
                  <a:lnTo>
                    <a:pt x="1788" y="966"/>
                  </a:lnTo>
                  <a:lnTo>
                    <a:pt x="2024" y="304"/>
                  </a:lnTo>
                  <a:lnTo>
                    <a:pt x="1965" y="196"/>
                  </a:lnTo>
                  <a:lnTo>
                    <a:pt x="654" y="0"/>
                  </a:lnTo>
                  <a:close/>
                </a:path>
              </a:pathLst>
            </a:custGeom>
            <a:solidFill>
              <a:srgbClr val="D18E00"/>
            </a:solidFill>
            <a:ln w="9525">
              <a:noFill/>
              <a:round/>
              <a:headEnd/>
              <a:tailEnd/>
            </a:ln>
          </p:spPr>
          <p:txBody>
            <a:bodyPr/>
            <a:lstStyle/>
            <a:p>
              <a:pPr algn="ctr"/>
              <a:endParaRPr lang="fr-FR" sz="2000"/>
            </a:p>
          </p:txBody>
        </p:sp>
        <p:sp>
          <p:nvSpPr>
            <p:cNvPr id="22544" name="Freeform 144"/>
            <p:cNvSpPr>
              <a:spLocks/>
            </p:cNvSpPr>
            <p:nvPr/>
          </p:nvSpPr>
          <p:spPr bwMode="black">
            <a:xfrm>
              <a:off x="3136" y="2069"/>
              <a:ext cx="1305" cy="842"/>
            </a:xfrm>
            <a:custGeom>
              <a:avLst/>
              <a:gdLst>
                <a:gd name="T0" fmla="*/ 1128 w 1305"/>
                <a:gd name="T1" fmla="*/ 240 h 842"/>
                <a:gd name="T2" fmla="*/ 1024 w 1305"/>
                <a:gd name="T3" fmla="*/ 252 h 842"/>
                <a:gd name="T4" fmla="*/ 935 w 1305"/>
                <a:gd name="T5" fmla="*/ 262 h 842"/>
                <a:gd name="T6" fmla="*/ 857 w 1305"/>
                <a:gd name="T7" fmla="*/ 269 h 842"/>
                <a:gd name="T8" fmla="*/ 785 w 1305"/>
                <a:gd name="T9" fmla="*/ 270 h 842"/>
                <a:gd name="T10" fmla="*/ 715 w 1305"/>
                <a:gd name="T11" fmla="*/ 262 h 842"/>
                <a:gd name="T12" fmla="*/ 641 w 1305"/>
                <a:gd name="T13" fmla="*/ 243 h 842"/>
                <a:gd name="T14" fmla="*/ 560 w 1305"/>
                <a:gd name="T15" fmla="*/ 209 h 842"/>
                <a:gd name="T16" fmla="*/ 502 w 1305"/>
                <a:gd name="T17" fmla="*/ 135 h 842"/>
                <a:gd name="T18" fmla="*/ 437 w 1305"/>
                <a:gd name="T19" fmla="*/ 50 h 842"/>
                <a:gd name="T20" fmla="*/ 321 w 1305"/>
                <a:gd name="T21" fmla="*/ 2 h 842"/>
                <a:gd name="T22" fmla="*/ 311 w 1305"/>
                <a:gd name="T23" fmla="*/ 79 h 842"/>
                <a:gd name="T24" fmla="*/ 136 w 1305"/>
                <a:gd name="T25" fmla="*/ 157 h 842"/>
                <a:gd name="T26" fmla="*/ 175 w 1305"/>
                <a:gd name="T27" fmla="*/ 304 h 842"/>
                <a:gd name="T28" fmla="*/ 350 w 1305"/>
                <a:gd name="T29" fmla="*/ 285 h 842"/>
                <a:gd name="T30" fmla="*/ 392 w 1305"/>
                <a:gd name="T31" fmla="*/ 343 h 842"/>
                <a:gd name="T32" fmla="*/ 413 w 1305"/>
                <a:gd name="T33" fmla="*/ 390 h 842"/>
                <a:gd name="T34" fmla="*/ 413 w 1305"/>
                <a:gd name="T35" fmla="*/ 441 h 842"/>
                <a:gd name="T36" fmla="*/ 389 w 1305"/>
                <a:gd name="T37" fmla="*/ 509 h 842"/>
                <a:gd name="T38" fmla="*/ 136 w 1305"/>
                <a:gd name="T39" fmla="*/ 627 h 842"/>
                <a:gd name="T40" fmla="*/ 10 w 1305"/>
                <a:gd name="T41" fmla="*/ 636 h 842"/>
                <a:gd name="T42" fmla="*/ 97 w 1305"/>
                <a:gd name="T43" fmla="*/ 705 h 842"/>
                <a:gd name="T44" fmla="*/ 302 w 1305"/>
                <a:gd name="T45" fmla="*/ 695 h 842"/>
                <a:gd name="T46" fmla="*/ 350 w 1305"/>
                <a:gd name="T47" fmla="*/ 745 h 842"/>
                <a:gd name="T48" fmla="*/ 195 w 1305"/>
                <a:gd name="T49" fmla="*/ 773 h 842"/>
                <a:gd name="T50" fmla="*/ 321 w 1305"/>
                <a:gd name="T51" fmla="*/ 842 h 842"/>
                <a:gd name="T52" fmla="*/ 496 w 1305"/>
                <a:gd name="T53" fmla="*/ 784 h 842"/>
                <a:gd name="T54" fmla="*/ 758 w 1305"/>
                <a:gd name="T55" fmla="*/ 617 h 842"/>
                <a:gd name="T56" fmla="*/ 811 w 1305"/>
                <a:gd name="T57" fmla="*/ 602 h 842"/>
                <a:gd name="T58" fmla="*/ 854 w 1305"/>
                <a:gd name="T59" fmla="*/ 596 h 842"/>
                <a:gd name="T60" fmla="*/ 891 w 1305"/>
                <a:gd name="T61" fmla="*/ 593 h 842"/>
                <a:gd name="T62" fmla="*/ 921 w 1305"/>
                <a:gd name="T63" fmla="*/ 591 h 842"/>
                <a:gd name="T64" fmla="*/ 949 w 1305"/>
                <a:gd name="T65" fmla="*/ 583 h 842"/>
                <a:gd name="T66" fmla="*/ 981 w 1305"/>
                <a:gd name="T67" fmla="*/ 567 h 842"/>
                <a:gd name="T68" fmla="*/ 1016 w 1305"/>
                <a:gd name="T69" fmla="*/ 537 h 842"/>
                <a:gd name="T70" fmla="*/ 1057 w 1305"/>
                <a:gd name="T71" fmla="*/ 492 h 842"/>
                <a:gd name="T72" fmla="*/ 1155 w 1305"/>
                <a:gd name="T73" fmla="*/ 648 h 842"/>
                <a:gd name="T74" fmla="*/ 1137 w 1305"/>
                <a:gd name="T75" fmla="*/ 519 h 842"/>
                <a:gd name="T76" fmla="*/ 1283 w 1305"/>
                <a:gd name="T77" fmla="*/ 509 h 842"/>
                <a:gd name="T78" fmla="*/ 1302 w 1305"/>
                <a:gd name="T79" fmla="*/ 363 h 842"/>
                <a:gd name="T80" fmla="*/ 1293 w 1305"/>
                <a:gd name="T81" fmla="*/ 229 h 842"/>
                <a:gd name="T82" fmla="*/ 1305 w 1305"/>
                <a:gd name="T83" fmla="*/ 149 h 842"/>
                <a:gd name="T84" fmla="*/ 1292 w 1305"/>
                <a:gd name="T85" fmla="*/ 96 h 842"/>
                <a:gd name="T86" fmla="*/ 1241 w 1305"/>
                <a:gd name="T87" fmla="*/ 38 h 842"/>
                <a:gd name="T88" fmla="*/ 1212 w 1305"/>
                <a:gd name="T89" fmla="*/ 40 h 842"/>
                <a:gd name="T90" fmla="*/ 1232 w 1305"/>
                <a:gd name="T91" fmla="*/ 97 h 842"/>
                <a:gd name="T92" fmla="*/ 1231 w 1305"/>
                <a:gd name="T93" fmla="*/ 143 h 842"/>
                <a:gd name="T94" fmla="*/ 1207 w 1305"/>
                <a:gd name="T95" fmla="*/ 197 h 8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05"/>
                <a:gd name="T145" fmla="*/ 0 h 842"/>
                <a:gd name="T146" fmla="*/ 1305 w 1305"/>
                <a:gd name="T147" fmla="*/ 842 h 84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05" h="842">
                  <a:moveTo>
                    <a:pt x="1188" y="235"/>
                  </a:moveTo>
                  <a:lnTo>
                    <a:pt x="1128" y="240"/>
                  </a:lnTo>
                  <a:lnTo>
                    <a:pt x="1074" y="245"/>
                  </a:lnTo>
                  <a:lnTo>
                    <a:pt x="1024" y="252"/>
                  </a:lnTo>
                  <a:lnTo>
                    <a:pt x="978" y="257"/>
                  </a:lnTo>
                  <a:lnTo>
                    <a:pt x="935" y="262"/>
                  </a:lnTo>
                  <a:lnTo>
                    <a:pt x="895" y="266"/>
                  </a:lnTo>
                  <a:lnTo>
                    <a:pt x="857" y="269"/>
                  </a:lnTo>
                  <a:lnTo>
                    <a:pt x="820" y="270"/>
                  </a:lnTo>
                  <a:lnTo>
                    <a:pt x="785" y="270"/>
                  </a:lnTo>
                  <a:lnTo>
                    <a:pt x="750" y="268"/>
                  </a:lnTo>
                  <a:lnTo>
                    <a:pt x="715" y="262"/>
                  </a:lnTo>
                  <a:lnTo>
                    <a:pt x="678" y="255"/>
                  </a:lnTo>
                  <a:lnTo>
                    <a:pt x="641" y="243"/>
                  </a:lnTo>
                  <a:lnTo>
                    <a:pt x="601" y="229"/>
                  </a:lnTo>
                  <a:lnTo>
                    <a:pt x="560" y="209"/>
                  </a:lnTo>
                  <a:lnTo>
                    <a:pt x="515" y="187"/>
                  </a:lnTo>
                  <a:lnTo>
                    <a:pt x="502" y="135"/>
                  </a:lnTo>
                  <a:lnTo>
                    <a:pt x="564" y="50"/>
                  </a:lnTo>
                  <a:lnTo>
                    <a:pt x="437" y="50"/>
                  </a:lnTo>
                  <a:lnTo>
                    <a:pt x="375" y="46"/>
                  </a:lnTo>
                  <a:lnTo>
                    <a:pt x="321" y="2"/>
                  </a:lnTo>
                  <a:lnTo>
                    <a:pt x="319" y="49"/>
                  </a:lnTo>
                  <a:lnTo>
                    <a:pt x="311" y="79"/>
                  </a:lnTo>
                  <a:lnTo>
                    <a:pt x="204" y="118"/>
                  </a:lnTo>
                  <a:lnTo>
                    <a:pt x="136" y="157"/>
                  </a:lnTo>
                  <a:lnTo>
                    <a:pt x="117" y="255"/>
                  </a:lnTo>
                  <a:lnTo>
                    <a:pt x="175" y="304"/>
                  </a:lnTo>
                  <a:lnTo>
                    <a:pt x="254" y="313"/>
                  </a:lnTo>
                  <a:lnTo>
                    <a:pt x="350" y="285"/>
                  </a:lnTo>
                  <a:lnTo>
                    <a:pt x="373" y="316"/>
                  </a:lnTo>
                  <a:lnTo>
                    <a:pt x="392" y="343"/>
                  </a:lnTo>
                  <a:lnTo>
                    <a:pt x="405" y="368"/>
                  </a:lnTo>
                  <a:lnTo>
                    <a:pt x="413" y="390"/>
                  </a:lnTo>
                  <a:lnTo>
                    <a:pt x="415" y="415"/>
                  </a:lnTo>
                  <a:lnTo>
                    <a:pt x="413" y="441"/>
                  </a:lnTo>
                  <a:lnTo>
                    <a:pt x="403" y="472"/>
                  </a:lnTo>
                  <a:lnTo>
                    <a:pt x="389" y="509"/>
                  </a:lnTo>
                  <a:lnTo>
                    <a:pt x="252" y="608"/>
                  </a:lnTo>
                  <a:lnTo>
                    <a:pt x="136" y="627"/>
                  </a:lnTo>
                  <a:lnTo>
                    <a:pt x="78" y="608"/>
                  </a:lnTo>
                  <a:lnTo>
                    <a:pt x="10" y="636"/>
                  </a:lnTo>
                  <a:lnTo>
                    <a:pt x="0" y="695"/>
                  </a:lnTo>
                  <a:lnTo>
                    <a:pt x="97" y="705"/>
                  </a:lnTo>
                  <a:lnTo>
                    <a:pt x="175" y="725"/>
                  </a:lnTo>
                  <a:lnTo>
                    <a:pt x="302" y="695"/>
                  </a:lnTo>
                  <a:lnTo>
                    <a:pt x="453" y="627"/>
                  </a:lnTo>
                  <a:lnTo>
                    <a:pt x="350" y="745"/>
                  </a:lnTo>
                  <a:lnTo>
                    <a:pt x="291" y="773"/>
                  </a:lnTo>
                  <a:lnTo>
                    <a:pt x="195" y="773"/>
                  </a:lnTo>
                  <a:lnTo>
                    <a:pt x="185" y="832"/>
                  </a:lnTo>
                  <a:lnTo>
                    <a:pt x="321" y="842"/>
                  </a:lnTo>
                  <a:lnTo>
                    <a:pt x="409" y="842"/>
                  </a:lnTo>
                  <a:lnTo>
                    <a:pt x="496" y="784"/>
                  </a:lnTo>
                  <a:lnTo>
                    <a:pt x="612" y="627"/>
                  </a:lnTo>
                  <a:lnTo>
                    <a:pt x="758" y="617"/>
                  </a:lnTo>
                  <a:lnTo>
                    <a:pt x="786" y="608"/>
                  </a:lnTo>
                  <a:lnTo>
                    <a:pt x="811" y="602"/>
                  </a:lnTo>
                  <a:lnTo>
                    <a:pt x="835" y="599"/>
                  </a:lnTo>
                  <a:lnTo>
                    <a:pt x="854" y="596"/>
                  </a:lnTo>
                  <a:lnTo>
                    <a:pt x="874" y="595"/>
                  </a:lnTo>
                  <a:lnTo>
                    <a:pt x="891" y="593"/>
                  </a:lnTo>
                  <a:lnTo>
                    <a:pt x="906" y="592"/>
                  </a:lnTo>
                  <a:lnTo>
                    <a:pt x="921" y="591"/>
                  </a:lnTo>
                  <a:lnTo>
                    <a:pt x="935" y="588"/>
                  </a:lnTo>
                  <a:lnTo>
                    <a:pt x="949" y="583"/>
                  </a:lnTo>
                  <a:lnTo>
                    <a:pt x="965" y="576"/>
                  </a:lnTo>
                  <a:lnTo>
                    <a:pt x="981" y="567"/>
                  </a:lnTo>
                  <a:lnTo>
                    <a:pt x="998" y="554"/>
                  </a:lnTo>
                  <a:lnTo>
                    <a:pt x="1016" y="537"/>
                  </a:lnTo>
                  <a:lnTo>
                    <a:pt x="1035" y="518"/>
                  </a:lnTo>
                  <a:lnTo>
                    <a:pt x="1057" y="492"/>
                  </a:lnTo>
                  <a:lnTo>
                    <a:pt x="1119" y="617"/>
                  </a:lnTo>
                  <a:lnTo>
                    <a:pt x="1155" y="648"/>
                  </a:lnTo>
                  <a:lnTo>
                    <a:pt x="1176" y="586"/>
                  </a:lnTo>
                  <a:lnTo>
                    <a:pt x="1137" y="519"/>
                  </a:lnTo>
                  <a:lnTo>
                    <a:pt x="1188" y="488"/>
                  </a:lnTo>
                  <a:lnTo>
                    <a:pt x="1283" y="509"/>
                  </a:lnTo>
                  <a:lnTo>
                    <a:pt x="1302" y="450"/>
                  </a:lnTo>
                  <a:lnTo>
                    <a:pt x="1302" y="363"/>
                  </a:lnTo>
                  <a:lnTo>
                    <a:pt x="1283" y="285"/>
                  </a:lnTo>
                  <a:lnTo>
                    <a:pt x="1293" y="229"/>
                  </a:lnTo>
                  <a:lnTo>
                    <a:pt x="1301" y="184"/>
                  </a:lnTo>
                  <a:lnTo>
                    <a:pt x="1305" y="149"/>
                  </a:lnTo>
                  <a:lnTo>
                    <a:pt x="1302" y="120"/>
                  </a:lnTo>
                  <a:lnTo>
                    <a:pt x="1292" y="96"/>
                  </a:lnTo>
                  <a:lnTo>
                    <a:pt x="1272" y="68"/>
                  </a:lnTo>
                  <a:lnTo>
                    <a:pt x="1241" y="38"/>
                  </a:lnTo>
                  <a:lnTo>
                    <a:pt x="1196" y="0"/>
                  </a:lnTo>
                  <a:lnTo>
                    <a:pt x="1212" y="40"/>
                  </a:lnTo>
                  <a:lnTo>
                    <a:pt x="1225" y="71"/>
                  </a:lnTo>
                  <a:lnTo>
                    <a:pt x="1232" y="97"/>
                  </a:lnTo>
                  <a:lnTo>
                    <a:pt x="1235" y="119"/>
                  </a:lnTo>
                  <a:lnTo>
                    <a:pt x="1231" y="143"/>
                  </a:lnTo>
                  <a:lnTo>
                    <a:pt x="1222" y="167"/>
                  </a:lnTo>
                  <a:lnTo>
                    <a:pt x="1207" y="197"/>
                  </a:lnTo>
                  <a:lnTo>
                    <a:pt x="1188" y="235"/>
                  </a:lnTo>
                  <a:close/>
                </a:path>
              </a:pathLst>
            </a:custGeom>
            <a:solidFill>
              <a:srgbClr val="B76B05"/>
            </a:solidFill>
            <a:ln w="9525">
              <a:noFill/>
              <a:round/>
              <a:headEnd/>
              <a:tailEnd/>
            </a:ln>
          </p:spPr>
          <p:txBody>
            <a:bodyPr/>
            <a:lstStyle/>
            <a:p>
              <a:pPr algn="ctr"/>
              <a:endParaRPr lang="fr-FR" sz="2000"/>
            </a:p>
          </p:txBody>
        </p:sp>
        <p:sp>
          <p:nvSpPr>
            <p:cNvPr id="22545" name="Freeform 145"/>
            <p:cNvSpPr>
              <a:spLocks/>
            </p:cNvSpPr>
            <p:nvPr/>
          </p:nvSpPr>
          <p:spPr bwMode="blackWhite">
            <a:xfrm>
              <a:off x="3246" y="2103"/>
              <a:ext cx="67" cy="127"/>
            </a:xfrm>
            <a:custGeom>
              <a:avLst/>
              <a:gdLst>
                <a:gd name="T0" fmla="*/ 67 w 67"/>
                <a:gd name="T1" fmla="*/ 118 h 127"/>
                <a:gd name="T2" fmla="*/ 16 w 67"/>
                <a:gd name="T3" fmla="*/ 0 h 127"/>
                <a:gd name="T4" fmla="*/ 0 w 67"/>
                <a:gd name="T5" fmla="*/ 17 h 127"/>
                <a:gd name="T6" fmla="*/ 56 w 67"/>
                <a:gd name="T7" fmla="*/ 127 h 127"/>
                <a:gd name="T8" fmla="*/ 67 w 67"/>
                <a:gd name="T9" fmla="*/ 118 h 127"/>
                <a:gd name="T10" fmla="*/ 0 60000 65536"/>
                <a:gd name="T11" fmla="*/ 0 60000 65536"/>
                <a:gd name="T12" fmla="*/ 0 60000 65536"/>
                <a:gd name="T13" fmla="*/ 0 60000 65536"/>
                <a:gd name="T14" fmla="*/ 0 60000 65536"/>
                <a:gd name="T15" fmla="*/ 0 w 67"/>
                <a:gd name="T16" fmla="*/ 0 h 127"/>
                <a:gd name="T17" fmla="*/ 67 w 67"/>
                <a:gd name="T18" fmla="*/ 127 h 127"/>
              </a:gdLst>
              <a:ahLst/>
              <a:cxnLst>
                <a:cxn ang="T10">
                  <a:pos x="T0" y="T1"/>
                </a:cxn>
                <a:cxn ang="T11">
                  <a:pos x="T2" y="T3"/>
                </a:cxn>
                <a:cxn ang="T12">
                  <a:pos x="T4" y="T5"/>
                </a:cxn>
                <a:cxn ang="T13">
                  <a:pos x="T6" y="T7"/>
                </a:cxn>
                <a:cxn ang="T14">
                  <a:pos x="T8" y="T9"/>
                </a:cxn>
              </a:cxnLst>
              <a:rect l="T15" t="T16" r="T17" b="T18"/>
              <a:pathLst>
                <a:path w="67" h="127">
                  <a:moveTo>
                    <a:pt x="67" y="118"/>
                  </a:moveTo>
                  <a:lnTo>
                    <a:pt x="16" y="0"/>
                  </a:lnTo>
                  <a:lnTo>
                    <a:pt x="0" y="17"/>
                  </a:lnTo>
                  <a:lnTo>
                    <a:pt x="56" y="127"/>
                  </a:lnTo>
                  <a:lnTo>
                    <a:pt x="67" y="118"/>
                  </a:lnTo>
                  <a:close/>
                </a:path>
              </a:pathLst>
            </a:custGeom>
            <a:solidFill>
              <a:srgbClr val="8C4400"/>
            </a:solidFill>
            <a:ln w="9525">
              <a:noFill/>
              <a:round/>
              <a:headEnd/>
              <a:tailEnd/>
            </a:ln>
          </p:spPr>
          <p:txBody>
            <a:bodyPr/>
            <a:lstStyle/>
            <a:p>
              <a:pPr algn="ctr"/>
              <a:endParaRPr lang="fr-FR" sz="2000"/>
            </a:p>
          </p:txBody>
        </p:sp>
        <p:sp>
          <p:nvSpPr>
            <p:cNvPr id="22546" name="Freeform 146"/>
            <p:cNvSpPr>
              <a:spLocks/>
            </p:cNvSpPr>
            <p:nvPr/>
          </p:nvSpPr>
          <p:spPr bwMode="blackWhite">
            <a:xfrm>
              <a:off x="3216" y="2150"/>
              <a:ext cx="72" cy="85"/>
            </a:xfrm>
            <a:custGeom>
              <a:avLst/>
              <a:gdLst>
                <a:gd name="T0" fmla="*/ 72 w 72"/>
                <a:gd name="T1" fmla="*/ 65 h 85"/>
                <a:gd name="T2" fmla="*/ 0 w 72"/>
                <a:gd name="T3" fmla="*/ 0 h 85"/>
                <a:gd name="T4" fmla="*/ 17 w 72"/>
                <a:gd name="T5" fmla="*/ 33 h 85"/>
                <a:gd name="T6" fmla="*/ 66 w 72"/>
                <a:gd name="T7" fmla="*/ 85 h 85"/>
                <a:gd name="T8" fmla="*/ 72 w 72"/>
                <a:gd name="T9" fmla="*/ 65 h 85"/>
                <a:gd name="T10" fmla="*/ 0 60000 65536"/>
                <a:gd name="T11" fmla="*/ 0 60000 65536"/>
                <a:gd name="T12" fmla="*/ 0 60000 65536"/>
                <a:gd name="T13" fmla="*/ 0 60000 65536"/>
                <a:gd name="T14" fmla="*/ 0 60000 65536"/>
                <a:gd name="T15" fmla="*/ 0 w 72"/>
                <a:gd name="T16" fmla="*/ 0 h 85"/>
                <a:gd name="T17" fmla="*/ 72 w 72"/>
                <a:gd name="T18" fmla="*/ 85 h 85"/>
              </a:gdLst>
              <a:ahLst/>
              <a:cxnLst>
                <a:cxn ang="T10">
                  <a:pos x="T0" y="T1"/>
                </a:cxn>
                <a:cxn ang="T11">
                  <a:pos x="T2" y="T3"/>
                </a:cxn>
                <a:cxn ang="T12">
                  <a:pos x="T4" y="T5"/>
                </a:cxn>
                <a:cxn ang="T13">
                  <a:pos x="T6" y="T7"/>
                </a:cxn>
                <a:cxn ang="T14">
                  <a:pos x="T8" y="T9"/>
                </a:cxn>
              </a:cxnLst>
              <a:rect l="T15" t="T16" r="T17" b="T18"/>
              <a:pathLst>
                <a:path w="72" h="85">
                  <a:moveTo>
                    <a:pt x="72" y="65"/>
                  </a:moveTo>
                  <a:lnTo>
                    <a:pt x="0" y="0"/>
                  </a:lnTo>
                  <a:lnTo>
                    <a:pt x="17" y="33"/>
                  </a:lnTo>
                  <a:lnTo>
                    <a:pt x="66" y="85"/>
                  </a:lnTo>
                  <a:lnTo>
                    <a:pt x="72" y="65"/>
                  </a:lnTo>
                  <a:close/>
                </a:path>
              </a:pathLst>
            </a:custGeom>
            <a:solidFill>
              <a:srgbClr val="8C4400"/>
            </a:solidFill>
            <a:ln w="9525">
              <a:noFill/>
              <a:round/>
              <a:headEnd/>
              <a:tailEnd/>
            </a:ln>
          </p:spPr>
          <p:txBody>
            <a:bodyPr/>
            <a:lstStyle/>
            <a:p>
              <a:pPr algn="ctr"/>
              <a:endParaRPr lang="fr-FR" sz="2000"/>
            </a:p>
          </p:txBody>
        </p:sp>
        <p:sp>
          <p:nvSpPr>
            <p:cNvPr id="22547" name="Freeform 147"/>
            <p:cNvSpPr>
              <a:spLocks/>
            </p:cNvSpPr>
            <p:nvPr/>
          </p:nvSpPr>
          <p:spPr bwMode="blackWhite">
            <a:xfrm>
              <a:off x="3186" y="2197"/>
              <a:ext cx="99" cy="71"/>
            </a:xfrm>
            <a:custGeom>
              <a:avLst/>
              <a:gdLst>
                <a:gd name="T0" fmla="*/ 86 w 99"/>
                <a:gd name="T1" fmla="*/ 59 h 71"/>
                <a:gd name="T2" fmla="*/ 13 w 99"/>
                <a:gd name="T3" fmla="*/ 0 h 71"/>
                <a:gd name="T4" fmla="*/ 0 w 99"/>
                <a:gd name="T5" fmla="*/ 16 h 71"/>
                <a:gd name="T6" fmla="*/ 99 w 99"/>
                <a:gd name="T7" fmla="*/ 71 h 71"/>
                <a:gd name="T8" fmla="*/ 86 w 99"/>
                <a:gd name="T9" fmla="*/ 59 h 71"/>
                <a:gd name="T10" fmla="*/ 0 60000 65536"/>
                <a:gd name="T11" fmla="*/ 0 60000 65536"/>
                <a:gd name="T12" fmla="*/ 0 60000 65536"/>
                <a:gd name="T13" fmla="*/ 0 60000 65536"/>
                <a:gd name="T14" fmla="*/ 0 60000 65536"/>
                <a:gd name="T15" fmla="*/ 0 w 99"/>
                <a:gd name="T16" fmla="*/ 0 h 71"/>
                <a:gd name="T17" fmla="*/ 99 w 99"/>
                <a:gd name="T18" fmla="*/ 71 h 71"/>
              </a:gdLst>
              <a:ahLst/>
              <a:cxnLst>
                <a:cxn ang="T10">
                  <a:pos x="T0" y="T1"/>
                </a:cxn>
                <a:cxn ang="T11">
                  <a:pos x="T2" y="T3"/>
                </a:cxn>
                <a:cxn ang="T12">
                  <a:pos x="T4" y="T5"/>
                </a:cxn>
                <a:cxn ang="T13">
                  <a:pos x="T6" y="T7"/>
                </a:cxn>
                <a:cxn ang="T14">
                  <a:pos x="T8" y="T9"/>
                </a:cxn>
              </a:cxnLst>
              <a:rect l="T15" t="T16" r="T17" b="T18"/>
              <a:pathLst>
                <a:path w="99" h="71">
                  <a:moveTo>
                    <a:pt x="86" y="59"/>
                  </a:moveTo>
                  <a:lnTo>
                    <a:pt x="13" y="0"/>
                  </a:lnTo>
                  <a:lnTo>
                    <a:pt x="0" y="16"/>
                  </a:lnTo>
                  <a:lnTo>
                    <a:pt x="99" y="71"/>
                  </a:lnTo>
                  <a:lnTo>
                    <a:pt x="86" y="59"/>
                  </a:lnTo>
                  <a:close/>
                </a:path>
              </a:pathLst>
            </a:custGeom>
            <a:solidFill>
              <a:srgbClr val="8C4400"/>
            </a:solidFill>
            <a:ln w="9525">
              <a:noFill/>
              <a:round/>
              <a:headEnd/>
              <a:tailEnd/>
            </a:ln>
          </p:spPr>
          <p:txBody>
            <a:bodyPr/>
            <a:lstStyle/>
            <a:p>
              <a:pPr algn="ctr"/>
              <a:endParaRPr lang="fr-FR" sz="2000"/>
            </a:p>
          </p:txBody>
        </p:sp>
        <p:sp>
          <p:nvSpPr>
            <p:cNvPr id="22548" name="Freeform 148"/>
            <p:cNvSpPr>
              <a:spLocks/>
            </p:cNvSpPr>
            <p:nvPr/>
          </p:nvSpPr>
          <p:spPr bwMode="blackWhite">
            <a:xfrm>
              <a:off x="3446" y="2172"/>
              <a:ext cx="75" cy="63"/>
            </a:xfrm>
            <a:custGeom>
              <a:avLst/>
              <a:gdLst>
                <a:gd name="T0" fmla="*/ 0 w 75"/>
                <a:gd name="T1" fmla="*/ 24 h 63"/>
                <a:gd name="T2" fmla="*/ 34 w 75"/>
                <a:gd name="T3" fmla="*/ 0 h 63"/>
                <a:gd name="T4" fmla="*/ 75 w 75"/>
                <a:gd name="T5" fmla="*/ 15 h 63"/>
                <a:gd name="T6" fmla="*/ 73 w 75"/>
                <a:gd name="T7" fmla="*/ 47 h 63"/>
                <a:gd name="T8" fmla="*/ 40 w 75"/>
                <a:gd name="T9" fmla="*/ 63 h 63"/>
                <a:gd name="T10" fmla="*/ 17 w 75"/>
                <a:gd name="T11" fmla="*/ 58 h 63"/>
                <a:gd name="T12" fmla="*/ 0 w 75"/>
                <a:gd name="T13" fmla="*/ 24 h 63"/>
                <a:gd name="T14" fmla="*/ 0 60000 65536"/>
                <a:gd name="T15" fmla="*/ 0 60000 65536"/>
                <a:gd name="T16" fmla="*/ 0 60000 65536"/>
                <a:gd name="T17" fmla="*/ 0 60000 65536"/>
                <a:gd name="T18" fmla="*/ 0 60000 65536"/>
                <a:gd name="T19" fmla="*/ 0 60000 65536"/>
                <a:gd name="T20" fmla="*/ 0 60000 65536"/>
                <a:gd name="T21" fmla="*/ 0 w 75"/>
                <a:gd name="T22" fmla="*/ 0 h 63"/>
                <a:gd name="T23" fmla="*/ 75 w 75"/>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 h="63">
                  <a:moveTo>
                    <a:pt x="0" y="24"/>
                  </a:moveTo>
                  <a:lnTo>
                    <a:pt x="34" y="0"/>
                  </a:lnTo>
                  <a:lnTo>
                    <a:pt x="75" y="15"/>
                  </a:lnTo>
                  <a:lnTo>
                    <a:pt x="73" y="47"/>
                  </a:lnTo>
                  <a:lnTo>
                    <a:pt x="40" y="63"/>
                  </a:lnTo>
                  <a:lnTo>
                    <a:pt x="17" y="58"/>
                  </a:lnTo>
                  <a:lnTo>
                    <a:pt x="0" y="24"/>
                  </a:lnTo>
                  <a:close/>
                </a:path>
              </a:pathLst>
            </a:custGeom>
            <a:solidFill>
              <a:srgbClr val="8C4400"/>
            </a:solidFill>
            <a:ln w="9525">
              <a:noFill/>
              <a:round/>
              <a:headEnd/>
              <a:tailEnd/>
            </a:ln>
          </p:spPr>
          <p:txBody>
            <a:bodyPr/>
            <a:lstStyle/>
            <a:p>
              <a:pPr algn="ctr"/>
              <a:endParaRPr lang="fr-FR" sz="2000"/>
            </a:p>
          </p:txBody>
        </p:sp>
        <p:sp>
          <p:nvSpPr>
            <p:cNvPr id="22549" name="Freeform 149"/>
            <p:cNvSpPr>
              <a:spLocks/>
            </p:cNvSpPr>
            <p:nvPr/>
          </p:nvSpPr>
          <p:spPr bwMode="black">
            <a:xfrm>
              <a:off x="3470" y="2191"/>
              <a:ext cx="32" cy="31"/>
            </a:xfrm>
            <a:custGeom>
              <a:avLst/>
              <a:gdLst>
                <a:gd name="T0" fmla="*/ 0 w 32"/>
                <a:gd name="T1" fmla="*/ 0 h 31"/>
                <a:gd name="T2" fmla="*/ 28 w 32"/>
                <a:gd name="T3" fmla="*/ 0 h 31"/>
                <a:gd name="T4" fmla="*/ 32 w 32"/>
                <a:gd name="T5" fmla="*/ 19 h 31"/>
                <a:gd name="T6" fmla="*/ 12 w 32"/>
                <a:gd name="T7" fmla="*/ 31 h 31"/>
                <a:gd name="T8" fmla="*/ 20 w 32"/>
                <a:gd name="T9" fmla="*/ 11 h 31"/>
                <a:gd name="T10" fmla="*/ 0 w 32"/>
                <a:gd name="T11" fmla="*/ 0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0" y="0"/>
                  </a:moveTo>
                  <a:lnTo>
                    <a:pt x="28" y="0"/>
                  </a:lnTo>
                  <a:lnTo>
                    <a:pt x="32" y="19"/>
                  </a:lnTo>
                  <a:lnTo>
                    <a:pt x="12" y="31"/>
                  </a:lnTo>
                  <a:lnTo>
                    <a:pt x="20" y="11"/>
                  </a:lnTo>
                  <a:lnTo>
                    <a:pt x="0" y="0"/>
                  </a:lnTo>
                  <a:close/>
                </a:path>
              </a:pathLst>
            </a:custGeom>
            <a:solidFill>
              <a:srgbClr val="D18E00"/>
            </a:solidFill>
            <a:ln w="9525">
              <a:noFill/>
              <a:round/>
              <a:headEnd/>
              <a:tailEnd/>
            </a:ln>
          </p:spPr>
          <p:txBody>
            <a:bodyPr/>
            <a:lstStyle/>
            <a:p>
              <a:pPr algn="ctr"/>
              <a:endParaRPr lang="fr-FR" sz="2000"/>
            </a:p>
          </p:txBody>
        </p:sp>
        <p:sp>
          <p:nvSpPr>
            <p:cNvPr id="22550" name="Freeform 150"/>
            <p:cNvSpPr>
              <a:spLocks/>
            </p:cNvSpPr>
            <p:nvPr/>
          </p:nvSpPr>
          <p:spPr bwMode="blackWhite">
            <a:xfrm>
              <a:off x="3577" y="2127"/>
              <a:ext cx="112" cy="71"/>
            </a:xfrm>
            <a:custGeom>
              <a:avLst/>
              <a:gdLst>
                <a:gd name="T0" fmla="*/ 0 w 112"/>
                <a:gd name="T1" fmla="*/ 21 h 71"/>
                <a:gd name="T2" fmla="*/ 56 w 112"/>
                <a:gd name="T3" fmla="*/ 0 h 71"/>
                <a:gd name="T4" fmla="*/ 112 w 112"/>
                <a:gd name="T5" fmla="*/ 0 h 71"/>
                <a:gd name="T6" fmla="*/ 93 w 112"/>
                <a:gd name="T7" fmla="*/ 47 h 71"/>
                <a:gd name="T8" fmla="*/ 51 w 112"/>
                <a:gd name="T9" fmla="*/ 71 h 71"/>
                <a:gd name="T10" fmla="*/ 61 w 112"/>
                <a:gd name="T11" fmla="*/ 42 h 71"/>
                <a:gd name="T12" fmla="*/ 25 w 112"/>
                <a:gd name="T13" fmla="*/ 42 h 71"/>
                <a:gd name="T14" fmla="*/ 0 w 112"/>
                <a:gd name="T15" fmla="*/ 21 h 71"/>
                <a:gd name="T16" fmla="*/ 0 60000 65536"/>
                <a:gd name="T17" fmla="*/ 0 60000 65536"/>
                <a:gd name="T18" fmla="*/ 0 60000 65536"/>
                <a:gd name="T19" fmla="*/ 0 60000 65536"/>
                <a:gd name="T20" fmla="*/ 0 60000 65536"/>
                <a:gd name="T21" fmla="*/ 0 60000 65536"/>
                <a:gd name="T22" fmla="*/ 0 60000 65536"/>
                <a:gd name="T23" fmla="*/ 0 60000 65536"/>
                <a:gd name="T24" fmla="*/ 0 w 112"/>
                <a:gd name="T25" fmla="*/ 0 h 71"/>
                <a:gd name="T26" fmla="*/ 112 w 112"/>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 h="71">
                  <a:moveTo>
                    <a:pt x="0" y="21"/>
                  </a:moveTo>
                  <a:lnTo>
                    <a:pt x="56" y="0"/>
                  </a:lnTo>
                  <a:lnTo>
                    <a:pt x="112" y="0"/>
                  </a:lnTo>
                  <a:lnTo>
                    <a:pt x="93" y="47"/>
                  </a:lnTo>
                  <a:lnTo>
                    <a:pt x="51" y="71"/>
                  </a:lnTo>
                  <a:lnTo>
                    <a:pt x="61" y="42"/>
                  </a:lnTo>
                  <a:lnTo>
                    <a:pt x="25" y="42"/>
                  </a:lnTo>
                  <a:lnTo>
                    <a:pt x="0" y="21"/>
                  </a:lnTo>
                  <a:close/>
                </a:path>
              </a:pathLst>
            </a:custGeom>
            <a:solidFill>
              <a:srgbClr val="8C4400"/>
            </a:solidFill>
            <a:ln w="9525">
              <a:noFill/>
              <a:round/>
              <a:headEnd/>
              <a:tailEnd/>
            </a:ln>
          </p:spPr>
          <p:txBody>
            <a:bodyPr/>
            <a:lstStyle/>
            <a:p>
              <a:pPr algn="ctr"/>
              <a:endParaRPr lang="fr-FR" sz="2000"/>
            </a:p>
          </p:txBody>
        </p:sp>
        <p:sp>
          <p:nvSpPr>
            <p:cNvPr id="22551" name="Freeform 151"/>
            <p:cNvSpPr>
              <a:spLocks/>
            </p:cNvSpPr>
            <p:nvPr/>
          </p:nvSpPr>
          <p:spPr bwMode="blackWhite">
            <a:xfrm>
              <a:off x="3296" y="2245"/>
              <a:ext cx="51" cy="32"/>
            </a:xfrm>
            <a:custGeom>
              <a:avLst/>
              <a:gdLst>
                <a:gd name="T0" fmla="*/ 0 w 51"/>
                <a:gd name="T1" fmla="*/ 32 h 32"/>
                <a:gd name="T2" fmla="*/ 0 w 51"/>
                <a:gd name="T3" fmla="*/ 0 h 32"/>
                <a:gd name="T4" fmla="*/ 40 w 51"/>
                <a:gd name="T5" fmla="*/ 0 h 32"/>
                <a:gd name="T6" fmla="*/ 51 w 51"/>
                <a:gd name="T7" fmla="*/ 26 h 32"/>
                <a:gd name="T8" fmla="*/ 0 w 51"/>
                <a:gd name="T9" fmla="*/ 32 h 32"/>
                <a:gd name="T10" fmla="*/ 0 60000 65536"/>
                <a:gd name="T11" fmla="*/ 0 60000 65536"/>
                <a:gd name="T12" fmla="*/ 0 60000 65536"/>
                <a:gd name="T13" fmla="*/ 0 60000 65536"/>
                <a:gd name="T14" fmla="*/ 0 60000 65536"/>
                <a:gd name="T15" fmla="*/ 0 w 51"/>
                <a:gd name="T16" fmla="*/ 0 h 32"/>
                <a:gd name="T17" fmla="*/ 51 w 51"/>
                <a:gd name="T18" fmla="*/ 32 h 32"/>
              </a:gdLst>
              <a:ahLst/>
              <a:cxnLst>
                <a:cxn ang="T10">
                  <a:pos x="T0" y="T1"/>
                </a:cxn>
                <a:cxn ang="T11">
                  <a:pos x="T2" y="T3"/>
                </a:cxn>
                <a:cxn ang="T12">
                  <a:pos x="T4" y="T5"/>
                </a:cxn>
                <a:cxn ang="T13">
                  <a:pos x="T6" y="T7"/>
                </a:cxn>
                <a:cxn ang="T14">
                  <a:pos x="T8" y="T9"/>
                </a:cxn>
              </a:cxnLst>
              <a:rect l="T15" t="T16" r="T17" b="T18"/>
              <a:pathLst>
                <a:path w="51" h="32">
                  <a:moveTo>
                    <a:pt x="0" y="32"/>
                  </a:moveTo>
                  <a:lnTo>
                    <a:pt x="0" y="0"/>
                  </a:lnTo>
                  <a:lnTo>
                    <a:pt x="40" y="0"/>
                  </a:lnTo>
                  <a:lnTo>
                    <a:pt x="51" y="26"/>
                  </a:lnTo>
                  <a:lnTo>
                    <a:pt x="0" y="32"/>
                  </a:lnTo>
                  <a:close/>
                </a:path>
              </a:pathLst>
            </a:custGeom>
            <a:solidFill>
              <a:srgbClr val="8C4400"/>
            </a:solidFill>
            <a:ln w="9525">
              <a:noFill/>
              <a:round/>
              <a:headEnd/>
              <a:tailEnd/>
            </a:ln>
          </p:spPr>
          <p:txBody>
            <a:bodyPr/>
            <a:lstStyle/>
            <a:p>
              <a:pPr algn="ctr"/>
              <a:endParaRPr lang="fr-FR" sz="2000"/>
            </a:p>
          </p:txBody>
        </p:sp>
        <p:sp>
          <p:nvSpPr>
            <p:cNvPr id="22552" name="Freeform 152"/>
            <p:cNvSpPr>
              <a:spLocks/>
            </p:cNvSpPr>
            <p:nvPr/>
          </p:nvSpPr>
          <p:spPr bwMode="blackWhite">
            <a:xfrm>
              <a:off x="3259" y="2301"/>
              <a:ext cx="185" cy="63"/>
            </a:xfrm>
            <a:custGeom>
              <a:avLst/>
              <a:gdLst>
                <a:gd name="T0" fmla="*/ 0 w 185"/>
                <a:gd name="T1" fmla="*/ 11 h 63"/>
                <a:gd name="T2" fmla="*/ 37 w 185"/>
                <a:gd name="T3" fmla="*/ 37 h 63"/>
                <a:gd name="T4" fmla="*/ 109 w 185"/>
                <a:gd name="T5" fmla="*/ 37 h 63"/>
                <a:gd name="T6" fmla="*/ 185 w 185"/>
                <a:gd name="T7" fmla="*/ 0 h 63"/>
                <a:gd name="T8" fmla="*/ 170 w 185"/>
                <a:gd name="T9" fmla="*/ 26 h 63"/>
                <a:gd name="T10" fmla="*/ 138 w 185"/>
                <a:gd name="T11" fmla="*/ 46 h 63"/>
                <a:gd name="T12" fmla="*/ 72 w 185"/>
                <a:gd name="T13" fmla="*/ 63 h 63"/>
                <a:gd name="T14" fmla="*/ 46 w 185"/>
                <a:gd name="T15" fmla="*/ 58 h 63"/>
                <a:gd name="T16" fmla="*/ 43 w 185"/>
                <a:gd name="T17" fmla="*/ 55 h 63"/>
                <a:gd name="T18" fmla="*/ 38 w 185"/>
                <a:gd name="T19" fmla="*/ 49 h 63"/>
                <a:gd name="T20" fmla="*/ 30 w 185"/>
                <a:gd name="T21" fmla="*/ 40 h 63"/>
                <a:gd name="T22" fmla="*/ 21 w 185"/>
                <a:gd name="T23" fmla="*/ 30 h 63"/>
                <a:gd name="T24" fmla="*/ 12 w 185"/>
                <a:gd name="T25" fmla="*/ 21 h 63"/>
                <a:gd name="T26" fmla="*/ 6 w 185"/>
                <a:gd name="T27" fmla="*/ 13 h 63"/>
                <a:gd name="T28" fmla="*/ 0 w 185"/>
                <a:gd name="T29" fmla="*/ 10 h 63"/>
                <a:gd name="T30" fmla="*/ 0 w 185"/>
                <a:gd name="T31" fmla="*/ 11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5"/>
                <a:gd name="T49" fmla="*/ 0 h 63"/>
                <a:gd name="T50" fmla="*/ 185 w 185"/>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5" h="63">
                  <a:moveTo>
                    <a:pt x="0" y="11"/>
                  </a:moveTo>
                  <a:lnTo>
                    <a:pt x="37" y="37"/>
                  </a:lnTo>
                  <a:lnTo>
                    <a:pt x="109" y="37"/>
                  </a:lnTo>
                  <a:lnTo>
                    <a:pt x="185" y="0"/>
                  </a:lnTo>
                  <a:lnTo>
                    <a:pt x="170" y="26"/>
                  </a:lnTo>
                  <a:lnTo>
                    <a:pt x="138" y="46"/>
                  </a:lnTo>
                  <a:lnTo>
                    <a:pt x="72" y="63"/>
                  </a:lnTo>
                  <a:lnTo>
                    <a:pt x="46" y="58"/>
                  </a:lnTo>
                  <a:lnTo>
                    <a:pt x="43" y="55"/>
                  </a:lnTo>
                  <a:lnTo>
                    <a:pt x="38" y="49"/>
                  </a:lnTo>
                  <a:lnTo>
                    <a:pt x="30" y="40"/>
                  </a:lnTo>
                  <a:lnTo>
                    <a:pt x="21" y="30"/>
                  </a:lnTo>
                  <a:lnTo>
                    <a:pt x="12" y="21"/>
                  </a:lnTo>
                  <a:lnTo>
                    <a:pt x="6" y="13"/>
                  </a:lnTo>
                  <a:lnTo>
                    <a:pt x="0" y="10"/>
                  </a:lnTo>
                  <a:lnTo>
                    <a:pt x="0" y="11"/>
                  </a:lnTo>
                  <a:close/>
                </a:path>
              </a:pathLst>
            </a:custGeom>
            <a:solidFill>
              <a:srgbClr val="8C4400"/>
            </a:solidFill>
            <a:ln w="9525">
              <a:noFill/>
              <a:round/>
              <a:headEnd/>
              <a:tailEnd/>
            </a:ln>
          </p:spPr>
          <p:txBody>
            <a:bodyPr/>
            <a:lstStyle/>
            <a:p>
              <a:pPr algn="ctr"/>
              <a:endParaRPr lang="fr-FR" sz="2000"/>
            </a:p>
          </p:txBody>
        </p:sp>
        <p:sp>
          <p:nvSpPr>
            <p:cNvPr id="22553" name="Freeform 153"/>
            <p:cNvSpPr>
              <a:spLocks/>
            </p:cNvSpPr>
            <p:nvPr/>
          </p:nvSpPr>
          <p:spPr bwMode="blackWhite">
            <a:xfrm>
              <a:off x="3480" y="2209"/>
              <a:ext cx="824" cy="571"/>
            </a:xfrm>
            <a:custGeom>
              <a:avLst/>
              <a:gdLst>
                <a:gd name="T0" fmla="*/ 158 w 824"/>
                <a:gd name="T1" fmla="*/ 0 h 571"/>
                <a:gd name="T2" fmla="*/ 209 w 824"/>
                <a:gd name="T3" fmla="*/ 31 h 571"/>
                <a:gd name="T4" fmla="*/ 265 w 824"/>
                <a:gd name="T5" fmla="*/ 92 h 571"/>
                <a:gd name="T6" fmla="*/ 363 w 824"/>
                <a:gd name="T7" fmla="*/ 133 h 571"/>
                <a:gd name="T8" fmla="*/ 450 w 824"/>
                <a:gd name="T9" fmla="*/ 133 h 571"/>
                <a:gd name="T10" fmla="*/ 768 w 824"/>
                <a:gd name="T11" fmla="*/ 108 h 571"/>
                <a:gd name="T12" fmla="*/ 824 w 824"/>
                <a:gd name="T13" fmla="*/ 103 h 571"/>
                <a:gd name="T14" fmla="*/ 814 w 824"/>
                <a:gd name="T15" fmla="*/ 155 h 571"/>
                <a:gd name="T16" fmla="*/ 768 w 824"/>
                <a:gd name="T17" fmla="*/ 185 h 571"/>
                <a:gd name="T18" fmla="*/ 737 w 824"/>
                <a:gd name="T19" fmla="*/ 165 h 571"/>
                <a:gd name="T20" fmla="*/ 681 w 824"/>
                <a:gd name="T21" fmla="*/ 165 h 571"/>
                <a:gd name="T22" fmla="*/ 665 w 824"/>
                <a:gd name="T23" fmla="*/ 201 h 571"/>
                <a:gd name="T24" fmla="*/ 644 w 824"/>
                <a:gd name="T25" fmla="*/ 253 h 571"/>
                <a:gd name="T26" fmla="*/ 583 w 824"/>
                <a:gd name="T27" fmla="*/ 274 h 571"/>
                <a:gd name="T28" fmla="*/ 544 w 824"/>
                <a:gd name="T29" fmla="*/ 274 h 571"/>
                <a:gd name="T30" fmla="*/ 562 w 824"/>
                <a:gd name="T31" fmla="*/ 201 h 571"/>
                <a:gd name="T32" fmla="*/ 512 w 824"/>
                <a:gd name="T33" fmla="*/ 165 h 571"/>
                <a:gd name="T34" fmla="*/ 414 w 824"/>
                <a:gd name="T35" fmla="*/ 191 h 571"/>
                <a:gd name="T36" fmla="*/ 323 w 824"/>
                <a:gd name="T37" fmla="*/ 237 h 571"/>
                <a:gd name="T38" fmla="*/ 347 w 824"/>
                <a:gd name="T39" fmla="*/ 300 h 571"/>
                <a:gd name="T40" fmla="*/ 347 w 824"/>
                <a:gd name="T41" fmla="*/ 361 h 571"/>
                <a:gd name="T42" fmla="*/ 363 w 824"/>
                <a:gd name="T43" fmla="*/ 413 h 571"/>
                <a:gd name="T44" fmla="*/ 338 w 824"/>
                <a:gd name="T45" fmla="*/ 448 h 571"/>
                <a:gd name="T46" fmla="*/ 265 w 824"/>
                <a:gd name="T47" fmla="*/ 474 h 571"/>
                <a:gd name="T48" fmla="*/ 235 w 824"/>
                <a:gd name="T49" fmla="*/ 530 h 571"/>
                <a:gd name="T50" fmla="*/ 194 w 824"/>
                <a:gd name="T51" fmla="*/ 562 h 571"/>
                <a:gd name="T52" fmla="*/ 148 w 824"/>
                <a:gd name="T53" fmla="*/ 571 h 571"/>
                <a:gd name="T54" fmla="*/ 87 w 824"/>
                <a:gd name="T55" fmla="*/ 526 h 571"/>
                <a:gd name="T56" fmla="*/ 113 w 824"/>
                <a:gd name="T57" fmla="*/ 479 h 571"/>
                <a:gd name="T58" fmla="*/ 148 w 824"/>
                <a:gd name="T59" fmla="*/ 433 h 571"/>
                <a:gd name="T60" fmla="*/ 113 w 824"/>
                <a:gd name="T61" fmla="*/ 387 h 571"/>
                <a:gd name="T62" fmla="*/ 82 w 824"/>
                <a:gd name="T63" fmla="*/ 340 h 571"/>
                <a:gd name="T64" fmla="*/ 82 w 824"/>
                <a:gd name="T65" fmla="*/ 309 h 571"/>
                <a:gd name="T66" fmla="*/ 143 w 824"/>
                <a:gd name="T67" fmla="*/ 284 h 571"/>
                <a:gd name="T68" fmla="*/ 153 w 824"/>
                <a:gd name="T69" fmla="*/ 227 h 571"/>
                <a:gd name="T70" fmla="*/ 127 w 824"/>
                <a:gd name="T71" fmla="*/ 195 h 571"/>
                <a:gd name="T72" fmla="*/ 71 w 824"/>
                <a:gd name="T73" fmla="*/ 211 h 571"/>
                <a:gd name="T74" fmla="*/ 0 w 824"/>
                <a:gd name="T75" fmla="*/ 133 h 571"/>
                <a:gd name="T76" fmla="*/ 66 w 824"/>
                <a:gd name="T77" fmla="*/ 133 h 571"/>
                <a:gd name="T78" fmla="*/ 132 w 824"/>
                <a:gd name="T79" fmla="*/ 133 h 571"/>
                <a:gd name="T80" fmla="*/ 169 w 824"/>
                <a:gd name="T81" fmla="*/ 129 h 571"/>
                <a:gd name="T82" fmla="*/ 185 w 824"/>
                <a:gd name="T83" fmla="*/ 165 h 571"/>
                <a:gd name="T84" fmla="*/ 179 w 824"/>
                <a:gd name="T85" fmla="*/ 221 h 571"/>
                <a:gd name="T86" fmla="*/ 209 w 824"/>
                <a:gd name="T87" fmla="*/ 237 h 571"/>
                <a:gd name="T88" fmla="*/ 241 w 824"/>
                <a:gd name="T89" fmla="*/ 201 h 571"/>
                <a:gd name="T90" fmla="*/ 225 w 824"/>
                <a:gd name="T91" fmla="*/ 129 h 571"/>
                <a:gd name="T92" fmla="*/ 190 w 824"/>
                <a:gd name="T93" fmla="*/ 98 h 571"/>
                <a:gd name="T94" fmla="*/ 132 w 824"/>
                <a:gd name="T95" fmla="*/ 78 h 571"/>
                <a:gd name="T96" fmla="*/ 132 w 824"/>
                <a:gd name="T97" fmla="*/ 42 h 571"/>
                <a:gd name="T98" fmla="*/ 158 w 824"/>
                <a:gd name="T99" fmla="*/ 0 h 5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24"/>
                <a:gd name="T151" fmla="*/ 0 h 571"/>
                <a:gd name="T152" fmla="*/ 824 w 824"/>
                <a:gd name="T153" fmla="*/ 571 h 57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24" h="571">
                  <a:moveTo>
                    <a:pt x="158" y="0"/>
                  </a:moveTo>
                  <a:lnTo>
                    <a:pt x="209" y="31"/>
                  </a:lnTo>
                  <a:lnTo>
                    <a:pt x="265" y="92"/>
                  </a:lnTo>
                  <a:lnTo>
                    <a:pt x="363" y="133"/>
                  </a:lnTo>
                  <a:lnTo>
                    <a:pt x="450" y="133"/>
                  </a:lnTo>
                  <a:lnTo>
                    <a:pt x="768" y="108"/>
                  </a:lnTo>
                  <a:lnTo>
                    <a:pt x="824" y="103"/>
                  </a:lnTo>
                  <a:lnTo>
                    <a:pt x="814" y="155"/>
                  </a:lnTo>
                  <a:lnTo>
                    <a:pt x="768" y="185"/>
                  </a:lnTo>
                  <a:lnTo>
                    <a:pt x="737" y="165"/>
                  </a:lnTo>
                  <a:lnTo>
                    <a:pt x="681" y="165"/>
                  </a:lnTo>
                  <a:lnTo>
                    <a:pt x="665" y="201"/>
                  </a:lnTo>
                  <a:lnTo>
                    <a:pt x="644" y="253"/>
                  </a:lnTo>
                  <a:lnTo>
                    <a:pt x="583" y="274"/>
                  </a:lnTo>
                  <a:lnTo>
                    <a:pt x="544" y="274"/>
                  </a:lnTo>
                  <a:lnTo>
                    <a:pt x="562" y="201"/>
                  </a:lnTo>
                  <a:lnTo>
                    <a:pt x="512" y="165"/>
                  </a:lnTo>
                  <a:lnTo>
                    <a:pt x="414" y="191"/>
                  </a:lnTo>
                  <a:lnTo>
                    <a:pt x="323" y="237"/>
                  </a:lnTo>
                  <a:lnTo>
                    <a:pt x="347" y="300"/>
                  </a:lnTo>
                  <a:lnTo>
                    <a:pt x="347" y="361"/>
                  </a:lnTo>
                  <a:lnTo>
                    <a:pt x="363" y="413"/>
                  </a:lnTo>
                  <a:lnTo>
                    <a:pt x="338" y="448"/>
                  </a:lnTo>
                  <a:lnTo>
                    <a:pt x="265" y="474"/>
                  </a:lnTo>
                  <a:lnTo>
                    <a:pt x="235" y="530"/>
                  </a:lnTo>
                  <a:lnTo>
                    <a:pt x="194" y="562"/>
                  </a:lnTo>
                  <a:lnTo>
                    <a:pt x="148" y="571"/>
                  </a:lnTo>
                  <a:lnTo>
                    <a:pt x="87" y="526"/>
                  </a:lnTo>
                  <a:lnTo>
                    <a:pt x="113" y="479"/>
                  </a:lnTo>
                  <a:lnTo>
                    <a:pt x="148" y="433"/>
                  </a:lnTo>
                  <a:lnTo>
                    <a:pt x="113" y="387"/>
                  </a:lnTo>
                  <a:lnTo>
                    <a:pt x="82" y="340"/>
                  </a:lnTo>
                  <a:lnTo>
                    <a:pt x="82" y="309"/>
                  </a:lnTo>
                  <a:lnTo>
                    <a:pt x="143" y="284"/>
                  </a:lnTo>
                  <a:lnTo>
                    <a:pt x="153" y="227"/>
                  </a:lnTo>
                  <a:lnTo>
                    <a:pt x="127" y="195"/>
                  </a:lnTo>
                  <a:lnTo>
                    <a:pt x="71" y="211"/>
                  </a:lnTo>
                  <a:lnTo>
                    <a:pt x="0" y="133"/>
                  </a:lnTo>
                  <a:lnTo>
                    <a:pt x="66" y="133"/>
                  </a:lnTo>
                  <a:lnTo>
                    <a:pt x="132" y="133"/>
                  </a:lnTo>
                  <a:lnTo>
                    <a:pt x="169" y="129"/>
                  </a:lnTo>
                  <a:lnTo>
                    <a:pt x="185" y="165"/>
                  </a:lnTo>
                  <a:lnTo>
                    <a:pt x="179" y="221"/>
                  </a:lnTo>
                  <a:lnTo>
                    <a:pt x="209" y="237"/>
                  </a:lnTo>
                  <a:lnTo>
                    <a:pt x="241" y="201"/>
                  </a:lnTo>
                  <a:lnTo>
                    <a:pt x="225" y="129"/>
                  </a:lnTo>
                  <a:lnTo>
                    <a:pt x="190" y="98"/>
                  </a:lnTo>
                  <a:lnTo>
                    <a:pt x="132" y="78"/>
                  </a:lnTo>
                  <a:lnTo>
                    <a:pt x="132" y="42"/>
                  </a:lnTo>
                  <a:lnTo>
                    <a:pt x="158" y="0"/>
                  </a:lnTo>
                  <a:close/>
                </a:path>
              </a:pathLst>
            </a:custGeom>
            <a:solidFill>
              <a:srgbClr val="8C4400"/>
            </a:solidFill>
            <a:ln w="9525">
              <a:noFill/>
              <a:round/>
              <a:headEnd/>
              <a:tailEnd/>
            </a:ln>
          </p:spPr>
          <p:txBody>
            <a:bodyPr/>
            <a:lstStyle/>
            <a:p>
              <a:pPr algn="ctr"/>
              <a:endParaRPr lang="fr-FR" sz="2000"/>
            </a:p>
          </p:txBody>
        </p:sp>
        <p:sp>
          <p:nvSpPr>
            <p:cNvPr id="22554" name="Freeform 154"/>
            <p:cNvSpPr>
              <a:spLocks/>
            </p:cNvSpPr>
            <p:nvPr/>
          </p:nvSpPr>
          <p:spPr bwMode="blackWhite">
            <a:xfrm>
              <a:off x="3976" y="2528"/>
              <a:ext cx="118" cy="87"/>
            </a:xfrm>
            <a:custGeom>
              <a:avLst/>
              <a:gdLst>
                <a:gd name="T0" fmla="*/ 0 w 118"/>
                <a:gd name="T1" fmla="*/ 42 h 87"/>
                <a:gd name="T2" fmla="*/ 36 w 118"/>
                <a:gd name="T3" fmla="*/ 0 h 87"/>
                <a:gd name="T4" fmla="*/ 78 w 118"/>
                <a:gd name="T5" fmla="*/ 0 h 87"/>
                <a:gd name="T6" fmla="*/ 118 w 118"/>
                <a:gd name="T7" fmla="*/ 42 h 87"/>
                <a:gd name="T8" fmla="*/ 78 w 118"/>
                <a:gd name="T9" fmla="*/ 73 h 87"/>
                <a:gd name="T10" fmla="*/ 36 w 118"/>
                <a:gd name="T11" fmla="*/ 87 h 87"/>
                <a:gd name="T12" fmla="*/ 0 w 118"/>
                <a:gd name="T13" fmla="*/ 42 h 87"/>
                <a:gd name="T14" fmla="*/ 0 60000 65536"/>
                <a:gd name="T15" fmla="*/ 0 60000 65536"/>
                <a:gd name="T16" fmla="*/ 0 60000 65536"/>
                <a:gd name="T17" fmla="*/ 0 60000 65536"/>
                <a:gd name="T18" fmla="*/ 0 60000 65536"/>
                <a:gd name="T19" fmla="*/ 0 60000 65536"/>
                <a:gd name="T20" fmla="*/ 0 60000 65536"/>
                <a:gd name="T21" fmla="*/ 0 w 118"/>
                <a:gd name="T22" fmla="*/ 0 h 87"/>
                <a:gd name="T23" fmla="*/ 118 w 118"/>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87">
                  <a:moveTo>
                    <a:pt x="0" y="42"/>
                  </a:moveTo>
                  <a:lnTo>
                    <a:pt x="36" y="0"/>
                  </a:lnTo>
                  <a:lnTo>
                    <a:pt x="78" y="0"/>
                  </a:lnTo>
                  <a:lnTo>
                    <a:pt x="118" y="42"/>
                  </a:lnTo>
                  <a:lnTo>
                    <a:pt x="78" y="73"/>
                  </a:lnTo>
                  <a:lnTo>
                    <a:pt x="36" y="87"/>
                  </a:lnTo>
                  <a:lnTo>
                    <a:pt x="0" y="42"/>
                  </a:lnTo>
                  <a:close/>
                </a:path>
              </a:pathLst>
            </a:custGeom>
            <a:solidFill>
              <a:srgbClr val="8C4400"/>
            </a:solidFill>
            <a:ln w="9525">
              <a:noFill/>
              <a:round/>
              <a:headEnd/>
              <a:tailEnd/>
            </a:ln>
          </p:spPr>
          <p:txBody>
            <a:bodyPr/>
            <a:lstStyle/>
            <a:p>
              <a:pPr algn="ctr"/>
              <a:endParaRPr lang="fr-FR" sz="2000"/>
            </a:p>
          </p:txBody>
        </p:sp>
        <p:sp>
          <p:nvSpPr>
            <p:cNvPr id="22555" name="Freeform 155"/>
            <p:cNvSpPr>
              <a:spLocks/>
            </p:cNvSpPr>
            <p:nvPr/>
          </p:nvSpPr>
          <p:spPr bwMode="blackWhite">
            <a:xfrm>
              <a:off x="4345" y="2075"/>
              <a:ext cx="88" cy="215"/>
            </a:xfrm>
            <a:custGeom>
              <a:avLst/>
              <a:gdLst>
                <a:gd name="T0" fmla="*/ 0 w 88"/>
                <a:gd name="T1" fmla="*/ 0 h 215"/>
                <a:gd name="T2" fmla="*/ 41 w 88"/>
                <a:gd name="T3" fmla="*/ 36 h 215"/>
                <a:gd name="T4" fmla="*/ 88 w 88"/>
                <a:gd name="T5" fmla="*/ 113 h 215"/>
                <a:gd name="T6" fmla="*/ 82 w 88"/>
                <a:gd name="T7" fmla="*/ 215 h 215"/>
                <a:gd name="T8" fmla="*/ 57 w 88"/>
                <a:gd name="T9" fmla="*/ 150 h 215"/>
                <a:gd name="T10" fmla="*/ 20 w 88"/>
                <a:gd name="T11" fmla="*/ 150 h 215"/>
                <a:gd name="T12" fmla="*/ 26 w 88"/>
                <a:gd name="T13" fmla="*/ 108 h 215"/>
                <a:gd name="T14" fmla="*/ 15 w 88"/>
                <a:gd name="T15" fmla="*/ 47 h 215"/>
                <a:gd name="T16" fmla="*/ 0 w 88"/>
                <a:gd name="T17" fmla="*/ 0 h 2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
                <a:gd name="T28" fmla="*/ 0 h 215"/>
                <a:gd name="T29" fmla="*/ 88 w 88"/>
                <a:gd name="T30" fmla="*/ 215 h 2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 h="215">
                  <a:moveTo>
                    <a:pt x="0" y="0"/>
                  </a:moveTo>
                  <a:lnTo>
                    <a:pt x="41" y="36"/>
                  </a:lnTo>
                  <a:lnTo>
                    <a:pt x="88" y="113"/>
                  </a:lnTo>
                  <a:lnTo>
                    <a:pt x="82" y="215"/>
                  </a:lnTo>
                  <a:lnTo>
                    <a:pt x="57" y="150"/>
                  </a:lnTo>
                  <a:lnTo>
                    <a:pt x="20" y="150"/>
                  </a:lnTo>
                  <a:lnTo>
                    <a:pt x="26" y="108"/>
                  </a:lnTo>
                  <a:lnTo>
                    <a:pt x="15" y="47"/>
                  </a:lnTo>
                  <a:lnTo>
                    <a:pt x="0" y="0"/>
                  </a:lnTo>
                  <a:close/>
                </a:path>
              </a:pathLst>
            </a:custGeom>
            <a:solidFill>
              <a:srgbClr val="8C4400"/>
            </a:solidFill>
            <a:ln w="9525">
              <a:noFill/>
              <a:round/>
              <a:headEnd/>
              <a:tailEnd/>
            </a:ln>
          </p:spPr>
          <p:txBody>
            <a:bodyPr/>
            <a:lstStyle/>
            <a:p>
              <a:pPr algn="ctr"/>
              <a:endParaRPr lang="fr-FR" sz="2000"/>
            </a:p>
          </p:txBody>
        </p:sp>
        <p:sp>
          <p:nvSpPr>
            <p:cNvPr id="22556" name="Freeform 156"/>
            <p:cNvSpPr>
              <a:spLocks/>
            </p:cNvSpPr>
            <p:nvPr/>
          </p:nvSpPr>
          <p:spPr bwMode="blackWhite">
            <a:xfrm>
              <a:off x="3162" y="2570"/>
              <a:ext cx="410" cy="190"/>
            </a:xfrm>
            <a:custGeom>
              <a:avLst/>
              <a:gdLst>
                <a:gd name="T0" fmla="*/ 338 w 410"/>
                <a:gd name="T1" fmla="*/ 42 h 190"/>
                <a:gd name="T2" fmla="*/ 256 w 410"/>
                <a:gd name="T3" fmla="*/ 98 h 190"/>
                <a:gd name="T4" fmla="*/ 206 w 410"/>
                <a:gd name="T5" fmla="*/ 113 h 190"/>
                <a:gd name="T6" fmla="*/ 153 w 410"/>
                <a:gd name="T7" fmla="*/ 129 h 190"/>
                <a:gd name="T8" fmla="*/ 129 w 410"/>
                <a:gd name="T9" fmla="*/ 129 h 190"/>
                <a:gd name="T10" fmla="*/ 62 w 410"/>
                <a:gd name="T11" fmla="*/ 101 h 190"/>
                <a:gd name="T12" fmla="*/ 15 w 410"/>
                <a:gd name="T13" fmla="*/ 108 h 190"/>
                <a:gd name="T14" fmla="*/ 0 w 410"/>
                <a:gd name="T15" fmla="*/ 144 h 190"/>
                <a:gd name="T16" fmla="*/ 66 w 410"/>
                <a:gd name="T17" fmla="*/ 154 h 190"/>
                <a:gd name="T18" fmla="*/ 97 w 410"/>
                <a:gd name="T19" fmla="*/ 160 h 190"/>
                <a:gd name="T20" fmla="*/ 139 w 410"/>
                <a:gd name="T21" fmla="*/ 190 h 190"/>
                <a:gd name="T22" fmla="*/ 220 w 410"/>
                <a:gd name="T23" fmla="*/ 180 h 190"/>
                <a:gd name="T24" fmla="*/ 246 w 410"/>
                <a:gd name="T25" fmla="*/ 124 h 190"/>
                <a:gd name="T26" fmla="*/ 277 w 410"/>
                <a:gd name="T27" fmla="*/ 124 h 190"/>
                <a:gd name="T28" fmla="*/ 286 w 410"/>
                <a:gd name="T29" fmla="*/ 165 h 190"/>
                <a:gd name="T30" fmla="*/ 349 w 410"/>
                <a:gd name="T31" fmla="*/ 150 h 190"/>
                <a:gd name="T32" fmla="*/ 410 w 410"/>
                <a:gd name="T33" fmla="*/ 124 h 190"/>
                <a:gd name="T34" fmla="*/ 410 w 410"/>
                <a:gd name="T35" fmla="*/ 87 h 190"/>
                <a:gd name="T36" fmla="*/ 374 w 410"/>
                <a:gd name="T37" fmla="*/ 0 h 190"/>
                <a:gd name="T38" fmla="*/ 338 w 410"/>
                <a:gd name="T39" fmla="*/ 42 h 19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0"/>
                <a:gd name="T61" fmla="*/ 0 h 190"/>
                <a:gd name="T62" fmla="*/ 410 w 410"/>
                <a:gd name="T63" fmla="*/ 190 h 19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0" h="190">
                  <a:moveTo>
                    <a:pt x="338" y="42"/>
                  </a:moveTo>
                  <a:lnTo>
                    <a:pt x="256" y="98"/>
                  </a:lnTo>
                  <a:lnTo>
                    <a:pt x="206" y="113"/>
                  </a:lnTo>
                  <a:lnTo>
                    <a:pt x="153" y="129"/>
                  </a:lnTo>
                  <a:lnTo>
                    <a:pt x="129" y="129"/>
                  </a:lnTo>
                  <a:lnTo>
                    <a:pt x="62" y="101"/>
                  </a:lnTo>
                  <a:lnTo>
                    <a:pt x="15" y="108"/>
                  </a:lnTo>
                  <a:lnTo>
                    <a:pt x="0" y="144"/>
                  </a:lnTo>
                  <a:lnTo>
                    <a:pt x="66" y="154"/>
                  </a:lnTo>
                  <a:lnTo>
                    <a:pt x="97" y="160"/>
                  </a:lnTo>
                  <a:lnTo>
                    <a:pt x="139" y="190"/>
                  </a:lnTo>
                  <a:lnTo>
                    <a:pt x="220" y="180"/>
                  </a:lnTo>
                  <a:lnTo>
                    <a:pt x="246" y="124"/>
                  </a:lnTo>
                  <a:lnTo>
                    <a:pt x="277" y="124"/>
                  </a:lnTo>
                  <a:lnTo>
                    <a:pt x="286" y="165"/>
                  </a:lnTo>
                  <a:lnTo>
                    <a:pt x="349" y="150"/>
                  </a:lnTo>
                  <a:lnTo>
                    <a:pt x="410" y="124"/>
                  </a:lnTo>
                  <a:lnTo>
                    <a:pt x="410" y="87"/>
                  </a:lnTo>
                  <a:lnTo>
                    <a:pt x="374" y="0"/>
                  </a:lnTo>
                  <a:lnTo>
                    <a:pt x="338" y="42"/>
                  </a:lnTo>
                  <a:close/>
                </a:path>
              </a:pathLst>
            </a:custGeom>
            <a:solidFill>
              <a:srgbClr val="8C4400"/>
            </a:solidFill>
            <a:ln w="9525">
              <a:noFill/>
              <a:round/>
              <a:headEnd/>
              <a:tailEnd/>
            </a:ln>
          </p:spPr>
          <p:txBody>
            <a:bodyPr/>
            <a:lstStyle/>
            <a:p>
              <a:pPr algn="ctr"/>
              <a:endParaRPr lang="fr-FR" sz="2000"/>
            </a:p>
          </p:txBody>
        </p:sp>
        <p:sp>
          <p:nvSpPr>
            <p:cNvPr id="22557" name="Freeform 157"/>
            <p:cNvSpPr>
              <a:spLocks/>
            </p:cNvSpPr>
            <p:nvPr/>
          </p:nvSpPr>
          <p:spPr bwMode="blackWhite">
            <a:xfrm>
              <a:off x="4278" y="2380"/>
              <a:ext cx="155" cy="211"/>
            </a:xfrm>
            <a:custGeom>
              <a:avLst/>
              <a:gdLst>
                <a:gd name="T0" fmla="*/ 133 w 155"/>
                <a:gd name="T1" fmla="*/ 0 h 211"/>
                <a:gd name="T2" fmla="*/ 155 w 155"/>
                <a:gd name="T3" fmla="*/ 87 h 211"/>
                <a:gd name="T4" fmla="*/ 149 w 155"/>
                <a:gd name="T5" fmla="*/ 143 h 211"/>
                <a:gd name="T6" fmla="*/ 133 w 155"/>
                <a:gd name="T7" fmla="*/ 200 h 211"/>
                <a:gd name="T8" fmla="*/ 93 w 155"/>
                <a:gd name="T9" fmla="*/ 190 h 211"/>
                <a:gd name="T10" fmla="*/ 47 w 155"/>
                <a:gd name="T11" fmla="*/ 190 h 211"/>
                <a:gd name="T12" fmla="*/ 0 w 155"/>
                <a:gd name="T13" fmla="*/ 211 h 211"/>
                <a:gd name="T14" fmla="*/ 0 w 155"/>
                <a:gd name="T15" fmla="*/ 164 h 211"/>
                <a:gd name="T16" fmla="*/ 31 w 155"/>
                <a:gd name="T17" fmla="*/ 118 h 211"/>
                <a:gd name="T18" fmla="*/ 67 w 155"/>
                <a:gd name="T19" fmla="*/ 66 h 211"/>
                <a:gd name="T20" fmla="*/ 0 w 155"/>
                <a:gd name="T21" fmla="*/ 61 h 211"/>
                <a:gd name="T22" fmla="*/ 16 w 155"/>
                <a:gd name="T23" fmla="*/ 14 h 211"/>
                <a:gd name="T24" fmla="*/ 87 w 155"/>
                <a:gd name="T25" fmla="*/ 40 h 211"/>
                <a:gd name="T26" fmla="*/ 119 w 155"/>
                <a:gd name="T27" fmla="*/ 56 h 211"/>
                <a:gd name="T28" fmla="*/ 133 w 155"/>
                <a:gd name="T29" fmla="*/ 0 h 2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5"/>
                <a:gd name="T46" fmla="*/ 0 h 211"/>
                <a:gd name="T47" fmla="*/ 155 w 155"/>
                <a:gd name="T48" fmla="*/ 211 h 2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5" h="211">
                  <a:moveTo>
                    <a:pt x="133" y="0"/>
                  </a:moveTo>
                  <a:lnTo>
                    <a:pt x="155" y="87"/>
                  </a:lnTo>
                  <a:lnTo>
                    <a:pt x="149" y="143"/>
                  </a:lnTo>
                  <a:lnTo>
                    <a:pt x="133" y="200"/>
                  </a:lnTo>
                  <a:lnTo>
                    <a:pt x="93" y="190"/>
                  </a:lnTo>
                  <a:lnTo>
                    <a:pt x="47" y="190"/>
                  </a:lnTo>
                  <a:lnTo>
                    <a:pt x="0" y="211"/>
                  </a:lnTo>
                  <a:lnTo>
                    <a:pt x="0" y="164"/>
                  </a:lnTo>
                  <a:lnTo>
                    <a:pt x="31" y="118"/>
                  </a:lnTo>
                  <a:lnTo>
                    <a:pt x="67" y="66"/>
                  </a:lnTo>
                  <a:lnTo>
                    <a:pt x="0" y="61"/>
                  </a:lnTo>
                  <a:lnTo>
                    <a:pt x="16" y="14"/>
                  </a:lnTo>
                  <a:lnTo>
                    <a:pt x="87" y="40"/>
                  </a:lnTo>
                  <a:lnTo>
                    <a:pt x="119" y="56"/>
                  </a:lnTo>
                  <a:lnTo>
                    <a:pt x="133" y="0"/>
                  </a:lnTo>
                  <a:close/>
                </a:path>
              </a:pathLst>
            </a:custGeom>
            <a:solidFill>
              <a:srgbClr val="8C4400"/>
            </a:solidFill>
            <a:ln w="9525">
              <a:noFill/>
              <a:round/>
              <a:headEnd/>
              <a:tailEnd/>
            </a:ln>
          </p:spPr>
          <p:txBody>
            <a:bodyPr/>
            <a:lstStyle/>
            <a:p>
              <a:pPr algn="ctr"/>
              <a:endParaRPr lang="fr-FR" sz="2000"/>
            </a:p>
          </p:txBody>
        </p:sp>
        <p:sp>
          <p:nvSpPr>
            <p:cNvPr id="22558" name="Freeform 158"/>
            <p:cNvSpPr>
              <a:spLocks/>
            </p:cNvSpPr>
            <p:nvPr/>
          </p:nvSpPr>
          <p:spPr bwMode="black">
            <a:xfrm>
              <a:off x="3590" y="1948"/>
              <a:ext cx="76" cy="176"/>
            </a:xfrm>
            <a:custGeom>
              <a:avLst/>
              <a:gdLst>
                <a:gd name="T0" fmla="*/ 76 w 76"/>
                <a:gd name="T1" fmla="*/ 2 h 176"/>
                <a:gd name="T2" fmla="*/ 29 w 76"/>
                <a:gd name="T3" fmla="*/ 115 h 176"/>
                <a:gd name="T4" fmla="*/ 42 w 76"/>
                <a:gd name="T5" fmla="*/ 129 h 176"/>
                <a:gd name="T6" fmla="*/ 51 w 76"/>
                <a:gd name="T7" fmla="*/ 141 h 176"/>
                <a:gd name="T8" fmla="*/ 56 w 76"/>
                <a:gd name="T9" fmla="*/ 155 h 176"/>
                <a:gd name="T10" fmla="*/ 58 w 76"/>
                <a:gd name="T11" fmla="*/ 176 h 176"/>
                <a:gd name="T12" fmla="*/ 39 w 76"/>
                <a:gd name="T13" fmla="*/ 176 h 176"/>
                <a:gd name="T14" fmla="*/ 39 w 76"/>
                <a:gd name="T15" fmla="*/ 161 h 176"/>
                <a:gd name="T16" fmla="*/ 37 w 76"/>
                <a:gd name="T17" fmla="*/ 150 h 176"/>
                <a:gd name="T18" fmla="*/ 32 w 76"/>
                <a:gd name="T19" fmla="*/ 144 h 176"/>
                <a:gd name="T20" fmla="*/ 19 w 76"/>
                <a:gd name="T21" fmla="*/ 133 h 176"/>
                <a:gd name="T22" fmla="*/ 0 w 76"/>
                <a:gd name="T23" fmla="*/ 133 h 176"/>
                <a:gd name="T24" fmla="*/ 63 w 76"/>
                <a:gd name="T25" fmla="*/ 0 h 176"/>
                <a:gd name="T26" fmla="*/ 76 w 76"/>
                <a:gd name="T27" fmla="*/ 2 h 1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
                <a:gd name="T43" fmla="*/ 0 h 176"/>
                <a:gd name="T44" fmla="*/ 76 w 76"/>
                <a:gd name="T45" fmla="*/ 176 h 17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 h="176">
                  <a:moveTo>
                    <a:pt x="76" y="2"/>
                  </a:moveTo>
                  <a:lnTo>
                    <a:pt x="29" y="115"/>
                  </a:lnTo>
                  <a:lnTo>
                    <a:pt x="42" y="129"/>
                  </a:lnTo>
                  <a:lnTo>
                    <a:pt x="51" y="141"/>
                  </a:lnTo>
                  <a:lnTo>
                    <a:pt x="56" y="155"/>
                  </a:lnTo>
                  <a:lnTo>
                    <a:pt x="58" y="176"/>
                  </a:lnTo>
                  <a:lnTo>
                    <a:pt x="39" y="176"/>
                  </a:lnTo>
                  <a:lnTo>
                    <a:pt x="39" y="161"/>
                  </a:lnTo>
                  <a:lnTo>
                    <a:pt x="37" y="150"/>
                  </a:lnTo>
                  <a:lnTo>
                    <a:pt x="32" y="144"/>
                  </a:lnTo>
                  <a:lnTo>
                    <a:pt x="19" y="133"/>
                  </a:lnTo>
                  <a:lnTo>
                    <a:pt x="0" y="133"/>
                  </a:lnTo>
                  <a:lnTo>
                    <a:pt x="63" y="0"/>
                  </a:lnTo>
                  <a:lnTo>
                    <a:pt x="76" y="2"/>
                  </a:lnTo>
                  <a:close/>
                </a:path>
              </a:pathLst>
            </a:custGeom>
            <a:solidFill>
              <a:srgbClr val="8C4400"/>
            </a:solidFill>
            <a:ln w="9525">
              <a:noFill/>
              <a:round/>
              <a:headEnd/>
              <a:tailEnd/>
            </a:ln>
          </p:spPr>
          <p:txBody>
            <a:bodyPr/>
            <a:lstStyle/>
            <a:p>
              <a:pPr algn="ctr"/>
              <a:endParaRPr lang="fr-FR" sz="2000"/>
            </a:p>
          </p:txBody>
        </p:sp>
        <p:sp>
          <p:nvSpPr>
            <p:cNvPr id="22559" name="Freeform 159"/>
            <p:cNvSpPr>
              <a:spLocks/>
            </p:cNvSpPr>
            <p:nvPr/>
          </p:nvSpPr>
          <p:spPr bwMode="black">
            <a:xfrm>
              <a:off x="3280" y="2124"/>
              <a:ext cx="368" cy="136"/>
            </a:xfrm>
            <a:custGeom>
              <a:avLst/>
              <a:gdLst>
                <a:gd name="T0" fmla="*/ 349 w 368"/>
                <a:gd name="T1" fmla="*/ 0 h 136"/>
                <a:gd name="T2" fmla="*/ 347 w 368"/>
                <a:gd name="T3" fmla="*/ 11 h 136"/>
                <a:gd name="T4" fmla="*/ 344 w 368"/>
                <a:gd name="T5" fmla="*/ 18 h 136"/>
                <a:gd name="T6" fmla="*/ 339 w 368"/>
                <a:gd name="T7" fmla="*/ 25 h 136"/>
                <a:gd name="T8" fmla="*/ 332 w 368"/>
                <a:gd name="T9" fmla="*/ 30 h 136"/>
                <a:gd name="T10" fmla="*/ 325 w 368"/>
                <a:gd name="T11" fmla="*/ 35 h 136"/>
                <a:gd name="T12" fmla="*/ 314 w 368"/>
                <a:gd name="T13" fmla="*/ 41 h 136"/>
                <a:gd name="T14" fmla="*/ 302 w 368"/>
                <a:gd name="T15" fmla="*/ 45 h 136"/>
                <a:gd name="T16" fmla="*/ 289 w 368"/>
                <a:gd name="T17" fmla="*/ 50 h 136"/>
                <a:gd name="T18" fmla="*/ 265 w 368"/>
                <a:gd name="T19" fmla="*/ 50 h 136"/>
                <a:gd name="T20" fmla="*/ 229 w 368"/>
                <a:gd name="T21" fmla="*/ 121 h 136"/>
                <a:gd name="T22" fmla="*/ 9 w 368"/>
                <a:gd name="T23" fmla="*/ 88 h 136"/>
                <a:gd name="T24" fmla="*/ 0 w 368"/>
                <a:gd name="T25" fmla="*/ 103 h 136"/>
                <a:gd name="T26" fmla="*/ 236 w 368"/>
                <a:gd name="T27" fmla="*/ 136 h 136"/>
                <a:gd name="T28" fmla="*/ 275 w 368"/>
                <a:gd name="T29" fmla="*/ 59 h 136"/>
                <a:gd name="T30" fmla="*/ 296 w 368"/>
                <a:gd name="T31" fmla="*/ 58 h 136"/>
                <a:gd name="T32" fmla="*/ 314 w 368"/>
                <a:gd name="T33" fmla="*/ 54 h 136"/>
                <a:gd name="T34" fmla="*/ 329 w 368"/>
                <a:gd name="T35" fmla="*/ 48 h 136"/>
                <a:gd name="T36" fmla="*/ 342 w 368"/>
                <a:gd name="T37" fmla="*/ 41 h 136"/>
                <a:gd name="T38" fmla="*/ 352 w 368"/>
                <a:gd name="T39" fmla="*/ 33 h 136"/>
                <a:gd name="T40" fmla="*/ 360 w 368"/>
                <a:gd name="T41" fmla="*/ 22 h 136"/>
                <a:gd name="T42" fmla="*/ 365 w 368"/>
                <a:gd name="T43" fmla="*/ 12 h 136"/>
                <a:gd name="T44" fmla="*/ 368 w 368"/>
                <a:gd name="T45" fmla="*/ 0 h 136"/>
                <a:gd name="T46" fmla="*/ 349 w 368"/>
                <a:gd name="T47" fmla="*/ 0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8"/>
                <a:gd name="T73" fmla="*/ 0 h 136"/>
                <a:gd name="T74" fmla="*/ 368 w 368"/>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8" h="136">
                  <a:moveTo>
                    <a:pt x="349" y="0"/>
                  </a:moveTo>
                  <a:lnTo>
                    <a:pt x="347" y="11"/>
                  </a:lnTo>
                  <a:lnTo>
                    <a:pt x="344" y="18"/>
                  </a:lnTo>
                  <a:lnTo>
                    <a:pt x="339" y="25"/>
                  </a:lnTo>
                  <a:lnTo>
                    <a:pt x="332" y="30"/>
                  </a:lnTo>
                  <a:lnTo>
                    <a:pt x="325" y="35"/>
                  </a:lnTo>
                  <a:lnTo>
                    <a:pt x="314" y="41"/>
                  </a:lnTo>
                  <a:lnTo>
                    <a:pt x="302" y="45"/>
                  </a:lnTo>
                  <a:lnTo>
                    <a:pt x="289" y="50"/>
                  </a:lnTo>
                  <a:lnTo>
                    <a:pt x="265" y="50"/>
                  </a:lnTo>
                  <a:lnTo>
                    <a:pt x="229" y="121"/>
                  </a:lnTo>
                  <a:lnTo>
                    <a:pt x="9" y="88"/>
                  </a:lnTo>
                  <a:lnTo>
                    <a:pt x="0" y="103"/>
                  </a:lnTo>
                  <a:lnTo>
                    <a:pt x="236" y="136"/>
                  </a:lnTo>
                  <a:lnTo>
                    <a:pt x="275" y="59"/>
                  </a:lnTo>
                  <a:lnTo>
                    <a:pt x="296" y="58"/>
                  </a:lnTo>
                  <a:lnTo>
                    <a:pt x="314" y="54"/>
                  </a:lnTo>
                  <a:lnTo>
                    <a:pt x="329" y="48"/>
                  </a:lnTo>
                  <a:lnTo>
                    <a:pt x="342" y="41"/>
                  </a:lnTo>
                  <a:lnTo>
                    <a:pt x="352" y="33"/>
                  </a:lnTo>
                  <a:lnTo>
                    <a:pt x="360" y="22"/>
                  </a:lnTo>
                  <a:lnTo>
                    <a:pt x="365" y="12"/>
                  </a:lnTo>
                  <a:lnTo>
                    <a:pt x="368" y="0"/>
                  </a:lnTo>
                  <a:lnTo>
                    <a:pt x="349" y="0"/>
                  </a:lnTo>
                  <a:close/>
                </a:path>
              </a:pathLst>
            </a:custGeom>
            <a:solidFill>
              <a:srgbClr val="00335B"/>
            </a:solidFill>
            <a:ln w="9525">
              <a:noFill/>
              <a:round/>
              <a:headEnd/>
              <a:tailEnd/>
            </a:ln>
          </p:spPr>
          <p:txBody>
            <a:bodyPr/>
            <a:lstStyle/>
            <a:p>
              <a:pPr algn="ctr"/>
              <a:endParaRPr lang="fr-FR" sz="2000"/>
            </a:p>
          </p:txBody>
        </p:sp>
        <p:sp>
          <p:nvSpPr>
            <p:cNvPr id="22560" name="Freeform 160"/>
            <p:cNvSpPr>
              <a:spLocks/>
            </p:cNvSpPr>
            <p:nvPr/>
          </p:nvSpPr>
          <p:spPr bwMode="black">
            <a:xfrm>
              <a:off x="3138" y="2179"/>
              <a:ext cx="155" cy="43"/>
            </a:xfrm>
            <a:custGeom>
              <a:avLst/>
              <a:gdLst>
                <a:gd name="T0" fmla="*/ 11 w 155"/>
                <a:gd name="T1" fmla="*/ 0 h 43"/>
                <a:gd name="T2" fmla="*/ 155 w 155"/>
                <a:gd name="T3" fmla="*/ 36 h 43"/>
                <a:gd name="T4" fmla="*/ 149 w 155"/>
                <a:gd name="T5" fmla="*/ 43 h 43"/>
                <a:gd name="T6" fmla="*/ 0 w 155"/>
                <a:gd name="T7" fmla="*/ 17 h 43"/>
                <a:gd name="T8" fmla="*/ 11 w 155"/>
                <a:gd name="T9" fmla="*/ 0 h 43"/>
                <a:gd name="T10" fmla="*/ 0 60000 65536"/>
                <a:gd name="T11" fmla="*/ 0 60000 65536"/>
                <a:gd name="T12" fmla="*/ 0 60000 65536"/>
                <a:gd name="T13" fmla="*/ 0 60000 65536"/>
                <a:gd name="T14" fmla="*/ 0 60000 65536"/>
                <a:gd name="T15" fmla="*/ 0 w 155"/>
                <a:gd name="T16" fmla="*/ 0 h 43"/>
                <a:gd name="T17" fmla="*/ 155 w 155"/>
                <a:gd name="T18" fmla="*/ 43 h 43"/>
              </a:gdLst>
              <a:ahLst/>
              <a:cxnLst>
                <a:cxn ang="T10">
                  <a:pos x="T0" y="T1"/>
                </a:cxn>
                <a:cxn ang="T11">
                  <a:pos x="T2" y="T3"/>
                </a:cxn>
                <a:cxn ang="T12">
                  <a:pos x="T4" y="T5"/>
                </a:cxn>
                <a:cxn ang="T13">
                  <a:pos x="T6" y="T7"/>
                </a:cxn>
                <a:cxn ang="T14">
                  <a:pos x="T8" y="T9"/>
                </a:cxn>
              </a:cxnLst>
              <a:rect l="T15" t="T16" r="T17" b="T18"/>
              <a:pathLst>
                <a:path w="155" h="43">
                  <a:moveTo>
                    <a:pt x="11" y="0"/>
                  </a:moveTo>
                  <a:lnTo>
                    <a:pt x="155" y="36"/>
                  </a:lnTo>
                  <a:lnTo>
                    <a:pt x="149" y="43"/>
                  </a:lnTo>
                  <a:lnTo>
                    <a:pt x="0" y="17"/>
                  </a:lnTo>
                  <a:lnTo>
                    <a:pt x="11" y="0"/>
                  </a:lnTo>
                  <a:close/>
                </a:path>
              </a:pathLst>
            </a:custGeom>
            <a:solidFill>
              <a:srgbClr val="8C4400"/>
            </a:solidFill>
            <a:ln w="9525">
              <a:noFill/>
              <a:round/>
              <a:headEnd/>
              <a:tailEnd/>
            </a:ln>
          </p:spPr>
          <p:txBody>
            <a:bodyPr/>
            <a:lstStyle/>
            <a:p>
              <a:pPr algn="ctr"/>
              <a:endParaRPr lang="fr-FR" sz="2000"/>
            </a:p>
          </p:txBody>
        </p:sp>
        <p:sp>
          <p:nvSpPr>
            <p:cNvPr id="22561" name="Freeform 161"/>
            <p:cNvSpPr>
              <a:spLocks/>
            </p:cNvSpPr>
            <p:nvPr/>
          </p:nvSpPr>
          <p:spPr bwMode="black">
            <a:xfrm>
              <a:off x="3452" y="2221"/>
              <a:ext cx="82" cy="142"/>
            </a:xfrm>
            <a:custGeom>
              <a:avLst/>
              <a:gdLst>
                <a:gd name="T0" fmla="*/ 51 w 82"/>
                <a:gd name="T1" fmla="*/ 35 h 142"/>
                <a:gd name="T2" fmla="*/ 0 w 82"/>
                <a:gd name="T3" fmla="*/ 142 h 142"/>
                <a:gd name="T4" fmla="*/ 20 w 82"/>
                <a:gd name="T5" fmla="*/ 142 h 142"/>
                <a:gd name="T6" fmla="*/ 82 w 82"/>
                <a:gd name="T7" fmla="*/ 0 h 142"/>
                <a:gd name="T8" fmla="*/ 51 w 82"/>
                <a:gd name="T9" fmla="*/ 35 h 142"/>
                <a:gd name="T10" fmla="*/ 0 60000 65536"/>
                <a:gd name="T11" fmla="*/ 0 60000 65536"/>
                <a:gd name="T12" fmla="*/ 0 60000 65536"/>
                <a:gd name="T13" fmla="*/ 0 60000 65536"/>
                <a:gd name="T14" fmla="*/ 0 60000 65536"/>
                <a:gd name="T15" fmla="*/ 0 w 82"/>
                <a:gd name="T16" fmla="*/ 0 h 142"/>
                <a:gd name="T17" fmla="*/ 82 w 82"/>
                <a:gd name="T18" fmla="*/ 142 h 142"/>
              </a:gdLst>
              <a:ahLst/>
              <a:cxnLst>
                <a:cxn ang="T10">
                  <a:pos x="T0" y="T1"/>
                </a:cxn>
                <a:cxn ang="T11">
                  <a:pos x="T2" y="T3"/>
                </a:cxn>
                <a:cxn ang="T12">
                  <a:pos x="T4" y="T5"/>
                </a:cxn>
                <a:cxn ang="T13">
                  <a:pos x="T6" y="T7"/>
                </a:cxn>
                <a:cxn ang="T14">
                  <a:pos x="T8" y="T9"/>
                </a:cxn>
              </a:cxnLst>
              <a:rect l="T15" t="T16" r="T17" b="T18"/>
              <a:pathLst>
                <a:path w="82" h="142">
                  <a:moveTo>
                    <a:pt x="51" y="35"/>
                  </a:moveTo>
                  <a:lnTo>
                    <a:pt x="0" y="142"/>
                  </a:lnTo>
                  <a:lnTo>
                    <a:pt x="20" y="142"/>
                  </a:lnTo>
                  <a:lnTo>
                    <a:pt x="82" y="0"/>
                  </a:lnTo>
                  <a:lnTo>
                    <a:pt x="51" y="35"/>
                  </a:lnTo>
                  <a:close/>
                </a:path>
              </a:pathLst>
            </a:custGeom>
            <a:solidFill>
              <a:srgbClr val="00335B"/>
            </a:solidFill>
            <a:ln w="9525">
              <a:noFill/>
              <a:round/>
              <a:headEnd/>
              <a:tailEnd/>
            </a:ln>
          </p:spPr>
          <p:txBody>
            <a:bodyPr/>
            <a:lstStyle/>
            <a:p>
              <a:pPr algn="ctr"/>
              <a:endParaRPr lang="fr-FR" sz="2000"/>
            </a:p>
          </p:txBody>
        </p:sp>
        <p:sp>
          <p:nvSpPr>
            <p:cNvPr id="22562" name="Freeform 162"/>
            <p:cNvSpPr>
              <a:spLocks/>
            </p:cNvSpPr>
            <p:nvPr/>
          </p:nvSpPr>
          <p:spPr bwMode="black">
            <a:xfrm>
              <a:off x="2922" y="2352"/>
              <a:ext cx="543" cy="343"/>
            </a:xfrm>
            <a:custGeom>
              <a:avLst/>
              <a:gdLst>
                <a:gd name="T0" fmla="*/ 543 w 543"/>
                <a:gd name="T1" fmla="*/ 15 h 343"/>
                <a:gd name="T2" fmla="*/ 487 w 543"/>
                <a:gd name="T3" fmla="*/ 144 h 343"/>
                <a:gd name="T4" fmla="*/ 374 w 543"/>
                <a:gd name="T5" fmla="*/ 118 h 343"/>
                <a:gd name="T6" fmla="*/ 376 w 543"/>
                <a:gd name="T7" fmla="*/ 93 h 343"/>
                <a:gd name="T8" fmla="*/ 367 w 543"/>
                <a:gd name="T9" fmla="*/ 73 h 343"/>
                <a:gd name="T10" fmla="*/ 358 w 543"/>
                <a:gd name="T11" fmla="*/ 60 h 343"/>
                <a:gd name="T12" fmla="*/ 348 w 543"/>
                <a:gd name="T13" fmla="*/ 54 h 343"/>
                <a:gd name="T14" fmla="*/ 337 w 543"/>
                <a:gd name="T15" fmla="*/ 51 h 343"/>
                <a:gd name="T16" fmla="*/ 324 w 543"/>
                <a:gd name="T17" fmla="*/ 52 h 343"/>
                <a:gd name="T18" fmla="*/ 309 w 543"/>
                <a:gd name="T19" fmla="*/ 56 h 343"/>
                <a:gd name="T20" fmla="*/ 292 w 543"/>
                <a:gd name="T21" fmla="*/ 63 h 343"/>
                <a:gd name="T22" fmla="*/ 271 w 543"/>
                <a:gd name="T23" fmla="*/ 69 h 343"/>
                <a:gd name="T24" fmla="*/ 257 w 543"/>
                <a:gd name="T25" fmla="*/ 98 h 343"/>
                <a:gd name="T26" fmla="*/ 246 w 543"/>
                <a:gd name="T27" fmla="*/ 121 h 343"/>
                <a:gd name="T28" fmla="*/ 241 w 543"/>
                <a:gd name="T29" fmla="*/ 140 h 343"/>
                <a:gd name="T30" fmla="*/ 241 w 543"/>
                <a:gd name="T31" fmla="*/ 155 h 343"/>
                <a:gd name="T32" fmla="*/ 249 w 543"/>
                <a:gd name="T33" fmla="*/ 170 h 343"/>
                <a:gd name="T34" fmla="*/ 262 w 543"/>
                <a:gd name="T35" fmla="*/ 181 h 343"/>
                <a:gd name="T36" fmla="*/ 283 w 543"/>
                <a:gd name="T37" fmla="*/ 193 h 343"/>
                <a:gd name="T38" fmla="*/ 313 w 543"/>
                <a:gd name="T39" fmla="*/ 205 h 343"/>
                <a:gd name="T40" fmla="*/ 358 w 543"/>
                <a:gd name="T41" fmla="*/ 189 h 343"/>
                <a:gd name="T42" fmla="*/ 449 w 543"/>
                <a:gd name="T43" fmla="*/ 211 h 343"/>
                <a:gd name="T44" fmla="*/ 388 w 543"/>
                <a:gd name="T45" fmla="*/ 343 h 343"/>
                <a:gd name="T46" fmla="*/ 0 w 543"/>
                <a:gd name="T47" fmla="*/ 263 h 343"/>
                <a:gd name="T48" fmla="*/ 6 w 543"/>
                <a:gd name="T49" fmla="*/ 245 h 343"/>
                <a:gd name="T50" fmla="*/ 386 w 543"/>
                <a:gd name="T51" fmla="*/ 323 h 343"/>
                <a:gd name="T52" fmla="*/ 426 w 543"/>
                <a:gd name="T53" fmla="*/ 227 h 343"/>
                <a:gd name="T54" fmla="*/ 350 w 543"/>
                <a:gd name="T55" fmla="*/ 205 h 343"/>
                <a:gd name="T56" fmla="*/ 322 w 543"/>
                <a:gd name="T57" fmla="*/ 223 h 343"/>
                <a:gd name="T58" fmla="*/ 281 w 543"/>
                <a:gd name="T59" fmla="*/ 215 h 343"/>
                <a:gd name="T60" fmla="*/ 253 w 543"/>
                <a:gd name="T61" fmla="*/ 197 h 343"/>
                <a:gd name="T62" fmla="*/ 233 w 543"/>
                <a:gd name="T63" fmla="*/ 177 h 343"/>
                <a:gd name="T64" fmla="*/ 224 w 543"/>
                <a:gd name="T65" fmla="*/ 159 h 343"/>
                <a:gd name="T66" fmla="*/ 221 w 543"/>
                <a:gd name="T67" fmla="*/ 140 h 343"/>
                <a:gd name="T68" fmla="*/ 225 w 543"/>
                <a:gd name="T69" fmla="*/ 119 h 343"/>
                <a:gd name="T70" fmla="*/ 237 w 543"/>
                <a:gd name="T71" fmla="*/ 97 h 343"/>
                <a:gd name="T72" fmla="*/ 253 w 543"/>
                <a:gd name="T73" fmla="*/ 73 h 343"/>
                <a:gd name="T74" fmla="*/ 274 w 543"/>
                <a:gd name="T75" fmla="*/ 46 h 343"/>
                <a:gd name="T76" fmla="*/ 300 w 543"/>
                <a:gd name="T77" fmla="*/ 39 h 343"/>
                <a:gd name="T78" fmla="*/ 320 w 543"/>
                <a:gd name="T79" fmla="*/ 35 h 343"/>
                <a:gd name="T80" fmla="*/ 339 w 543"/>
                <a:gd name="T81" fmla="*/ 34 h 343"/>
                <a:gd name="T82" fmla="*/ 354 w 543"/>
                <a:gd name="T83" fmla="*/ 35 h 343"/>
                <a:gd name="T84" fmla="*/ 367 w 543"/>
                <a:gd name="T85" fmla="*/ 42 h 343"/>
                <a:gd name="T86" fmla="*/ 378 w 543"/>
                <a:gd name="T87" fmla="*/ 54 h 343"/>
                <a:gd name="T88" fmla="*/ 386 w 543"/>
                <a:gd name="T89" fmla="*/ 72 h 343"/>
                <a:gd name="T90" fmla="*/ 393 w 543"/>
                <a:gd name="T91" fmla="*/ 98 h 343"/>
                <a:gd name="T92" fmla="*/ 473 w 543"/>
                <a:gd name="T93" fmla="*/ 124 h 343"/>
                <a:gd name="T94" fmla="*/ 531 w 543"/>
                <a:gd name="T95" fmla="*/ 0 h 343"/>
                <a:gd name="T96" fmla="*/ 543 w 543"/>
                <a:gd name="T97" fmla="*/ 15 h 34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43"/>
                <a:gd name="T148" fmla="*/ 0 h 343"/>
                <a:gd name="T149" fmla="*/ 543 w 543"/>
                <a:gd name="T150" fmla="*/ 343 h 34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43" h="343">
                  <a:moveTo>
                    <a:pt x="543" y="15"/>
                  </a:moveTo>
                  <a:lnTo>
                    <a:pt x="487" y="144"/>
                  </a:lnTo>
                  <a:lnTo>
                    <a:pt x="374" y="118"/>
                  </a:lnTo>
                  <a:lnTo>
                    <a:pt x="376" y="93"/>
                  </a:lnTo>
                  <a:lnTo>
                    <a:pt x="367" y="73"/>
                  </a:lnTo>
                  <a:lnTo>
                    <a:pt x="358" y="60"/>
                  </a:lnTo>
                  <a:lnTo>
                    <a:pt x="348" y="54"/>
                  </a:lnTo>
                  <a:lnTo>
                    <a:pt x="337" y="51"/>
                  </a:lnTo>
                  <a:lnTo>
                    <a:pt x="324" y="52"/>
                  </a:lnTo>
                  <a:lnTo>
                    <a:pt x="309" y="56"/>
                  </a:lnTo>
                  <a:lnTo>
                    <a:pt x="292" y="63"/>
                  </a:lnTo>
                  <a:lnTo>
                    <a:pt x="271" y="69"/>
                  </a:lnTo>
                  <a:lnTo>
                    <a:pt x="257" y="98"/>
                  </a:lnTo>
                  <a:lnTo>
                    <a:pt x="246" y="121"/>
                  </a:lnTo>
                  <a:lnTo>
                    <a:pt x="241" y="140"/>
                  </a:lnTo>
                  <a:lnTo>
                    <a:pt x="241" y="155"/>
                  </a:lnTo>
                  <a:lnTo>
                    <a:pt x="249" y="170"/>
                  </a:lnTo>
                  <a:lnTo>
                    <a:pt x="262" y="181"/>
                  </a:lnTo>
                  <a:lnTo>
                    <a:pt x="283" y="193"/>
                  </a:lnTo>
                  <a:lnTo>
                    <a:pt x="313" y="205"/>
                  </a:lnTo>
                  <a:lnTo>
                    <a:pt x="358" y="189"/>
                  </a:lnTo>
                  <a:lnTo>
                    <a:pt x="449" y="211"/>
                  </a:lnTo>
                  <a:lnTo>
                    <a:pt x="388" y="343"/>
                  </a:lnTo>
                  <a:lnTo>
                    <a:pt x="0" y="263"/>
                  </a:lnTo>
                  <a:lnTo>
                    <a:pt x="6" y="245"/>
                  </a:lnTo>
                  <a:lnTo>
                    <a:pt x="386" y="323"/>
                  </a:lnTo>
                  <a:lnTo>
                    <a:pt x="426" y="227"/>
                  </a:lnTo>
                  <a:lnTo>
                    <a:pt x="350" y="205"/>
                  </a:lnTo>
                  <a:lnTo>
                    <a:pt x="322" y="223"/>
                  </a:lnTo>
                  <a:lnTo>
                    <a:pt x="281" y="215"/>
                  </a:lnTo>
                  <a:lnTo>
                    <a:pt x="253" y="197"/>
                  </a:lnTo>
                  <a:lnTo>
                    <a:pt x="233" y="177"/>
                  </a:lnTo>
                  <a:lnTo>
                    <a:pt x="224" y="159"/>
                  </a:lnTo>
                  <a:lnTo>
                    <a:pt x="221" y="140"/>
                  </a:lnTo>
                  <a:lnTo>
                    <a:pt x="225" y="119"/>
                  </a:lnTo>
                  <a:lnTo>
                    <a:pt x="237" y="97"/>
                  </a:lnTo>
                  <a:lnTo>
                    <a:pt x="253" y="73"/>
                  </a:lnTo>
                  <a:lnTo>
                    <a:pt x="274" y="46"/>
                  </a:lnTo>
                  <a:lnTo>
                    <a:pt x="300" y="39"/>
                  </a:lnTo>
                  <a:lnTo>
                    <a:pt x="320" y="35"/>
                  </a:lnTo>
                  <a:lnTo>
                    <a:pt x="339" y="34"/>
                  </a:lnTo>
                  <a:lnTo>
                    <a:pt x="354" y="35"/>
                  </a:lnTo>
                  <a:lnTo>
                    <a:pt x="367" y="42"/>
                  </a:lnTo>
                  <a:lnTo>
                    <a:pt x="378" y="54"/>
                  </a:lnTo>
                  <a:lnTo>
                    <a:pt x="386" y="72"/>
                  </a:lnTo>
                  <a:lnTo>
                    <a:pt x="393" y="98"/>
                  </a:lnTo>
                  <a:lnTo>
                    <a:pt x="473" y="124"/>
                  </a:lnTo>
                  <a:lnTo>
                    <a:pt x="531" y="0"/>
                  </a:lnTo>
                  <a:lnTo>
                    <a:pt x="543" y="15"/>
                  </a:lnTo>
                  <a:close/>
                </a:path>
              </a:pathLst>
            </a:custGeom>
            <a:solidFill>
              <a:srgbClr val="8C4400"/>
            </a:solidFill>
            <a:ln w="9525">
              <a:noFill/>
              <a:round/>
              <a:headEnd/>
              <a:tailEnd/>
            </a:ln>
          </p:spPr>
          <p:txBody>
            <a:bodyPr/>
            <a:lstStyle/>
            <a:p>
              <a:pPr algn="ctr"/>
              <a:endParaRPr lang="fr-FR" sz="2000"/>
            </a:p>
          </p:txBody>
        </p:sp>
        <p:sp>
          <p:nvSpPr>
            <p:cNvPr id="22563" name="Freeform 163"/>
            <p:cNvSpPr>
              <a:spLocks/>
            </p:cNvSpPr>
            <p:nvPr/>
          </p:nvSpPr>
          <p:spPr bwMode="black">
            <a:xfrm>
              <a:off x="2839" y="2627"/>
              <a:ext cx="280" cy="395"/>
            </a:xfrm>
            <a:custGeom>
              <a:avLst/>
              <a:gdLst>
                <a:gd name="T0" fmla="*/ 280 w 280"/>
                <a:gd name="T1" fmla="*/ 15 h 395"/>
                <a:gd name="T2" fmla="*/ 173 w 280"/>
                <a:gd name="T3" fmla="*/ 224 h 395"/>
                <a:gd name="T4" fmla="*/ 65 w 280"/>
                <a:gd name="T5" fmla="*/ 198 h 395"/>
                <a:gd name="T6" fmla="*/ 24 w 280"/>
                <a:gd name="T7" fmla="*/ 273 h 395"/>
                <a:gd name="T8" fmla="*/ 149 w 280"/>
                <a:gd name="T9" fmla="*/ 309 h 395"/>
                <a:gd name="T10" fmla="*/ 104 w 280"/>
                <a:gd name="T11" fmla="*/ 395 h 395"/>
                <a:gd name="T12" fmla="*/ 84 w 280"/>
                <a:gd name="T13" fmla="*/ 389 h 395"/>
                <a:gd name="T14" fmla="*/ 118 w 280"/>
                <a:gd name="T15" fmla="*/ 323 h 395"/>
                <a:gd name="T16" fmla="*/ 0 w 280"/>
                <a:gd name="T17" fmla="*/ 289 h 395"/>
                <a:gd name="T18" fmla="*/ 58 w 280"/>
                <a:gd name="T19" fmla="*/ 177 h 395"/>
                <a:gd name="T20" fmla="*/ 162 w 280"/>
                <a:gd name="T21" fmla="*/ 203 h 395"/>
                <a:gd name="T22" fmla="*/ 267 w 280"/>
                <a:gd name="T23" fmla="*/ 0 h 395"/>
                <a:gd name="T24" fmla="*/ 280 w 280"/>
                <a:gd name="T25" fmla="*/ 15 h 3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0"/>
                <a:gd name="T40" fmla="*/ 0 h 395"/>
                <a:gd name="T41" fmla="*/ 280 w 280"/>
                <a:gd name="T42" fmla="*/ 395 h 3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0" h="395">
                  <a:moveTo>
                    <a:pt x="280" y="15"/>
                  </a:moveTo>
                  <a:lnTo>
                    <a:pt x="173" y="224"/>
                  </a:lnTo>
                  <a:lnTo>
                    <a:pt x="65" y="198"/>
                  </a:lnTo>
                  <a:lnTo>
                    <a:pt x="24" y="273"/>
                  </a:lnTo>
                  <a:lnTo>
                    <a:pt x="149" y="309"/>
                  </a:lnTo>
                  <a:lnTo>
                    <a:pt x="104" y="395"/>
                  </a:lnTo>
                  <a:lnTo>
                    <a:pt x="84" y="389"/>
                  </a:lnTo>
                  <a:lnTo>
                    <a:pt x="118" y="323"/>
                  </a:lnTo>
                  <a:lnTo>
                    <a:pt x="0" y="289"/>
                  </a:lnTo>
                  <a:lnTo>
                    <a:pt x="58" y="177"/>
                  </a:lnTo>
                  <a:lnTo>
                    <a:pt x="162" y="203"/>
                  </a:lnTo>
                  <a:lnTo>
                    <a:pt x="267" y="0"/>
                  </a:lnTo>
                  <a:lnTo>
                    <a:pt x="280" y="15"/>
                  </a:lnTo>
                  <a:close/>
                </a:path>
              </a:pathLst>
            </a:custGeom>
            <a:solidFill>
              <a:srgbClr val="8C4400"/>
            </a:solidFill>
            <a:ln w="9525">
              <a:noFill/>
              <a:round/>
              <a:headEnd/>
              <a:tailEnd/>
            </a:ln>
          </p:spPr>
          <p:txBody>
            <a:bodyPr/>
            <a:lstStyle/>
            <a:p>
              <a:pPr algn="ctr"/>
              <a:endParaRPr lang="fr-FR" sz="2000"/>
            </a:p>
          </p:txBody>
        </p:sp>
        <p:sp>
          <p:nvSpPr>
            <p:cNvPr id="22564" name="Freeform 164"/>
            <p:cNvSpPr>
              <a:spLocks/>
            </p:cNvSpPr>
            <p:nvPr/>
          </p:nvSpPr>
          <p:spPr bwMode="black">
            <a:xfrm>
              <a:off x="3310" y="2681"/>
              <a:ext cx="141" cy="80"/>
            </a:xfrm>
            <a:custGeom>
              <a:avLst/>
              <a:gdLst>
                <a:gd name="T0" fmla="*/ 4 w 141"/>
                <a:gd name="T1" fmla="*/ 0 h 80"/>
                <a:gd name="T2" fmla="*/ 108 w 141"/>
                <a:gd name="T3" fmla="*/ 19 h 80"/>
                <a:gd name="T4" fmla="*/ 141 w 141"/>
                <a:gd name="T5" fmla="*/ 65 h 80"/>
                <a:gd name="T6" fmla="*/ 130 w 141"/>
                <a:gd name="T7" fmla="*/ 80 h 80"/>
                <a:gd name="T8" fmla="*/ 104 w 141"/>
                <a:gd name="T9" fmla="*/ 39 h 80"/>
                <a:gd name="T10" fmla="*/ 1 w 141"/>
                <a:gd name="T11" fmla="*/ 13 h 80"/>
                <a:gd name="T12" fmla="*/ 1 w 141"/>
                <a:gd name="T13" fmla="*/ 11 h 80"/>
                <a:gd name="T14" fmla="*/ 0 w 141"/>
                <a:gd name="T15" fmla="*/ 9 h 80"/>
                <a:gd name="T16" fmla="*/ 1 w 141"/>
                <a:gd name="T17" fmla="*/ 5 h 80"/>
                <a:gd name="T18" fmla="*/ 4 w 141"/>
                <a:gd name="T19" fmla="*/ 0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1"/>
                <a:gd name="T31" fmla="*/ 0 h 80"/>
                <a:gd name="T32" fmla="*/ 141 w 141"/>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1" h="80">
                  <a:moveTo>
                    <a:pt x="4" y="0"/>
                  </a:moveTo>
                  <a:lnTo>
                    <a:pt x="108" y="19"/>
                  </a:lnTo>
                  <a:lnTo>
                    <a:pt x="141" y="65"/>
                  </a:lnTo>
                  <a:lnTo>
                    <a:pt x="130" y="80"/>
                  </a:lnTo>
                  <a:lnTo>
                    <a:pt x="104" y="39"/>
                  </a:lnTo>
                  <a:lnTo>
                    <a:pt x="1" y="13"/>
                  </a:lnTo>
                  <a:lnTo>
                    <a:pt x="1" y="11"/>
                  </a:lnTo>
                  <a:lnTo>
                    <a:pt x="0" y="9"/>
                  </a:lnTo>
                  <a:lnTo>
                    <a:pt x="1" y="5"/>
                  </a:lnTo>
                  <a:lnTo>
                    <a:pt x="4" y="0"/>
                  </a:lnTo>
                  <a:close/>
                </a:path>
              </a:pathLst>
            </a:custGeom>
            <a:solidFill>
              <a:srgbClr val="00335B"/>
            </a:solidFill>
            <a:ln w="9525">
              <a:noFill/>
              <a:round/>
              <a:headEnd/>
              <a:tailEnd/>
            </a:ln>
          </p:spPr>
          <p:txBody>
            <a:bodyPr/>
            <a:lstStyle/>
            <a:p>
              <a:pPr algn="ctr"/>
              <a:endParaRPr lang="fr-FR" sz="2000"/>
            </a:p>
          </p:txBody>
        </p:sp>
        <p:sp>
          <p:nvSpPr>
            <p:cNvPr id="22565" name="Freeform 165"/>
            <p:cNvSpPr>
              <a:spLocks/>
            </p:cNvSpPr>
            <p:nvPr/>
          </p:nvSpPr>
          <p:spPr bwMode="black">
            <a:xfrm>
              <a:off x="3435" y="2744"/>
              <a:ext cx="34" cy="84"/>
            </a:xfrm>
            <a:custGeom>
              <a:avLst/>
              <a:gdLst>
                <a:gd name="T0" fmla="*/ 12 w 34"/>
                <a:gd name="T1" fmla="*/ 0 h 84"/>
                <a:gd name="T2" fmla="*/ 34 w 34"/>
                <a:gd name="T3" fmla="*/ 84 h 84"/>
                <a:gd name="T4" fmla="*/ 16 w 34"/>
                <a:gd name="T5" fmla="*/ 84 h 84"/>
                <a:gd name="T6" fmla="*/ 0 w 34"/>
                <a:gd name="T7" fmla="*/ 23 h 84"/>
                <a:gd name="T8" fmla="*/ 12 w 34"/>
                <a:gd name="T9" fmla="*/ 0 h 84"/>
                <a:gd name="T10" fmla="*/ 0 60000 65536"/>
                <a:gd name="T11" fmla="*/ 0 60000 65536"/>
                <a:gd name="T12" fmla="*/ 0 60000 65536"/>
                <a:gd name="T13" fmla="*/ 0 60000 65536"/>
                <a:gd name="T14" fmla="*/ 0 60000 65536"/>
                <a:gd name="T15" fmla="*/ 0 w 34"/>
                <a:gd name="T16" fmla="*/ 0 h 84"/>
                <a:gd name="T17" fmla="*/ 34 w 34"/>
                <a:gd name="T18" fmla="*/ 84 h 84"/>
              </a:gdLst>
              <a:ahLst/>
              <a:cxnLst>
                <a:cxn ang="T10">
                  <a:pos x="T0" y="T1"/>
                </a:cxn>
                <a:cxn ang="T11">
                  <a:pos x="T2" y="T3"/>
                </a:cxn>
                <a:cxn ang="T12">
                  <a:pos x="T4" y="T5"/>
                </a:cxn>
                <a:cxn ang="T13">
                  <a:pos x="T6" y="T7"/>
                </a:cxn>
                <a:cxn ang="T14">
                  <a:pos x="T8" y="T9"/>
                </a:cxn>
              </a:cxnLst>
              <a:rect l="T15" t="T16" r="T17" b="T18"/>
              <a:pathLst>
                <a:path w="34" h="84">
                  <a:moveTo>
                    <a:pt x="12" y="0"/>
                  </a:moveTo>
                  <a:lnTo>
                    <a:pt x="34" y="84"/>
                  </a:lnTo>
                  <a:lnTo>
                    <a:pt x="16" y="84"/>
                  </a:lnTo>
                  <a:lnTo>
                    <a:pt x="0" y="23"/>
                  </a:lnTo>
                  <a:lnTo>
                    <a:pt x="12" y="0"/>
                  </a:lnTo>
                  <a:close/>
                </a:path>
              </a:pathLst>
            </a:custGeom>
            <a:solidFill>
              <a:srgbClr val="8C4400"/>
            </a:solidFill>
            <a:ln w="9525">
              <a:noFill/>
              <a:round/>
              <a:headEnd/>
              <a:tailEnd/>
            </a:ln>
          </p:spPr>
          <p:txBody>
            <a:bodyPr/>
            <a:lstStyle/>
            <a:p>
              <a:pPr algn="ctr"/>
              <a:endParaRPr lang="fr-FR" sz="2000"/>
            </a:p>
          </p:txBody>
        </p:sp>
        <p:sp>
          <p:nvSpPr>
            <p:cNvPr id="22566" name="Freeform 166"/>
            <p:cNvSpPr>
              <a:spLocks/>
            </p:cNvSpPr>
            <p:nvPr/>
          </p:nvSpPr>
          <p:spPr bwMode="black">
            <a:xfrm>
              <a:off x="3314" y="2823"/>
              <a:ext cx="151" cy="80"/>
            </a:xfrm>
            <a:custGeom>
              <a:avLst/>
              <a:gdLst>
                <a:gd name="T0" fmla="*/ 133 w 151"/>
                <a:gd name="T1" fmla="*/ 0 h 80"/>
                <a:gd name="T2" fmla="*/ 44 w 151"/>
                <a:gd name="T3" fmla="*/ 22 h 80"/>
                <a:gd name="T4" fmla="*/ 11 w 151"/>
                <a:gd name="T5" fmla="*/ 44 h 80"/>
                <a:gd name="T6" fmla="*/ 0 w 151"/>
                <a:gd name="T7" fmla="*/ 80 h 80"/>
                <a:gd name="T8" fmla="*/ 22 w 151"/>
                <a:gd name="T9" fmla="*/ 80 h 80"/>
                <a:gd name="T10" fmla="*/ 29 w 151"/>
                <a:gd name="T11" fmla="*/ 48 h 80"/>
                <a:gd name="T12" fmla="*/ 63 w 151"/>
                <a:gd name="T13" fmla="*/ 28 h 80"/>
                <a:gd name="T14" fmla="*/ 151 w 151"/>
                <a:gd name="T15" fmla="*/ 9 h 80"/>
                <a:gd name="T16" fmla="*/ 133 w 151"/>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1"/>
                <a:gd name="T28" fmla="*/ 0 h 80"/>
                <a:gd name="T29" fmla="*/ 151 w 151"/>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1" h="80">
                  <a:moveTo>
                    <a:pt x="133" y="0"/>
                  </a:moveTo>
                  <a:lnTo>
                    <a:pt x="44" y="22"/>
                  </a:lnTo>
                  <a:lnTo>
                    <a:pt x="11" y="44"/>
                  </a:lnTo>
                  <a:lnTo>
                    <a:pt x="0" y="80"/>
                  </a:lnTo>
                  <a:lnTo>
                    <a:pt x="22" y="80"/>
                  </a:lnTo>
                  <a:lnTo>
                    <a:pt x="29" y="48"/>
                  </a:lnTo>
                  <a:lnTo>
                    <a:pt x="63" y="28"/>
                  </a:lnTo>
                  <a:lnTo>
                    <a:pt x="151" y="9"/>
                  </a:lnTo>
                  <a:lnTo>
                    <a:pt x="133" y="0"/>
                  </a:lnTo>
                  <a:close/>
                </a:path>
              </a:pathLst>
            </a:custGeom>
            <a:solidFill>
              <a:srgbClr val="00335B"/>
            </a:solidFill>
            <a:ln w="9525">
              <a:noFill/>
              <a:round/>
              <a:headEnd/>
              <a:tailEnd/>
            </a:ln>
          </p:spPr>
          <p:txBody>
            <a:bodyPr/>
            <a:lstStyle/>
            <a:p>
              <a:pPr algn="ctr"/>
              <a:endParaRPr lang="fr-FR" sz="2000"/>
            </a:p>
          </p:txBody>
        </p:sp>
        <p:sp>
          <p:nvSpPr>
            <p:cNvPr id="22567" name="Freeform 167"/>
            <p:cNvSpPr>
              <a:spLocks/>
            </p:cNvSpPr>
            <p:nvPr/>
          </p:nvSpPr>
          <p:spPr bwMode="black">
            <a:xfrm>
              <a:off x="3283" y="2900"/>
              <a:ext cx="79" cy="203"/>
            </a:xfrm>
            <a:custGeom>
              <a:avLst/>
              <a:gdLst>
                <a:gd name="T0" fmla="*/ 53 w 79"/>
                <a:gd name="T1" fmla="*/ 0 h 203"/>
                <a:gd name="T2" fmla="*/ 68 w 79"/>
                <a:gd name="T3" fmla="*/ 19 h 203"/>
                <a:gd name="T4" fmla="*/ 79 w 79"/>
                <a:gd name="T5" fmla="*/ 48 h 203"/>
                <a:gd name="T6" fmla="*/ 68 w 79"/>
                <a:gd name="T7" fmla="*/ 89 h 203"/>
                <a:gd name="T8" fmla="*/ 15 w 79"/>
                <a:gd name="T9" fmla="*/ 203 h 203"/>
                <a:gd name="T10" fmla="*/ 0 w 79"/>
                <a:gd name="T11" fmla="*/ 194 h 203"/>
                <a:gd name="T12" fmla="*/ 60 w 79"/>
                <a:gd name="T13" fmla="*/ 56 h 203"/>
                <a:gd name="T14" fmla="*/ 53 w 79"/>
                <a:gd name="T15" fmla="*/ 37 h 203"/>
                <a:gd name="T16" fmla="*/ 35 w 79"/>
                <a:gd name="T17" fmla="*/ 0 h 203"/>
                <a:gd name="T18" fmla="*/ 53 w 79"/>
                <a:gd name="T19" fmla="*/ 0 h 2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
                <a:gd name="T31" fmla="*/ 0 h 203"/>
                <a:gd name="T32" fmla="*/ 79 w 79"/>
                <a:gd name="T33" fmla="*/ 203 h 2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 h="203">
                  <a:moveTo>
                    <a:pt x="53" y="0"/>
                  </a:moveTo>
                  <a:lnTo>
                    <a:pt x="68" y="19"/>
                  </a:lnTo>
                  <a:lnTo>
                    <a:pt x="79" y="48"/>
                  </a:lnTo>
                  <a:lnTo>
                    <a:pt x="68" y="89"/>
                  </a:lnTo>
                  <a:lnTo>
                    <a:pt x="15" y="203"/>
                  </a:lnTo>
                  <a:lnTo>
                    <a:pt x="0" y="194"/>
                  </a:lnTo>
                  <a:lnTo>
                    <a:pt x="60" y="56"/>
                  </a:lnTo>
                  <a:lnTo>
                    <a:pt x="53" y="37"/>
                  </a:lnTo>
                  <a:lnTo>
                    <a:pt x="35" y="0"/>
                  </a:lnTo>
                  <a:lnTo>
                    <a:pt x="53" y="0"/>
                  </a:lnTo>
                  <a:close/>
                </a:path>
              </a:pathLst>
            </a:custGeom>
            <a:solidFill>
              <a:srgbClr val="8C4400"/>
            </a:solidFill>
            <a:ln w="9525">
              <a:noFill/>
              <a:round/>
              <a:headEnd/>
              <a:tailEnd/>
            </a:ln>
          </p:spPr>
          <p:txBody>
            <a:bodyPr/>
            <a:lstStyle/>
            <a:p>
              <a:pPr algn="ctr"/>
              <a:endParaRPr lang="fr-FR" sz="2000"/>
            </a:p>
          </p:txBody>
        </p:sp>
        <p:sp>
          <p:nvSpPr>
            <p:cNvPr id="22568" name="Freeform 168"/>
            <p:cNvSpPr>
              <a:spLocks/>
            </p:cNvSpPr>
            <p:nvPr/>
          </p:nvSpPr>
          <p:spPr bwMode="black">
            <a:xfrm>
              <a:off x="3509" y="2244"/>
              <a:ext cx="213" cy="46"/>
            </a:xfrm>
            <a:custGeom>
              <a:avLst/>
              <a:gdLst>
                <a:gd name="T0" fmla="*/ 10 w 213"/>
                <a:gd name="T1" fmla="*/ 0 h 46"/>
                <a:gd name="T2" fmla="*/ 213 w 213"/>
                <a:gd name="T3" fmla="*/ 33 h 46"/>
                <a:gd name="T4" fmla="*/ 213 w 213"/>
                <a:gd name="T5" fmla="*/ 46 h 46"/>
                <a:gd name="T6" fmla="*/ 0 w 213"/>
                <a:gd name="T7" fmla="*/ 16 h 46"/>
                <a:gd name="T8" fmla="*/ 10 w 213"/>
                <a:gd name="T9" fmla="*/ 0 h 46"/>
                <a:gd name="T10" fmla="*/ 0 60000 65536"/>
                <a:gd name="T11" fmla="*/ 0 60000 65536"/>
                <a:gd name="T12" fmla="*/ 0 60000 65536"/>
                <a:gd name="T13" fmla="*/ 0 60000 65536"/>
                <a:gd name="T14" fmla="*/ 0 60000 65536"/>
                <a:gd name="T15" fmla="*/ 0 w 213"/>
                <a:gd name="T16" fmla="*/ 0 h 46"/>
                <a:gd name="T17" fmla="*/ 213 w 213"/>
                <a:gd name="T18" fmla="*/ 46 h 46"/>
              </a:gdLst>
              <a:ahLst/>
              <a:cxnLst>
                <a:cxn ang="T10">
                  <a:pos x="T0" y="T1"/>
                </a:cxn>
                <a:cxn ang="T11">
                  <a:pos x="T2" y="T3"/>
                </a:cxn>
                <a:cxn ang="T12">
                  <a:pos x="T4" y="T5"/>
                </a:cxn>
                <a:cxn ang="T13">
                  <a:pos x="T6" y="T7"/>
                </a:cxn>
                <a:cxn ang="T14">
                  <a:pos x="T8" y="T9"/>
                </a:cxn>
              </a:cxnLst>
              <a:rect l="T15" t="T16" r="T17" b="T18"/>
              <a:pathLst>
                <a:path w="213" h="46">
                  <a:moveTo>
                    <a:pt x="10" y="0"/>
                  </a:moveTo>
                  <a:lnTo>
                    <a:pt x="213" y="33"/>
                  </a:lnTo>
                  <a:lnTo>
                    <a:pt x="213" y="46"/>
                  </a:lnTo>
                  <a:lnTo>
                    <a:pt x="0" y="16"/>
                  </a:lnTo>
                  <a:lnTo>
                    <a:pt x="10" y="0"/>
                  </a:lnTo>
                  <a:close/>
                </a:path>
              </a:pathLst>
            </a:custGeom>
            <a:solidFill>
              <a:srgbClr val="00335B"/>
            </a:solidFill>
            <a:ln w="9525">
              <a:noFill/>
              <a:round/>
              <a:headEnd/>
              <a:tailEnd/>
            </a:ln>
          </p:spPr>
          <p:txBody>
            <a:bodyPr/>
            <a:lstStyle/>
            <a:p>
              <a:pPr algn="ctr"/>
              <a:endParaRPr lang="fr-FR" sz="2000"/>
            </a:p>
          </p:txBody>
        </p:sp>
        <p:sp>
          <p:nvSpPr>
            <p:cNvPr id="22569" name="Freeform 169"/>
            <p:cNvSpPr>
              <a:spLocks/>
            </p:cNvSpPr>
            <p:nvPr/>
          </p:nvSpPr>
          <p:spPr bwMode="black">
            <a:xfrm>
              <a:off x="3714" y="2011"/>
              <a:ext cx="379" cy="293"/>
            </a:xfrm>
            <a:custGeom>
              <a:avLst/>
              <a:gdLst>
                <a:gd name="T0" fmla="*/ 7 w 379"/>
                <a:gd name="T1" fmla="*/ 266 h 293"/>
                <a:gd name="T2" fmla="*/ 117 w 379"/>
                <a:gd name="T3" fmla="*/ 283 h 293"/>
                <a:gd name="T4" fmla="*/ 133 w 379"/>
                <a:gd name="T5" fmla="*/ 236 h 293"/>
                <a:gd name="T6" fmla="*/ 83 w 379"/>
                <a:gd name="T7" fmla="*/ 207 h 293"/>
                <a:gd name="T8" fmla="*/ 79 w 379"/>
                <a:gd name="T9" fmla="*/ 161 h 293"/>
                <a:gd name="T10" fmla="*/ 139 w 379"/>
                <a:gd name="T11" fmla="*/ 143 h 293"/>
                <a:gd name="T12" fmla="*/ 221 w 379"/>
                <a:gd name="T13" fmla="*/ 143 h 293"/>
                <a:gd name="T14" fmla="*/ 271 w 379"/>
                <a:gd name="T15" fmla="*/ 128 h 293"/>
                <a:gd name="T16" fmla="*/ 335 w 379"/>
                <a:gd name="T17" fmla="*/ 78 h 293"/>
                <a:gd name="T18" fmla="*/ 361 w 379"/>
                <a:gd name="T19" fmla="*/ 0 h 293"/>
                <a:gd name="T20" fmla="*/ 379 w 379"/>
                <a:gd name="T21" fmla="*/ 4 h 293"/>
                <a:gd name="T22" fmla="*/ 345 w 379"/>
                <a:gd name="T23" fmla="*/ 82 h 293"/>
                <a:gd name="T24" fmla="*/ 275 w 379"/>
                <a:gd name="T25" fmla="*/ 139 h 293"/>
                <a:gd name="T26" fmla="*/ 218 w 379"/>
                <a:gd name="T27" fmla="*/ 158 h 293"/>
                <a:gd name="T28" fmla="*/ 136 w 379"/>
                <a:gd name="T29" fmla="*/ 154 h 293"/>
                <a:gd name="T30" fmla="*/ 94 w 379"/>
                <a:gd name="T31" fmla="*/ 165 h 293"/>
                <a:gd name="T32" fmla="*/ 98 w 379"/>
                <a:gd name="T33" fmla="*/ 199 h 293"/>
                <a:gd name="T34" fmla="*/ 151 w 379"/>
                <a:gd name="T35" fmla="*/ 227 h 293"/>
                <a:gd name="T36" fmla="*/ 128 w 379"/>
                <a:gd name="T37" fmla="*/ 293 h 293"/>
                <a:gd name="T38" fmla="*/ 0 w 379"/>
                <a:gd name="T39" fmla="*/ 275 h 293"/>
                <a:gd name="T40" fmla="*/ 7 w 379"/>
                <a:gd name="T41" fmla="*/ 266 h 2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79"/>
                <a:gd name="T64" fmla="*/ 0 h 293"/>
                <a:gd name="T65" fmla="*/ 379 w 379"/>
                <a:gd name="T66" fmla="*/ 293 h 2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79" h="293">
                  <a:moveTo>
                    <a:pt x="7" y="266"/>
                  </a:moveTo>
                  <a:lnTo>
                    <a:pt x="117" y="283"/>
                  </a:lnTo>
                  <a:lnTo>
                    <a:pt x="133" y="236"/>
                  </a:lnTo>
                  <a:lnTo>
                    <a:pt x="83" y="207"/>
                  </a:lnTo>
                  <a:lnTo>
                    <a:pt x="79" y="161"/>
                  </a:lnTo>
                  <a:lnTo>
                    <a:pt x="139" y="143"/>
                  </a:lnTo>
                  <a:lnTo>
                    <a:pt x="221" y="143"/>
                  </a:lnTo>
                  <a:lnTo>
                    <a:pt x="271" y="128"/>
                  </a:lnTo>
                  <a:lnTo>
                    <a:pt x="335" y="78"/>
                  </a:lnTo>
                  <a:lnTo>
                    <a:pt x="361" y="0"/>
                  </a:lnTo>
                  <a:lnTo>
                    <a:pt x="379" y="4"/>
                  </a:lnTo>
                  <a:lnTo>
                    <a:pt x="345" y="82"/>
                  </a:lnTo>
                  <a:lnTo>
                    <a:pt x="275" y="139"/>
                  </a:lnTo>
                  <a:lnTo>
                    <a:pt x="218" y="158"/>
                  </a:lnTo>
                  <a:lnTo>
                    <a:pt x="136" y="154"/>
                  </a:lnTo>
                  <a:lnTo>
                    <a:pt x="94" y="165"/>
                  </a:lnTo>
                  <a:lnTo>
                    <a:pt x="98" y="199"/>
                  </a:lnTo>
                  <a:lnTo>
                    <a:pt x="151" y="227"/>
                  </a:lnTo>
                  <a:lnTo>
                    <a:pt x="128" y="293"/>
                  </a:lnTo>
                  <a:lnTo>
                    <a:pt x="0" y="275"/>
                  </a:lnTo>
                  <a:lnTo>
                    <a:pt x="7" y="266"/>
                  </a:lnTo>
                  <a:close/>
                </a:path>
              </a:pathLst>
            </a:custGeom>
            <a:solidFill>
              <a:srgbClr val="8C4400"/>
            </a:solidFill>
            <a:ln w="9525">
              <a:noFill/>
              <a:round/>
              <a:headEnd/>
              <a:tailEnd/>
            </a:ln>
          </p:spPr>
          <p:txBody>
            <a:bodyPr/>
            <a:lstStyle/>
            <a:p>
              <a:pPr algn="ctr"/>
              <a:endParaRPr lang="fr-FR" sz="2000"/>
            </a:p>
          </p:txBody>
        </p:sp>
        <p:sp>
          <p:nvSpPr>
            <p:cNvPr id="22570" name="Freeform 170"/>
            <p:cNvSpPr>
              <a:spLocks/>
            </p:cNvSpPr>
            <p:nvPr/>
          </p:nvSpPr>
          <p:spPr bwMode="black">
            <a:xfrm>
              <a:off x="3816" y="2291"/>
              <a:ext cx="82" cy="47"/>
            </a:xfrm>
            <a:custGeom>
              <a:avLst/>
              <a:gdLst>
                <a:gd name="T0" fmla="*/ 27 w 82"/>
                <a:gd name="T1" fmla="*/ 0 h 47"/>
                <a:gd name="T2" fmla="*/ 82 w 82"/>
                <a:gd name="T3" fmla="*/ 17 h 47"/>
                <a:gd name="T4" fmla="*/ 67 w 82"/>
                <a:gd name="T5" fmla="*/ 47 h 47"/>
                <a:gd name="T6" fmla="*/ 50 w 82"/>
                <a:gd name="T7" fmla="*/ 47 h 47"/>
                <a:gd name="T8" fmla="*/ 67 w 82"/>
                <a:gd name="T9" fmla="*/ 21 h 47"/>
                <a:gd name="T10" fmla="*/ 0 w 82"/>
                <a:gd name="T11" fmla="*/ 9 h 47"/>
                <a:gd name="T12" fmla="*/ 27 w 82"/>
                <a:gd name="T13" fmla="*/ 0 h 47"/>
                <a:gd name="T14" fmla="*/ 0 60000 65536"/>
                <a:gd name="T15" fmla="*/ 0 60000 65536"/>
                <a:gd name="T16" fmla="*/ 0 60000 65536"/>
                <a:gd name="T17" fmla="*/ 0 60000 65536"/>
                <a:gd name="T18" fmla="*/ 0 60000 65536"/>
                <a:gd name="T19" fmla="*/ 0 60000 65536"/>
                <a:gd name="T20" fmla="*/ 0 60000 65536"/>
                <a:gd name="T21" fmla="*/ 0 w 82"/>
                <a:gd name="T22" fmla="*/ 0 h 47"/>
                <a:gd name="T23" fmla="*/ 82 w 82"/>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47">
                  <a:moveTo>
                    <a:pt x="27" y="0"/>
                  </a:moveTo>
                  <a:lnTo>
                    <a:pt x="82" y="17"/>
                  </a:lnTo>
                  <a:lnTo>
                    <a:pt x="67" y="47"/>
                  </a:lnTo>
                  <a:lnTo>
                    <a:pt x="50" y="47"/>
                  </a:lnTo>
                  <a:lnTo>
                    <a:pt x="67" y="21"/>
                  </a:lnTo>
                  <a:lnTo>
                    <a:pt x="0" y="9"/>
                  </a:lnTo>
                  <a:lnTo>
                    <a:pt x="27" y="0"/>
                  </a:lnTo>
                  <a:close/>
                </a:path>
              </a:pathLst>
            </a:custGeom>
            <a:solidFill>
              <a:srgbClr val="8C4400"/>
            </a:solidFill>
            <a:ln w="9525">
              <a:noFill/>
              <a:round/>
              <a:headEnd/>
              <a:tailEnd/>
            </a:ln>
          </p:spPr>
          <p:txBody>
            <a:bodyPr/>
            <a:lstStyle/>
            <a:p>
              <a:pPr algn="ctr"/>
              <a:endParaRPr lang="fr-FR" sz="2000"/>
            </a:p>
          </p:txBody>
        </p:sp>
        <p:sp>
          <p:nvSpPr>
            <p:cNvPr id="22571" name="Freeform 171"/>
            <p:cNvSpPr>
              <a:spLocks/>
            </p:cNvSpPr>
            <p:nvPr/>
          </p:nvSpPr>
          <p:spPr bwMode="black">
            <a:xfrm>
              <a:off x="3502" y="2334"/>
              <a:ext cx="377" cy="412"/>
            </a:xfrm>
            <a:custGeom>
              <a:avLst/>
              <a:gdLst>
                <a:gd name="T0" fmla="*/ 366 w 377"/>
                <a:gd name="T1" fmla="*/ 0 h 412"/>
                <a:gd name="T2" fmla="*/ 329 w 377"/>
                <a:gd name="T3" fmla="*/ 77 h 412"/>
                <a:gd name="T4" fmla="*/ 216 w 377"/>
                <a:gd name="T5" fmla="*/ 68 h 412"/>
                <a:gd name="T6" fmla="*/ 202 w 377"/>
                <a:gd name="T7" fmla="*/ 27 h 412"/>
                <a:gd name="T8" fmla="*/ 163 w 377"/>
                <a:gd name="T9" fmla="*/ 20 h 412"/>
                <a:gd name="T10" fmla="*/ 0 w 377"/>
                <a:gd name="T11" fmla="*/ 397 h 412"/>
                <a:gd name="T12" fmla="*/ 17 w 377"/>
                <a:gd name="T13" fmla="*/ 412 h 412"/>
                <a:gd name="T14" fmla="*/ 173 w 377"/>
                <a:gd name="T15" fmla="*/ 42 h 412"/>
                <a:gd name="T16" fmla="*/ 190 w 377"/>
                <a:gd name="T17" fmla="*/ 42 h 412"/>
                <a:gd name="T18" fmla="*/ 209 w 377"/>
                <a:gd name="T19" fmla="*/ 79 h 412"/>
                <a:gd name="T20" fmla="*/ 336 w 377"/>
                <a:gd name="T21" fmla="*/ 91 h 412"/>
                <a:gd name="T22" fmla="*/ 377 w 377"/>
                <a:gd name="T23" fmla="*/ 4 h 412"/>
                <a:gd name="T24" fmla="*/ 366 w 377"/>
                <a:gd name="T25" fmla="*/ 0 h 4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7"/>
                <a:gd name="T40" fmla="*/ 0 h 412"/>
                <a:gd name="T41" fmla="*/ 377 w 377"/>
                <a:gd name="T42" fmla="*/ 412 h 4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7" h="412">
                  <a:moveTo>
                    <a:pt x="366" y="0"/>
                  </a:moveTo>
                  <a:lnTo>
                    <a:pt x="329" y="77"/>
                  </a:lnTo>
                  <a:lnTo>
                    <a:pt x="216" y="68"/>
                  </a:lnTo>
                  <a:lnTo>
                    <a:pt x="202" y="27"/>
                  </a:lnTo>
                  <a:lnTo>
                    <a:pt x="163" y="20"/>
                  </a:lnTo>
                  <a:lnTo>
                    <a:pt x="0" y="397"/>
                  </a:lnTo>
                  <a:lnTo>
                    <a:pt x="17" y="412"/>
                  </a:lnTo>
                  <a:lnTo>
                    <a:pt x="173" y="42"/>
                  </a:lnTo>
                  <a:lnTo>
                    <a:pt x="190" y="42"/>
                  </a:lnTo>
                  <a:lnTo>
                    <a:pt x="209" y="79"/>
                  </a:lnTo>
                  <a:lnTo>
                    <a:pt x="336" y="91"/>
                  </a:lnTo>
                  <a:lnTo>
                    <a:pt x="377" y="4"/>
                  </a:lnTo>
                  <a:lnTo>
                    <a:pt x="366" y="0"/>
                  </a:lnTo>
                  <a:close/>
                </a:path>
              </a:pathLst>
            </a:custGeom>
            <a:solidFill>
              <a:srgbClr val="00335B"/>
            </a:solidFill>
            <a:ln w="9525">
              <a:noFill/>
              <a:round/>
              <a:headEnd/>
              <a:tailEnd/>
            </a:ln>
          </p:spPr>
          <p:txBody>
            <a:bodyPr/>
            <a:lstStyle/>
            <a:p>
              <a:pPr algn="ctr"/>
              <a:endParaRPr lang="fr-FR" sz="2000"/>
            </a:p>
          </p:txBody>
        </p:sp>
        <p:sp>
          <p:nvSpPr>
            <p:cNvPr id="22572" name="Freeform 172"/>
            <p:cNvSpPr>
              <a:spLocks/>
            </p:cNvSpPr>
            <p:nvPr/>
          </p:nvSpPr>
          <p:spPr bwMode="black">
            <a:xfrm>
              <a:off x="3422" y="2701"/>
              <a:ext cx="115" cy="46"/>
            </a:xfrm>
            <a:custGeom>
              <a:avLst/>
              <a:gdLst>
                <a:gd name="T0" fmla="*/ 0 w 115"/>
                <a:gd name="T1" fmla="*/ 0 h 46"/>
                <a:gd name="T2" fmla="*/ 108 w 115"/>
                <a:gd name="T3" fmla="*/ 32 h 46"/>
                <a:gd name="T4" fmla="*/ 115 w 115"/>
                <a:gd name="T5" fmla="*/ 46 h 46"/>
                <a:gd name="T6" fmla="*/ 8 w 115"/>
                <a:gd name="T7" fmla="*/ 19 h 46"/>
                <a:gd name="T8" fmla="*/ 7 w 115"/>
                <a:gd name="T9" fmla="*/ 15 h 46"/>
                <a:gd name="T10" fmla="*/ 3 w 115"/>
                <a:gd name="T11" fmla="*/ 7 h 46"/>
                <a:gd name="T12" fmla="*/ 0 w 115"/>
                <a:gd name="T13" fmla="*/ 0 h 46"/>
                <a:gd name="T14" fmla="*/ 0 w 115"/>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115"/>
                <a:gd name="T25" fmla="*/ 0 h 46"/>
                <a:gd name="T26" fmla="*/ 115 w 115"/>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 h="46">
                  <a:moveTo>
                    <a:pt x="0" y="0"/>
                  </a:moveTo>
                  <a:lnTo>
                    <a:pt x="108" y="32"/>
                  </a:lnTo>
                  <a:lnTo>
                    <a:pt x="115" y="46"/>
                  </a:lnTo>
                  <a:lnTo>
                    <a:pt x="8" y="19"/>
                  </a:lnTo>
                  <a:lnTo>
                    <a:pt x="7" y="15"/>
                  </a:lnTo>
                  <a:lnTo>
                    <a:pt x="3" y="7"/>
                  </a:lnTo>
                  <a:lnTo>
                    <a:pt x="0" y="0"/>
                  </a:lnTo>
                  <a:close/>
                </a:path>
              </a:pathLst>
            </a:custGeom>
            <a:solidFill>
              <a:srgbClr val="00335B"/>
            </a:solidFill>
            <a:ln w="9525">
              <a:noFill/>
              <a:round/>
              <a:headEnd/>
              <a:tailEnd/>
            </a:ln>
          </p:spPr>
          <p:txBody>
            <a:bodyPr/>
            <a:lstStyle/>
            <a:p>
              <a:pPr algn="ctr"/>
              <a:endParaRPr lang="fr-FR" sz="2000"/>
            </a:p>
          </p:txBody>
        </p:sp>
        <p:sp>
          <p:nvSpPr>
            <p:cNvPr id="22573" name="Freeform 173"/>
            <p:cNvSpPr>
              <a:spLocks/>
            </p:cNvSpPr>
            <p:nvPr/>
          </p:nvSpPr>
          <p:spPr bwMode="black">
            <a:xfrm>
              <a:off x="3498" y="2733"/>
              <a:ext cx="357" cy="419"/>
            </a:xfrm>
            <a:custGeom>
              <a:avLst/>
              <a:gdLst>
                <a:gd name="T0" fmla="*/ 45 w 357"/>
                <a:gd name="T1" fmla="*/ 0 h 419"/>
                <a:gd name="T2" fmla="*/ 357 w 357"/>
                <a:gd name="T3" fmla="*/ 65 h 419"/>
                <a:gd name="T4" fmla="*/ 286 w 357"/>
                <a:gd name="T5" fmla="*/ 229 h 419"/>
                <a:gd name="T6" fmla="*/ 338 w 357"/>
                <a:gd name="T7" fmla="*/ 260 h 419"/>
                <a:gd name="T8" fmla="*/ 338 w 357"/>
                <a:gd name="T9" fmla="*/ 309 h 419"/>
                <a:gd name="T10" fmla="*/ 316 w 357"/>
                <a:gd name="T11" fmla="*/ 340 h 419"/>
                <a:gd name="T12" fmla="*/ 294 w 357"/>
                <a:gd name="T13" fmla="*/ 358 h 419"/>
                <a:gd name="T14" fmla="*/ 272 w 357"/>
                <a:gd name="T15" fmla="*/ 365 h 419"/>
                <a:gd name="T16" fmla="*/ 251 w 357"/>
                <a:gd name="T17" fmla="*/ 361 h 419"/>
                <a:gd name="T18" fmla="*/ 232 w 357"/>
                <a:gd name="T19" fmla="*/ 349 h 419"/>
                <a:gd name="T20" fmla="*/ 213 w 357"/>
                <a:gd name="T21" fmla="*/ 327 h 419"/>
                <a:gd name="T22" fmla="*/ 196 w 357"/>
                <a:gd name="T23" fmla="*/ 299 h 419"/>
                <a:gd name="T24" fmla="*/ 181 w 357"/>
                <a:gd name="T25" fmla="*/ 266 h 419"/>
                <a:gd name="T26" fmla="*/ 105 w 357"/>
                <a:gd name="T27" fmla="*/ 269 h 419"/>
                <a:gd name="T28" fmla="*/ 36 w 357"/>
                <a:gd name="T29" fmla="*/ 419 h 419"/>
                <a:gd name="T30" fmla="*/ 17 w 357"/>
                <a:gd name="T31" fmla="*/ 412 h 419"/>
                <a:gd name="T32" fmla="*/ 91 w 357"/>
                <a:gd name="T33" fmla="*/ 249 h 419"/>
                <a:gd name="T34" fmla="*/ 195 w 357"/>
                <a:gd name="T35" fmla="*/ 249 h 419"/>
                <a:gd name="T36" fmla="*/ 210 w 357"/>
                <a:gd name="T37" fmla="*/ 280 h 419"/>
                <a:gd name="T38" fmla="*/ 225 w 357"/>
                <a:gd name="T39" fmla="*/ 306 h 419"/>
                <a:gd name="T40" fmla="*/ 242 w 357"/>
                <a:gd name="T41" fmla="*/ 327 h 419"/>
                <a:gd name="T42" fmla="*/ 260 w 357"/>
                <a:gd name="T43" fmla="*/ 340 h 419"/>
                <a:gd name="T44" fmla="*/ 279 w 357"/>
                <a:gd name="T45" fmla="*/ 344 h 419"/>
                <a:gd name="T46" fmla="*/ 295 w 357"/>
                <a:gd name="T47" fmla="*/ 336 h 419"/>
                <a:gd name="T48" fmla="*/ 310 w 357"/>
                <a:gd name="T49" fmla="*/ 316 h 419"/>
                <a:gd name="T50" fmla="*/ 323 w 357"/>
                <a:gd name="T51" fmla="*/ 283 h 419"/>
                <a:gd name="T52" fmla="*/ 267 w 357"/>
                <a:gd name="T53" fmla="*/ 236 h 419"/>
                <a:gd name="T54" fmla="*/ 337 w 357"/>
                <a:gd name="T55" fmla="*/ 84 h 419"/>
                <a:gd name="T56" fmla="*/ 0 w 357"/>
                <a:gd name="T57" fmla="*/ 6 h 419"/>
                <a:gd name="T58" fmla="*/ 45 w 357"/>
                <a:gd name="T59" fmla="*/ 0 h 41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7"/>
                <a:gd name="T91" fmla="*/ 0 h 419"/>
                <a:gd name="T92" fmla="*/ 357 w 357"/>
                <a:gd name="T93" fmla="*/ 419 h 41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7" h="419">
                  <a:moveTo>
                    <a:pt x="45" y="0"/>
                  </a:moveTo>
                  <a:lnTo>
                    <a:pt x="357" y="65"/>
                  </a:lnTo>
                  <a:lnTo>
                    <a:pt x="286" y="229"/>
                  </a:lnTo>
                  <a:lnTo>
                    <a:pt x="338" y="260"/>
                  </a:lnTo>
                  <a:lnTo>
                    <a:pt x="338" y="309"/>
                  </a:lnTo>
                  <a:lnTo>
                    <a:pt x="316" y="340"/>
                  </a:lnTo>
                  <a:lnTo>
                    <a:pt x="294" y="358"/>
                  </a:lnTo>
                  <a:lnTo>
                    <a:pt x="272" y="365"/>
                  </a:lnTo>
                  <a:lnTo>
                    <a:pt x="251" y="361"/>
                  </a:lnTo>
                  <a:lnTo>
                    <a:pt x="232" y="349"/>
                  </a:lnTo>
                  <a:lnTo>
                    <a:pt x="213" y="327"/>
                  </a:lnTo>
                  <a:lnTo>
                    <a:pt x="196" y="299"/>
                  </a:lnTo>
                  <a:lnTo>
                    <a:pt x="181" y="266"/>
                  </a:lnTo>
                  <a:lnTo>
                    <a:pt x="105" y="269"/>
                  </a:lnTo>
                  <a:lnTo>
                    <a:pt x="36" y="419"/>
                  </a:lnTo>
                  <a:lnTo>
                    <a:pt x="17" y="412"/>
                  </a:lnTo>
                  <a:lnTo>
                    <a:pt x="91" y="249"/>
                  </a:lnTo>
                  <a:lnTo>
                    <a:pt x="195" y="249"/>
                  </a:lnTo>
                  <a:lnTo>
                    <a:pt x="210" y="280"/>
                  </a:lnTo>
                  <a:lnTo>
                    <a:pt x="225" y="306"/>
                  </a:lnTo>
                  <a:lnTo>
                    <a:pt x="242" y="327"/>
                  </a:lnTo>
                  <a:lnTo>
                    <a:pt x="260" y="340"/>
                  </a:lnTo>
                  <a:lnTo>
                    <a:pt x="279" y="344"/>
                  </a:lnTo>
                  <a:lnTo>
                    <a:pt x="295" y="336"/>
                  </a:lnTo>
                  <a:lnTo>
                    <a:pt x="310" y="316"/>
                  </a:lnTo>
                  <a:lnTo>
                    <a:pt x="323" y="283"/>
                  </a:lnTo>
                  <a:lnTo>
                    <a:pt x="267" y="236"/>
                  </a:lnTo>
                  <a:lnTo>
                    <a:pt x="337" y="84"/>
                  </a:lnTo>
                  <a:lnTo>
                    <a:pt x="0" y="6"/>
                  </a:lnTo>
                  <a:lnTo>
                    <a:pt x="45" y="0"/>
                  </a:lnTo>
                  <a:close/>
                </a:path>
              </a:pathLst>
            </a:custGeom>
            <a:solidFill>
              <a:srgbClr val="8C4400"/>
            </a:solidFill>
            <a:ln w="9525">
              <a:noFill/>
              <a:round/>
              <a:headEnd/>
              <a:tailEnd/>
            </a:ln>
          </p:spPr>
          <p:txBody>
            <a:bodyPr/>
            <a:lstStyle/>
            <a:p>
              <a:pPr algn="ctr"/>
              <a:endParaRPr lang="fr-FR" sz="2000"/>
            </a:p>
          </p:txBody>
        </p:sp>
        <p:sp>
          <p:nvSpPr>
            <p:cNvPr id="22574" name="Freeform 174"/>
            <p:cNvSpPr>
              <a:spLocks/>
            </p:cNvSpPr>
            <p:nvPr/>
          </p:nvSpPr>
          <p:spPr bwMode="black">
            <a:xfrm>
              <a:off x="3878" y="2305"/>
              <a:ext cx="301" cy="64"/>
            </a:xfrm>
            <a:custGeom>
              <a:avLst/>
              <a:gdLst>
                <a:gd name="T0" fmla="*/ 0 w 301"/>
                <a:gd name="T1" fmla="*/ 0 h 64"/>
                <a:gd name="T2" fmla="*/ 301 w 301"/>
                <a:gd name="T3" fmla="*/ 47 h 64"/>
                <a:gd name="T4" fmla="*/ 291 w 301"/>
                <a:gd name="T5" fmla="*/ 64 h 64"/>
                <a:gd name="T6" fmla="*/ 1 w 301"/>
                <a:gd name="T7" fmla="*/ 16 h 64"/>
                <a:gd name="T8" fmla="*/ 0 w 301"/>
                <a:gd name="T9" fmla="*/ 0 h 64"/>
                <a:gd name="T10" fmla="*/ 0 60000 65536"/>
                <a:gd name="T11" fmla="*/ 0 60000 65536"/>
                <a:gd name="T12" fmla="*/ 0 60000 65536"/>
                <a:gd name="T13" fmla="*/ 0 60000 65536"/>
                <a:gd name="T14" fmla="*/ 0 60000 65536"/>
                <a:gd name="T15" fmla="*/ 0 w 301"/>
                <a:gd name="T16" fmla="*/ 0 h 64"/>
                <a:gd name="T17" fmla="*/ 301 w 301"/>
                <a:gd name="T18" fmla="*/ 64 h 64"/>
              </a:gdLst>
              <a:ahLst/>
              <a:cxnLst>
                <a:cxn ang="T10">
                  <a:pos x="T0" y="T1"/>
                </a:cxn>
                <a:cxn ang="T11">
                  <a:pos x="T2" y="T3"/>
                </a:cxn>
                <a:cxn ang="T12">
                  <a:pos x="T4" y="T5"/>
                </a:cxn>
                <a:cxn ang="T13">
                  <a:pos x="T6" y="T7"/>
                </a:cxn>
                <a:cxn ang="T14">
                  <a:pos x="T8" y="T9"/>
                </a:cxn>
              </a:cxnLst>
              <a:rect l="T15" t="T16" r="T17" b="T18"/>
              <a:pathLst>
                <a:path w="301" h="64">
                  <a:moveTo>
                    <a:pt x="0" y="0"/>
                  </a:moveTo>
                  <a:lnTo>
                    <a:pt x="301" y="47"/>
                  </a:lnTo>
                  <a:lnTo>
                    <a:pt x="291" y="64"/>
                  </a:lnTo>
                  <a:lnTo>
                    <a:pt x="1" y="16"/>
                  </a:lnTo>
                  <a:lnTo>
                    <a:pt x="0" y="0"/>
                  </a:lnTo>
                  <a:close/>
                </a:path>
              </a:pathLst>
            </a:custGeom>
            <a:solidFill>
              <a:srgbClr val="00335B"/>
            </a:solidFill>
            <a:ln w="9525">
              <a:noFill/>
              <a:round/>
              <a:headEnd/>
              <a:tailEnd/>
            </a:ln>
          </p:spPr>
          <p:txBody>
            <a:bodyPr/>
            <a:lstStyle/>
            <a:p>
              <a:pPr algn="ctr"/>
              <a:endParaRPr lang="fr-FR" sz="2000"/>
            </a:p>
          </p:txBody>
        </p:sp>
        <p:sp>
          <p:nvSpPr>
            <p:cNvPr id="22575" name="Freeform 175"/>
            <p:cNvSpPr>
              <a:spLocks/>
            </p:cNvSpPr>
            <p:nvPr/>
          </p:nvSpPr>
          <p:spPr bwMode="black">
            <a:xfrm>
              <a:off x="4058" y="2364"/>
              <a:ext cx="148" cy="344"/>
            </a:xfrm>
            <a:custGeom>
              <a:avLst/>
              <a:gdLst>
                <a:gd name="T0" fmla="*/ 129 w 148"/>
                <a:gd name="T1" fmla="*/ 5 h 344"/>
                <a:gd name="T2" fmla="*/ 0 w 148"/>
                <a:gd name="T3" fmla="*/ 344 h 344"/>
                <a:gd name="T4" fmla="*/ 17 w 148"/>
                <a:gd name="T5" fmla="*/ 344 h 344"/>
                <a:gd name="T6" fmla="*/ 148 w 148"/>
                <a:gd name="T7" fmla="*/ 0 h 344"/>
                <a:gd name="T8" fmla="*/ 129 w 148"/>
                <a:gd name="T9" fmla="*/ 5 h 344"/>
                <a:gd name="T10" fmla="*/ 0 60000 65536"/>
                <a:gd name="T11" fmla="*/ 0 60000 65536"/>
                <a:gd name="T12" fmla="*/ 0 60000 65536"/>
                <a:gd name="T13" fmla="*/ 0 60000 65536"/>
                <a:gd name="T14" fmla="*/ 0 60000 65536"/>
                <a:gd name="T15" fmla="*/ 0 w 148"/>
                <a:gd name="T16" fmla="*/ 0 h 344"/>
                <a:gd name="T17" fmla="*/ 148 w 148"/>
                <a:gd name="T18" fmla="*/ 344 h 344"/>
              </a:gdLst>
              <a:ahLst/>
              <a:cxnLst>
                <a:cxn ang="T10">
                  <a:pos x="T0" y="T1"/>
                </a:cxn>
                <a:cxn ang="T11">
                  <a:pos x="T2" y="T3"/>
                </a:cxn>
                <a:cxn ang="T12">
                  <a:pos x="T4" y="T5"/>
                </a:cxn>
                <a:cxn ang="T13">
                  <a:pos x="T6" y="T7"/>
                </a:cxn>
                <a:cxn ang="T14">
                  <a:pos x="T8" y="T9"/>
                </a:cxn>
              </a:cxnLst>
              <a:rect l="T15" t="T16" r="T17" b="T18"/>
              <a:pathLst>
                <a:path w="148" h="344">
                  <a:moveTo>
                    <a:pt x="129" y="5"/>
                  </a:moveTo>
                  <a:lnTo>
                    <a:pt x="0" y="344"/>
                  </a:lnTo>
                  <a:lnTo>
                    <a:pt x="17" y="344"/>
                  </a:lnTo>
                  <a:lnTo>
                    <a:pt x="148" y="0"/>
                  </a:lnTo>
                  <a:lnTo>
                    <a:pt x="129" y="5"/>
                  </a:lnTo>
                  <a:close/>
                </a:path>
              </a:pathLst>
            </a:custGeom>
            <a:solidFill>
              <a:srgbClr val="00335B"/>
            </a:solidFill>
            <a:ln w="9525">
              <a:noFill/>
              <a:round/>
              <a:headEnd/>
              <a:tailEnd/>
            </a:ln>
          </p:spPr>
          <p:txBody>
            <a:bodyPr/>
            <a:lstStyle/>
            <a:p>
              <a:pPr algn="ctr"/>
              <a:endParaRPr lang="fr-FR" sz="2000"/>
            </a:p>
          </p:txBody>
        </p:sp>
        <p:sp>
          <p:nvSpPr>
            <p:cNvPr id="22576" name="Freeform 176"/>
            <p:cNvSpPr>
              <a:spLocks/>
            </p:cNvSpPr>
            <p:nvPr/>
          </p:nvSpPr>
          <p:spPr bwMode="black">
            <a:xfrm>
              <a:off x="4179" y="2352"/>
              <a:ext cx="267" cy="58"/>
            </a:xfrm>
            <a:custGeom>
              <a:avLst/>
              <a:gdLst>
                <a:gd name="T0" fmla="*/ 262 w 267"/>
                <a:gd name="T1" fmla="*/ 46 h 58"/>
                <a:gd name="T2" fmla="*/ 0 w 267"/>
                <a:gd name="T3" fmla="*/ 0 h 58"/>
                <a:gd name="T4" fmla="*/ 0 w 267"/>
                <a:gd name="T5" fmla="*/ 17 h 58"/>
                <a:gd name="T6" fmla="*/ 267 w 267"/>
                <a:gd name="T7" fmla="*/ 58 h 58"/>
                <a:gd name="T8" fmla="*/ 262 w 267"/>
                <a:gd name="T9" fmla="*/ 46 h 58"/>
                <a:gd name="T10" fmla="*/ 0 60000 65536"/>
                <a:gd name="T11" fmla="*/ 0 60000 65536"/>
                <a:gd name="T12" fmla="*/ 0 60000 65536"/>
                <a:gd name="T13" fmla="*/ 0 60000 65536"/>
                <a:gd name="T14" fmla="*/ 0 60000 65536"/>
                <a:gd name="T15" fmla="*/ 0 w 267"/>
                <a:gd name="T16" fmla="*/ 0 h 58"/>
                <a:gd name="T17" fmla="*/ 267 w 267"/>
                <a:gd name="T18" fmla="*/ 58 h 58"/>
              </a:gdLst>
              <a:ahLst/>
              <a:cxnLst>
                <a:cxn ang="T10">
                  <a:pos x="T0" y="T1"/>
                </a:cxn>
                <a:cxn ang="T11">
                  <a:pos x="T2" y="T3"/>
                </a:cxn>
                <a:cxn ang="T12">
                  <a:pos x="T4" y="T5"/>
                </a:cxn>
                <a:cxn ang="T13">
                  <a:pos x="T6" y="T7"/>
                </a:cxn>
                <a:cxn ang="T14">
                  <a:pos x="T8" y="T9"/>
                </a:cxn>
              </a:cxnLst>
              <a:rect l="T15" t="T16" r="T17" b="T18"/>
              <a:pathLst>
                <a:path w="267" h="58">
                  <a:moveTo>
                    <a:pt x="262" y="46"/>
                  </a:moveTo>
                  <a:lnTo>
                    <a:pt x="0" y="0"/>
                  </a:lnTo>
                  <a:lnTo>
                    <a:pt x="0" y="17"/>
                  </a:lnTo>
                  <a:lnTo>
                    <a:pt x="267" y="58"/>
                  </a:lnTo>
                  <a:lnTo>
                    <a:pt x="262" y="46"/>
                  </a:lnTo>
                  <a:close/>
                </a:path>
              </a:pathLst>
            </a:custGeom>
            <a:solidFill>
              <a:srgbClr val="00335B"/>
            </a:solidFill>
            <a:ln w="9525">
              <a:noFill/>
              <a:round/>
              <a:headEnd/>
              <a:tailEnd/>
            </a:ln>
          </p:spPr>
          <p:txBody>
            <a:bodyPr/>
            <a:lstStyle/>
            <a:p>
              <a:pPr algn="ctr"/>
              <a:endParaRPr lang="fr-FR" sz="2000"/>
            </a:p>
          </p:txBody>
        </p:sp>
        <p:sp>
          <p:nvSpPr>
            <p:cNvPr id="22577" name="Freeform 177"/>
            <p:cNvSpPr>
              <a:spLocks/>
            </p:cNvSpPr>
            <p:nvPr/>
          </p:nvSpPr>
          <p:spPr bwMode="auto">
            <a:xfrm>
              <a:off x="3826" y="2800"/>
              <a:ext cx="302" cy="80"/>
            </a:xfrm>
            <a:custGeom>
              <a:avLst/>
              <a:gdLst>
                <a:gd name="T0" fmla="*/ 0 w 302"/>
                <a:gd name="T1" fmla="*/ 0 h 80"/>
                <a:gd name="T2" fmla="*/ 302 w 302"/>
                <a:gd name="T3" fmla="*/ 63 h 80"/>
                <a:gd name="T4" fmla="*/ 291 w 302"/>
                <a:gd name="T5" fmla="*/ 80 h 80"/>
                <a:gd name="T6" fmla="*/ 0 w 302"/>
                <a:gd name="T7" fmla="*/ 17 h 80"/>
                <a:gd name="T8" fmla="*/ 0 w 302"/>
                <a:gd name="T9" fmla="*/ 0 h 80"/>
                <a:gd name="T10" fmla="*/ 0 60000 65536"/>
                <a:gd name="T11" fmla="*/ 0 60000 65536"/>
                <a:gd name="T12" fmla="*/ 0 60000 65536"/>
                <a:gd name="T13" fmla="*/ 0 60000 65536"/>
                <a:gd name="T14" fmla="*/ 0 60000 65536"/>
                <a:gd name="T15" fmla="*/ 0 w 302"/>
                <a:gd name="T16" fmla="*/ 0 h 80"/>
                <a:gd name="T17" fmla="*/ 302 w 302"/>
                <a:gd name="T18" fmla="*/ 80 h 80"/>
              </a:gdLst>
              <a:ahLst/>
              <a:cxnLst>
                <a:cxn ang="T10">
                  <a:pos x="T0" y="T1"/>
                </a:cxn>
                <a:cxn ang="T11">
                  <a:pos x="T2" y="T3"/>
                </a:cxn>
                <a:cxn ang="T12">
                  <a:pos x="T4" y="T5"/>
                </a:cxn>
                <a:cxn ang="T13">
                  <a:pos x="T6" y="T7"/>
                </a:cxn>
                <a:cxn ang="T14">
                  <a:pos x="T8" y="T9"/>
                </a:cxn>
              </a:cxnLst>
              <a:rect l="T15" t="T16" r="T17" b="T18"/>
              <a:pathLst>
                <a:path w="302" h="80">
                  <a:moveTo>
                    <a:pt x="0" y="0"/>
                  </a:moveTo>
                  <a:lnTo>
                    <a:pt x="302" y="63"/>
                  </a:lnTo>
                  <a:lnTo>
                    <a:pt x="291" y="80"/>
                  </a:lnTo>
                  <a:lnTo>
                    <a:pt x="0" y="17"/>
                  </a:lnTo>
                  <a:lnTo>
                    <a:pt x="0" y="0"/>
                  </a:lnTo>
                  <a:close/>
                </a:path>
              </a:pathLst>
            </a:custGeom>
            <a:solidFill>
              <a:srgbClr val="8C4400"/>
            </a:solidFill>
            <a:ln w="9525">
              <a:noFill/>
              <a:round/>
              <a:headEnd/>
              <a:tailEnd/>
            </a:ln>
          </p:spPr>
          <p:txBody>
            <a:bodyPr/>
            <a:lstStyle/>
            <a:p>
              <a:pPr algn="ctr"/>
              <a:endParaRPr lang="fr-FR" sz="2000"/>
            </a:p>
          </p:txBody>
        </p:sp>
        <p:sp>
          <p:nvSpPr>
            <p:cNvPr id="22578" name="Freeform 178"/>
            <p:cNvSpPr>
              <a:spLocks/>
            </p:cNvSpPr>
            <p:nvPr/>
          </p:nvSpPr>
          <p:spPr bwMode="black">
            <a:xfrm>
              <a:off x="4441" y="2080"/>
              <a:ext cx="141" cy="330"/>
            </a:xfrm>
            <a:custGeom>
              <a:avLst/>
              <a:gdLst>
                <a:gd name="T0" fmla="*/ 0 w 141"/>
                <a:gd name="T1" fmla="*/ 318 h 330"/>
                <a:gd name="T2" fmla="*/ 124 w 141"/>
                <a:gd name="T3" fmla="*/ 0 h 330"/>
                <a:gd name="T4" fmla="*/ 141 w 141"/>
                <a:gd name="T5" fmla="*/ 5 h 330"/>
                <a:gd name="T6" fmla="*/ 10 w 141"/>
                <a:gd name="T7" fmla="*/ 330 h 330"/>
                <a:gd name="T8" fmla="*/ 10 w 141"/>
                <a:gd name="T9" fmla="*/ 322 h 330"/>
                <a:gd name="T10" fmla="*/ 6 w 141"/>
                <a:gd name="T11" fmla="*/ 319 h 330"/>
                <a:gd name="T12" fmla="*/ 3 w 141"/>
                <a:gd name="T13" fmla="*/ 318 h 330"/>
                <a:gd name="T14" fmla="*/ 0 w 141"/>
                <a:gd name="T15" fmla="*/ 318 h 330"/>
                <a:gd name="T16" fmla="*/ 0 60000 65536"/>
                <a:gd name="T17" fmla="*/ 0 60000 65536"/>
                <a:gd name="T18" fmla="*/ 0 60000 65536"/>
                <a:gd name="T19" fmla="*/ 0 60000 65536"/>
                <a:gd name="T20" fmla="*/ 0 60000 65536"/>
                <a:gd name="T21" fmla="*/ 0 60000 65536"/>
                <a:gd name="T22" fmla="*/ 0 60000 65536"/>
                <a:gd name="T23" fmla="*/ 0 60000 65536"/>
                <a:gd name="T24" fmla="*/ 0 w 141"/>
                <a:gd name="T25" fmla="*/ 0 h 330"/>
                <a:gd name="T26" fmla="*/ 141 w 141"/>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 h="330">
                  <a:moveTo>
                    <a:pt x="0" y="318"/>
                  </a:moveTo>
                  <a:lnTo>
                    <a:pt x="124" y="0"/>
                  </a:lnTo>
                  <a:lnTo>
                    <a:pt x="141" y="5"/>
                  </a:lnTo>
                  <a:lnTo>
                    <a:pt x="10" y="330"/>
                  </a:lnTo>
                  <a:lnTo>
                    <a:pt x="10" y="322"/>
                  </a:lnTo>
                  <a:lnTo>
                    <a:pt x="6" y="319"/>
                  </a:lnTo>
                  <a:lnTo>
                    <a:pt x="3" y="318"/>
                  </a:lnTo>
                  <a:lnTo>
                    <a:pt x="0" y="318"/>
                  </a:lnTo>
                  <a:close/>
                </a:path>
              </a:pathLst>
            </a:custGeom>
            <a:solidFill>
              <a:srgbClr val="8C4400"/>
            </a:solidFill>
            <a:ln w="9525">
              <a:noFill/>
              <a:round/>
              <a:headEnd/>
              <a:tailEnd/>
            </a:ln>
          </p:spPr>
          <p:txBody>
            <a:bodyPr/>
            <a:lstStyle/>
            <a:p>
              <a:pPr algn="ctr"/>
              <a:endParaRPr lang="fr-FR" sz="2000"/>
            </a:p>
          </p:txBody>
        </p:sp>
        <p:sp>
          <p:nvSpPr>
            <p:cNvPr id="22579" name="Freeform 179"/>
            <p:cNvSpPr>
              <a:spLocks/>
            </p:cNvSpPr>
            <p:nvPr/>
          </p:nvSpPr>
          <p:spPr bwMode="black">
            <a:xfrm>
              <a:off x="4378" y="2394"/>
              <a:ext cx="81" cy="180"/>
            </a:xfrm>
            <a:custGeom>
              <a:avLst/>
              <a:gdLst>
                <a:gd name="T0" fmla="*/ 63 w 81"/>
                <a:gd name="T1" fmla="*/ 4 h 180"/>
                <a:gd name="T2" fmla="*/ 0 w 81"/>
                <a:gd name="T3" fmla="*/ 180 h 180"/>
                <a:gd name="T4" fmla="*/ 21 w 81"/>
                <a:gd name="T5" fmla="*/ 180 h 180"/>
                <a:gd name="T6" fmla="*/ 81 w 81"/>
                <a:gd name="T7" fmla="*/ 0 h 180"/>
                <a:gd name="T8" fmla="*/ 63 w 81"/>
                <a:gd name="T9" fmla="*/ 4 h 180"/>
                <a:gd name="T10" fmla="*/ 0 60000 65536"/>
                <a:gd name="T11" fmla="*/ 0 60000 65536"/>
                <a:gd name="T12" fmla="*/ 0 60000 65536"/>
                <a:gd name="T13" fmla="*/ 0 60000 65536"/>
                <a:gd name="T14" fmla="*/ 0 60000 65536"/>
                <a:gd name="T15" fmla="*/ 0 w 81"/>
                <a:gd name="T16" fmla="*/ 0 h 180"/>
                <a:gd name="T17" fmla="*/ 81 w 81"/>
                <a:gd name="T18" fmla="*/ 180 h 180"/>
              </a:gdLst>
              <a:ahLst/>
              <a:cxnLst>
                <a:cxn ang="T10">
                  <a:pos x="T0" y="T1"/>
                </a:cxn>
                <a:cxn ang="T11">
                  <a:pos x="T2" y="T3"/>
                </a:cxn>
                <a:cxn ang="T12">
                  <a:pos x="T4" y="T5"/>
                </a:cxn>
                <a:cxn ang="T13">
                  <a:pos x="T6" y="T7"/>
                </a:cxn>
                <a:cxn ang="T14">
                  <a:pos x="T8" y="T9"/>
                </a:cxn>
              </a:cxnLst>
              <a:rect l="T15" t="T16" r="T17" b="T18"/>
              <a:pathLst>
                <a:path w="81" h="180">
                  <a:moveTo>
                    <a:pt x="63" y="4"/>
                  </a:moveTo>
                  <a:lnTo>
                    <a:pt x="0" y="180"/>
                  </a:lnTo>
                  <a:lnTo>
                    <a:pt x="21" y="180"/>
                  </a:lnTo>
                  <a:lnTo>
                    <a:pt x="81" y="0"/>
                  </a:lnTo>
                  <a:lnTo>
                    <a:pt x="63" y="4"/>
                  </a:lnTo>
                  <a:close/>
                </a:path>
              </a:pathLst>
            </a:custGeom>
            <a:solidFill>
              <a:srgbClr val="00335B"/>
            </a:solidFill>
            <a:ln w="9525">
              <a:noFill/>
              <a:round/>
              <a:headEnd/>
              <a:tailEnd/>
            </a:ln>
          </p:spPr>
          <p:txBody>
            <a:bodyPr/>
            <a:lstStyle/>
            <a:p>
              <a:pPr algn="ctr"/>
              <a:endParaRPr lang="fr-FR" sz="2000"/>
            </a:p>
          </p:txBody>
        </p:sp>
        <p:sp>
          <p:nvSpPr>
            <p:cNvPr id="22580" name="Freeform 180"/>
            <p:cNvSpPr>
              <a:spLocks/>
            </p:cNvSpPr>
            <p:nvPr/>
          </p:nvSpPr>
          <p:spPr bwMode="black">
            <a:xfrm>
              <a:off x="4447" y="2359"/>
              <a:ext cx="278" cy="100"/>
            </a:xfrm>
            <a:custGeom>
              <a:avLst/>
              <a:gdLst>
                <a:gd name="T0" fmla="*/ 4 w 278"/>
                <a:gd name="T1" fmla="*/ 39 h 100"/>
                <a:gd name="T2" fmla="*/ 119 w 278"/>
                <a:gd name="T3" fmla="*/ 57 h 100"/>
                <a:gd name="T4" fmla="*/ 139 w 278"/>
                <a:gd name="T5" fmla="*/ 0 h 100"/>
                <a:gd name="T6" fmla="*/ 205 w 278"/>
                <a:gd name="T7" fmla="*/ 11 h 100"/>
                <a:gd name="T8" fmla="*/ 187 w 278"/>
                <a:gd name="T9" fmla="*/ 69 h 100"/>
                <a:gd name="T10" fmla="*/ 278 w 278"/>
                <a:gd name="T11" fmla="*/ 81 h 100"/>
                <a:gd name="T12" fmla="*/ 268 w 278"/>
                <a:gd name="T13" fmla="*/ 100 h 100"/>
                <a:gd name="T14" fmla="*/ 159 w 278"/>
                <a:gd name="T15" fmla="*/ 83 h 100"/>
                <a:gd name="T16" fmla="*/ 178 w 278"/>
                <a:gd name="T17" fmla="*/ 27 h 100"/>
                <a:gd name="T18" fmla="*/ 149 w 278"/>
                <a:gd name="T19" fmla="*/ 23 h 100"/>
                <a:gd name="T20" fmla="*/ 128 w 278"/>
                <a:gd name="T21" fmla="*/ 81 h 100"/>
                <a:gd name="T22" fmla="*/ 0 w 278"/>
                <a:gd name="T23" fmla="*/ 57 h 100"/>
                <a:gd name="T24" fmla="*/ 4 w 278"/>
                <a:gd name="T25" fmla="*/ 39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8"/>
                <a:gd name="T40" fmla="*/ 0 h 100"/>
                <a:gd name="T41" fmla="*/ 278 w 278"/>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8" h="100">
                  <a:moveTo>
                    <a:pt x="4" y="39"/>
                  </a:moveTo>
                  <a:lnTo>
                    <a:pt x="119" y="57"/>
                  </a:lnTo>
                  <a:lnTo>
                    <a:pt x="139" y="0"/>
                  </a:lnTo>
                  <a:lnTo>
                    <a:pt x="205" y="11"/>
                  </a:lnTo>
                  <a:lnTo>
                    <a:pt x="187" y="69"/>
                  </a:lnTo>
                  <a:lnTo>
                    <a:pt x="278" y="81"/>
                  </a:lnTo>
                  <a:lnTo>
                    <a:pt x="268" y="100"/>
                  </a:lnTo>
                  <a:lnTo>
                    <a:pt x="159" y="83"/>
                  </a:lnTo>
                  <a:lnTo>
                    <a:pt x="178" y="27"/>
                  </a:lnTo>
                  <a:lnTo>
                    <a:pt x="149" y="23"/>
                  </a:lnTo>
                  <a:lnTo>
                    <a:pt x="128" y="81"/>
                  </a:lnTo>
                  <a:lnTo>
                    <a:pt x="0" y="57"/>
                  </a:lnTo>
                  <a:lnTo>
                    <a:pt x="4" y="39"/>
                  </a:lnTo>
                  <a:close/>
                </a:path>
              </a:pathLst>
            </a:custGeom>
            <a:solidFill>
              <a:srgbClr val="8C4400"/>
            </a:solidFill>
            <a:ln w="9525">
              <a:noFill/>
              <a:round/>
              <a:headEnd/>
              <a:tailEnd/>
            </a:ln>
          </p:spPr>
          <p:txBody>
            <a:bodyPr/>
            <a:lstStyle/>
            <a:p>
              <a:pPr algn="ctr"/>
              <a:endParaRPr lang="fr-FR" sz="2000"/>
            </a:p>
          </p:txBody>
        </p:sp>
        <p:sp>
          <p:nvSpPr>
            <p:cNvPr id="22581" name="Freeform 181"/>
            <p:cNvSpPr>
              <a:spLocks/>
            </p:cNvSpPr>
            <p:nvPr/>
          </p:nvSpPr>
          <p:spPr bwMode="blackWhite">
            <a:xfrm>
              <a:off x="4081" y="3240"/>
              <a:ext cx="535" cy="456"/>
            </a:xfrm>
            <a:custGeom>
              <a:avLst/>
              <a:gdLst>
                <a:gd name="T0" fmla="*/ 287 w 535"/>
                <a:gd name="T1" fmla="*/ 0 h 456"/>
                <a:gd name="T2" fmla="*/ 535 w 535"/>
                <a:gd name="T3" fmla="*/ 129 h 456"/>
                <a:gd name="T4" fmla="*/ 304 w 535"/>
                <a:gd name="T5" fmla="*/ 456 h 456"/>
                <a:gd name="T6" fmla="*/ 0 w 535"/>
                <a:gd name="T7" fmla="*/ 288 h 456"/>
                <a:gd name="T8" fmla="*/ 89 w 535"/>
                <a:gd name="T9" fmla="*/ 185 h 456"/>
                <a:gd name="T10" fmla="*/ 43 w 535"/>
                <a:gd name="T11" fmla="*/ 135 h 456"/>
                <a:gd name="T12" fmla="*/ 62 w 535"/>
                <a:gd name="T13" fmla="*/ 78 h 456"/>
                <a:gd name="T14" fmla="*/ 114 w 535"/>
                <a:gd name="T15" fmla="*/ 5 h 456"/>
                <a:gd name="T16" fmla="*/ 175 w 535"/>
                <a:gd name="T17" fmla="*/ 26 h 456"/>
                <a:gd name="T18" fmla="*/ 226 w 535"/>
                <a:gd name="T19" fmla="*/ 62 h 456"/>
                <a:gd name="T20" fmla="*/ 287 w 535"/>
                <a:gd name="T21" fmla="*/ 0 h 4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5"/>
                <a:gd name="T34" fmla="*/ 0 h 456"/>
                <a:gd name="T35" fmla="*/ 535 w 535"/>
                <a:gd name="T36" fmla="*/ 456 h 4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5" h="456">
                  <a:moveTo>
                    <a:pt x="287" y="0"/>
                  </a:moveTo>
                  <a:lnTo>
                    <a:pt x="535" y="129"/>
                  </a:lnTo>
                  <a:lnTo>
                    <a:pt x="304" y="456"/>
                  </a:lnTo>
                  <a:lnTo>
                    <a:pt x="0" y="288"/>
                  </a:lnTo>
                  <a:lnTo>
                    <a:pt x="89" y="185"/>
                  </a:lnTo>
                  <a:lnTo>
                    <a:pt x="43" y="135"/>
                  </a:lnTo>
                  <a:lnTo>
                    <a:pt x="62" y="78"/>
                  </a:lnTo>
                  <a:lnTo>
                    <a:pt x="114" y="5"/>
                  </a:lnTo>
                  <a:lnTo>
                    <a:pt x="175" y="26"/>
                  </a:lnTo>
                  <a:lnTo>
                    <a:pt x="226" y="62"/>
                  </a:lnTo>
                  <a:lnTo>
                    <a:pt x="287" y="0"/>
                  </a:lnTo>
                  <a:close/>
                </a:path>
              </a:pathLst>
            </a:custGeom>
            <a:solidFill>
              <a:srgbClr val="D18E00"/>
            </a:solidFill>
            <a:ln w="9525">
              <a:noFill/>
              <a:round/>
              <a:headEnd/>
              <a:tailEnd/>
            </a:ln>
          </p:spPr>
          <p:txBody>
            <a:bodyPr/>
            <a:lstStyle/>
            <a:p>
              <a:pPr algn="ctr"/>
              <a:endParaRPr lang="fr-FR" sz="2000"/>
            </a:p>
          </p:txBody>
        </p:sp>
        <p:sp>
          <p:nvSpPr>
            <p:cNvPr id="22582" name="Freeform 182"/>
            <p:cNvSpPr>
              <a:spLocks/>
            </p:cNvSpPr>
            <p:nvPr/>
          </p:nvSpPr>
          <p:spPr bwMode="blackWhite">
            <a:xfrm>
              <a:off x="4483" y="2838"/>
              <a:ext cx="423" cy="398"/>
            </a:xfrm>
            <a:custGeom>
              <a:avLst/>
              <a:gdLst>
                <a:gd name="T0" fmla="*/ 241 w 423"/>
                <a:gd name="T1" fmla="*/ 176 h 398"/>
                <a:gd name="T2" fmla="*/ 63 w 423"/>
                <a:gd name="T3" fmla="*/ 227 h 398"/>
                <a:gd name="T4" fmla="*/ 41 w 423"/>
                <a:gd name="T5" fmla="*/ 236 h 398"/>
                <a:gd name="T6" fmla="*/ 23 w 423"/>
                <a:gd name="T7" fmla="*/ 245 h 398"/>
                <a:gd name="T8" fmla="*/ 11 w 423"/>
                <a:gd name="T9" fmla="*/ 254 h 398"/>
                <a:gd name="T10" fmla="*/ 4 w 423"/>
                <a:gd name="T11" fmla="*/ 264 h 398"/>
                <a:gd name="T12" fmla="*/ 0 w 423"/>
                <a:gd name="T13" fmla="*/ 277 h 398"/>
                <a:gd name="T14" fmla="*/ 1 w 423"/>
                <a:gd name="T15" fmla="*/ 291 h 398"/>
                <a:gd name="T16" fmla="*/ 5 w 423"/>
                <a:gd name="T17" fmla="*/ 309 h 398"/>
                <a:gd name="T18" fmla="*/ 14 w 423"/>
                <a:gd name="T19" fmla="*/ 333 h 398"/>
                <a:gd name="T20" fmla="*/ 135 w 423"/>
                <a:gd name="T21" fmla="*/ 334 h 398"/>
                <a:gd name="T22" fmla="*/ 149 w 423"/>
                <a:gd name="T23" fmla="*/ 398 h 398"/>
                <a:gd name="T24" fmla="*/ 423 w 423"/>
                <a:gd name="T25" fmla="*/ 339 h 398"/>
                <a:gd name="T26" fmla="*/ 401 w 423"/>
                <a:gd name="T27" fmla="*/ 159 h 398"/>
                <a:gd name="T28" fmla="*/ 315 w 423"/>
                <a:gd name="T29" fmla="*/ 174 h 398"/>
                <a:gd name="T30" fmla="*/ 307 w 423"/>
                <a:gd name="T31" fmla="*/ 120 h 398"/>
                <a:gd name="T32" fmla="*/ 334 w 423"/>
                <a:gd name="T33" fmla="*/ 95 h 398"/>
                <a:gd name="T34" fmla="*/ 340 w 423"/>
                <a:gd name="T35" fmla="*/ 76 h 398"/>
                <a:gd name="T36" fmla="*/ 340 w 423"/>
                <a:gd name="T37" fmla="*/ 56 h 398"/>
                <a:gd name="T38" fmla="*/ 336 w 423"/>
                <a:gd name="T39" fmla="*/ 38 h 398"/>
                <a:gd name="T40" fmla="*/ 327 w 423"/>
                <a:gd name="T41" fmla="*/ 22 h 398"/>
                <a:gd name="T42" fmla="*/ 314 w 423"/>
                <a:gd name="T43" fmla="*/ 9 h 398"/>
                <a:gd name="T44" fmla="*/ 297 w 423"/>
                <a:gd name="T45" fmla="*/ 2 h 398"/>
                <a:gd name="T46" fmla="*/ 276 w 423"/>
                <a:gd name="T47" fmla="*/ 0 h 398"/>
                <a:gd name="T48" fmla="*/ 251 w 423"/>
                <a:gd name="T49" fmla="*/ 4 h 398"/>
                <a:gd name="T50" fmla="*/ 234 w 423"/>
                <a:gd name="T51" fmla="*/ 11 h 398"/>
                <a:gd name="T52" fmla="*/ 220 w 423"/>
                <a:gd name="T53" fmla="*/ 22 h 398"/>
                <a:gd name="T54" fmla="*/ 211 w 423"/>
                <a:gd name="T55" fmla="*/ 38 h 398"/>
                <a:gd name="T56" fmla="*/ 205 w 423"/>
                <a:gd name="T57" fmla="*/ 55 h 398"/>
                <a:gd name="T58" fmla="*/ 205 w 423"/>
                <a:gd name="T59" fmla="*/ 73 h 398"/>
                <a:gd name="T60" fmla="*/ 212 w 423"/>
                <a:gd name="T61" fmla="*/ 89 h 398"/>
                <a:gd name="T62" fmla="*/ 225 w 423"/>
                <a:gd name="T63" fmla="*/ 102 h 398"/>
                <a:gd name="T64" fmla="*/ 246 w 423"/>
                <a:gd name="T65" fmla="*/ 110 h 398"/>
                <a:gd name="T66" fmla="*/ 241 w 423"/>
                <a:gd name="T67" fmla="*/ 176 h 3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23"/>
                <a:gd name="T103" fmla="*/ 0 h 398"/>
                <a:gd name="T104" fmla="*/ 423 w 423"/>
                <a:gd name="T105" fmla="*/ 398 h 3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23" h="398">
                  <a:moveTo>
                    <a:pt x="241" y="176"/>
                  </a:moveTo>
                  <a:lnTo>
                    <a:pt x="63" y="227"/>
                  </a:lnTo>
                  <a:lnTo>
                    <a:pt x="41" y="236"/>
                  </a:lnTo>
                  <a:lnTo>
                    <a:pt x="23" y="245"/>
                  </a:lnTo>
                  <a:lnTo>
                    <a:pt x="11" y="254"/>
                  </a:lnTo>
                  <a:lnTo>
                    <a:pt x="4" y="264"/>
                  </a:lnTo>
                  <a:lnTo>
                    <a:pt x="0" y="277"/>
                  </a:lnTo>
                  <a:lnTo>
                    <a:pt x="1" y="291"/>
                  </a:lnTo>
                  <a:lnTo>
                    <a:pt x="5" y="309"/>
                  </a:lnTo>
                  <a:lnTo>
                    <a:pt x="14" y="333"/>
                  </a:lnTo>
                  <a:lnTo>
                    <a:pt x="135" y="334"/>
                  </a:lnTo>
                  <a:lnTo>
                    <a:pt x="149" y="398"/>
                  </a:lnTo>
                  <a:lnTo>
                    <a:pt x="423" y="339"/>
                  </a:lnTo>
                  <a:lnTo>
                    <a:pt x="401" y="159"/>
                  </a:lnTo>
                  <a:lnTo>
                    <a:pt x="315" y="174"/>
                  </a:lnTo>
                  <a:lnTo>
                    <a:pt x="307" y="120"/>
                  </a:lnTo>
                  <a:lnTo>
                    <a:pt x="334" y="95"/>
                  </a:lnTo>
                  <a:lnTo>
                    <a:pt x="340" y="76"/>
                  </a:lnTo>
                  <a:lnTo>
                    <a:pt x="340" y="56"/>
                  </a:lnTo>
                  <a:lnTo>
                    <a:pt x="336" y="38"/>
                  </a:lnTo>
                  <a:lnTo>
                    <a:pt x="327" y="22"/>
                  </a:lnTo>
                  <a:lnTo>
                    <a:pt x="314" y="9"/>
                  </a:lnTo>
                  <a:lnTo>
                    <a:pt x="297" y="2"/>
                  </a:lnTo>
                  <a:lnTo>
                    <a:pt x="276" y="0"/>
                  </a:lnTo>
                  <a:lnTo>
                    <a:pt x="251" y="4"/>
                  </a:lnTo>
                  <a:lnTo>
                    <a:pt x="234" y="11"/>
                  </a:lnTo>
                  <a:lnTo>
                    <a:pt x="220" y="22"/>
                  </a:lnTo>
                  <a:lnTo>
                    <a:pt x="211" y="38"/>
                  </a:lnTo>
                  <a:lnTo>
                    <a:pt x="205" y="55"/>
                  </a:lnTo>
                  <a:lnTo>
                    <a:pt x="205" y="73"/>
                  </a:lnTo>
                  <a:lnTo>
                    <a:pt x="212" y="89"/>
                  </a:lnTo>
                  <a:lnTo>
                    <a:pt x="225" y="102"/>
                  </a:lnTo>
                  <a:lnTo>
                    <a:pt x="246" y="110"/>
                  </a:lnTo>
                  <a:lnTo>
                    <a:pt x="241" y="176"/>
                  </a:lnTo>
                  <a:close/>
                </a:path>
              </a:pathLst>
            </a:custGeom>
            <a:solidFill>
              <a:srgbClr val="D18E00"/>
            </a:solidFill>
            <a:ln w="9525">
              <a:noFill/>
              <a:round/>
              <a:headEnd/>
              <a:tailEnd/>
            </a:ln>
          </p:spPr>
          <p:txBody>
            <a:bodyPr/>
            <a:lstStyle/>
            <a:p>
              <a:pPr algn="ctr"/>
              <a:endParaRPr lang="fr-FR" sz="2000"/>
            </a:p>
          </p:txBody>
        </p:sp>
        <p:sp>
          <p:nvSpPr>
            <p:cNvPr id="22583" name="Freeform 183"/>
            <p:cNvSpPr>
              <a:spLocks/>
            </p:cNvSpPr>
            <p:nvPr/>
          </p:nvSpPr>
          <p:spPr bwMode="blackWhite">
            <a:xfrm>
              <a:off x="4902" y="2922"/>
              <a:ext cx="392" cy="478"/>
            </a:xfrm>
            <a:custGeom>
              <a:avLst/>
              <a:gdLst>
                <a:gd name="T0" fmla="*/ 246 w 392"/>
                <a:gd name="T1" fmla="*/ 0 h 478"/>
                <a:gd name="T2" fmla="*/ 392 w 392"/>
                <a:gd name="T3" fmla="*/ 69 h 478"/>
                <a:gd name="T4" fmla="*/ 151 w 392"/>
                <a:gd name="T5" fmla="*/ 478 h 478"/>
                <a:gd name="T6" fmla="*/ 0 w 392"/>
                <a:gd name="T7" fmla="*/ 408 h 478"/>
                <a:gd name="T8" fmla="*/ 246 w 392"/>
                <a:gd name="T9" fmla="*/ 0 h 478"/>
                <a:gd name="T10" fmla="*/ 0 60000 65536"/>
                <a:gd name="T11" fmla="*/ 0 60000 65536"/>
                <a:gd name="T12" fmla="*/ 0 60000 65536"/>
                <a:gd name="T13" fmla="*/ 0 60000 65536"/>
                <a:gd name="T14" fmla="*/ 0 60000 65536"/>
                <a:gd name="T15" fmla="*/ 0 w 392"/>
                <a:gd name="T16" fmla="*/ 0 h 478"/>
                <a:gd name="T17" fmla="*/ 392 w 392"/>
                <a:gd name="T18" fmla="*/ 478 h 478"/>
              </a:gdLst>
              <a:ahLst/>
              <a:cxnLst>
                <a:cxn ang="T10">
                  <a:pos x="T0" y="T1"/>
                </a:cxn>
                <a:cxn ang="T11">
                  <a:pos x="T2" y="T3"/>
                </a:cxn>
                <a:cxn ang="T12">
                  <a:pos x="T4" y="T5"/>
                </a:cxn>
                <a:cxn ang="T13">
                  <a:pos x="T6" y="T7"/>
                </a:cxn>
                <a:cxn ang="T14">
                  <a:pos x="T8" y="T9"/>
                </a:cxn>
              </a:cxnLst>
              <a:rect l="T15" t="T16" r="T17" b="T18"/>
              <a:pathLst>
                <a:path w="392" h="478">
                  <a:moveTo>
                    <a:pt x="246" y="0"/>
                  </a:moveTo>
                  <a:lnTo>
                    <a:pt x="392" y="69"/>
                  </a:lnTo>
                  <a:lnTo>
                    <a:pt x="151" y="478"/>
                  </a:lnTo>
                  <a:lnTo>
                    <a:pt x="0" y="408"/>
                  </a:lnTo>
                  <a:lnTo>
                    <a:pt x="246" y="0"/>
                  </a:lnTo>
                  <a:close/>
                </a:path>
              </a:pathLst>
            </a:custGeom>
            <a:solidFill>
              <a:srgbClr val="D18E00"/>
            </a:solidFill>
            <a:ln w="9525">
              <a:noFill/>
              <a:round/>
              <a:headEnd/>
              <a:tailEnd/>
            </a:ln>
          </p:spPr>
          <p:txBody>
            <a:bodyPr/>
            <a:lstStyle/>
            <a:p>
              <a:pPr algn="ctr"/>
              <a:endParaRPr lang="fr-FR" sz="2000"/>
            </a:p>
          </p:txBody>
        </p:sp>
        <p:sp>
          <p:nvSpPr>
            <p:cNvPr id="22584" name="Freeform 184"/>
            <p:cNvSpPr>
              <a:spLocks/>
            </p:cNvSpPr>
            <p:nvPr/>
          </p:nvSpPr>
          <p:spPr bwMode="black">
            <a:xfrm>
              <a:off x="4692" y="2846"/>
              <a:ext cx="205" cy="267"/>
            </a:xfrm>
            <a:custGeom>
              <a:avLst/>
              <a:gdLst>
                <a:gd name="T0" fmla="*/ 75 w 205"/>
                <a:gd name="T1" fmla="*/ 0 h 267"/>
                <a:gd name="T2" fmla="*/ 111 w 205"/>
                <a:gd name="T3" fmla="*/ 93 h 267"/>
                <a:gd name="T4" fmla="*/ 93 w 205"/>
                <a:gd name="T5" fmla="*/ 145 h 267"/>
                <a:gd name="T6" fmla="*/ 136 w 205"/>
                <a:gd name="T7" fmla="*/ 186 h 267"/>
                <a:gd name="T8" fmla="*/ 194 w 205"/>
                <a:gd name="T9" fmla="*/ 176 h 267"/>
                <a:gd name="T10" fmla="*/ 198 w 205"/>
                <a:gd name="T11" fmla="*/ 214 h 267"/>
                <a:gd name="T12" fmla="*/ 205 w 205"/>
                <a:gd name="T13" fmla="*/ 267 h 267"/>
                <a:gd name="T14" fmla="*/ 115 w 205"/>
                <a:gd name="T15" fmla="*/ 240 h 267"/>
                <a:gd name="T16" fmla="*/ 67 w 205"/>
                <a:gd name="T17" fmla="*/ 210 h 267"/>
                <a:gd name="T18" fmla="*/ 11 w 205"/>
                <a:gd name="T19" fmla="*/ 170 h 267"/>
                <a:gd name="T20" fmla="*/ 30 w 205"/>
                <a:gd name="T21" fmla="*/ 112 h 267"/>
                <a:gd name="T22" fmla="*/ 3 w 205"/>
                <a:gd name="T23" fmla="*/ 81 h 267"/>
                <a:gd name="T24" fmla="*/ 0 w 205"/>
                <a:gd name="T25" fmla="*/ 57 h 267"/>
                <a:gd name="T26" fmla="*/ 0 w 205"/>
                <a:gd name="T27" fmla="*/ 41 h 267"/>
                <a:gd name="T28" fmla="*/ 0 w 205"/>
                <a:gd name="T29" fmla="*/ 29 h 267"/>
                <a:gd name="T30" fmla="*/ 2 w 205"/>
                <a:gd name="T31" fmla="*/ 25 h 267"/>
                <a:gd name="T32" fmla="*/ 42 w 205"/>
                <a:gd name="T33" fmla="*/ 7 h 267"/>
                <a:gd name="T34" fmla="*/ 75 w 205"/>
                <a:gd name="T35" fmla="*/ 0 h 2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5"/>
                <a:gd name="T55" fmla="*/ 0 h 267"/>
                <a:gd name="T56" fmla="*/ 205 w 205"/>
                <a:gd name="T57" fmla="*/ 267 h 2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5" h="267">
                  <a:moveTo>
                    <a:pt x="75" y="0"/>
                  </a:moveTo>
                  <a:lnTo>
                    <a:pt x="111" y="93"/>
                  </a:lnTo>
                  <a:lnTo>
                    <a:pt x="93" y="145"/>
                  </a:lnTo>
                  <a:lnTo>
                    <a:pt x="136" y="186"/>
                  </a:lnTo>
                  <a:lnTo>
                    <a:pt x="194" y="176"/>
                  </a:lnTo>
                  <a:lnTo>
                    <a:pt x="198" y="214"/>
                  </a:lnTo>
                  <a:lnTo>
                    <a:pt x="205" y="267"/>
                  </a:lnTo>
                  <a:lnTo>
                    <a:pt x="115" y="240"/>
                  </a:lnTo>
                  <a:lnTo>
                    <a:pt x="67" y="210"/>
                  </a:lnTo>
                  <a:lnTo>
                    <a:pt x="11" y="170"/>
                  </a:lnTo>
                  <a:lnTo>
                    <a:pt x="30" y="112"/>
                  </a:lnTo>
                  <a:lnTo>
                    <a:pt x="3" y="81"/>
                  </a:lnTo>
                  <a:lnTo>
                    <a:pt x="0" y="57"/>
                  </a:lnTo>
                  <a:lnTo>
                    <a:pt x="0" y="41"/>
                  </a:lnTo>
                  <a:lnTo>
                    <a:pt x="0" y="29"/>
                  </a:lnTo>
                  <a:lnTo>
                    <a:pt x="2" y="25"/>
                  </a:lnTo>
                  <a:lnTo>
                    <a:pt x="42" y="7"/>
                  </a:lnTo>
                  <a:lnTo>
                    <a:pt x="75" y="0"/>
                  </a:lnTo>
                  <a:close/>
                </a:path>
              </a:pathLst>
            </a:custGeom>
            <a:solidFill>
              <a:srgbClr val="B76B05"/>
            </a:solidFill>
            <a:ln w="9525">
              <a:noFill/>
              <a:round/>
              <a:headEnd/>
              <a:tailEnd/>
            </a:ln>
          </p:spPr>
          <p:txBody>
            <a:bodyPr/>
            <a:lstStyle/>
            <a:p>
              <a:pPr algn="ctr"/>
              <a:endParaRPr lang="fr-FR" sz="2000"/>
            </a:p>
          </p:txBody>
        </p:sp>
        <p:sp>
          <p:nvSpPr>
            <p:cNvPr id="22585" name="Freeform 185"/>
            <p:cNvSpPr>
              <a:spLocks/>
            </p:cNvSpPr>
            <p:nvPr/>
          </p:nvSpPr>
          <p:spPr bwMode="black">
            <a:xfrm>
              <a:off x="5141" y="2926"/>
              <a:ext cx="113" cy="109"/>
            </a:xfrm>
            <a:custGeom>
              <a:avLst/>
              <a:gdLst>
                <a:gd name="T0" fmla="*/ 56 w 113"/>
                <a:gd name="T1" fmla="*/ 22 h 109"/>
                <a:gd name="T2" fmla="*/ 96 w 113"/>
                <a:gd name="T3" fmla="*/ 41 h 109"/>
                <a:gd name="T4" fmla="*/ 113 w 113"/>
                <a:gd name="T5" fmla="*/ 61 h 109"/>
                <a:gd name="T6" fmla="*/ 88 w 113"/>
                <a:gd name="T7" fmla="*/ 109 h 109"/>
                <a:gd name="T8" fmla="*/ 24 w 113"/>
                <a:gd name="T9" fmla="*/ 93 h 109"/>
                <a:gd name="T10" fmla="*/ 0 w 113"/>
                <a:gd name="T11" fmla="*/ 13 h 109"/>
                <a:gd name="T12" fmla="*/ 19 w 113"/>
                <a:gd name="T13" fmla="*/ 0 h 109"/>
                <a:gd name="T14" fmla="*/ 56 w 113"/>
                <a:gd name="T15" fmla="*/ 22 h 109"/>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09"/>
                <a:gd name="T26" fmla="*/ 113 w 113"/>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09">
                  <a:moveTo>
                    <a:pt x="56" y="22"/>
                  </a:moveTo>
                  <a:lnTo>
                    <a:pt x="96" y="41"/>
                  </a:lnTo>
                  <a:lnTo>
                    <a:pt x="113" y="61"/>
                  </a:lnTo>
                  <a:lnTo>
                    <a:pt x="88" y="109"/>
                  </a:lnTo>
                  <a:lnTo>
                    <a:pt x="24" y="93"/>
                  </a:lnTo>
                  <a:lnTo>
                    <a:pt x="0" y="13"/>
                  </a:lnTo>
                  <a:lnTo>
                    <a:pt x="19" y="0"/>
                  </a:lnTo>
                  <a:lnTo>
                    <a:pt x="56" y="22"/>
                  </a:lnTo>
                  <a:close/>
                </a:path>
              </a:pathLst>
            </a:custGeom>
            <a:solidFill>
              <a:srgbClr val="B76B05"/>
            </a:solidFill>
            <a:ln w="9525">
              <a:noFill/>
              <a:round/>
              <a:headEnd/>
              <a:tailEnd/>
            </a:ln>
          </p:spPr>
          <p:txBody>
            <a:bodyPr/>
            <a:lstStyle/>
            <a:p>
              <a:pPr algn="ctr"/>
              <a:endParaRPr lang="fr-FR" sz="2000"/>
            </a:p>
          </p:txBody>
        </p:sp>
      </p:gr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fr-FR"/>
              <a:t>Objectifs du chapitre</a:t>
            </a:r>
          </a:p>
        </p:txBody>
      </p:sp>
      <p:sp>
        <p:nvSpPr>
          <p:cNvPr id="5123" name="Rectangle 3"/>
          <p:cNvSpPr>
            <a:spLocks noGrp="1" noChangeArrowheads="1"/>
          </p:cNvSpPr>
          <p:nvPr>
            <p:ph idx="1"/>
          </p:nvPr>
        </p:nvSpPr>
        <p:spPr>
          <a:xfrm>
            <a:off x="279400" y="1312863"/>
            <a:ext cx="8599488" cy="2176462"/>
          </a:xfrm>
        </p:spPr>
        <p:txBody>
          <a:bodyPr/>
          <a:lstStyle/>
          <a:p>
            <a:pPr>
              <a:buFont typeface="Arial" charset="0"/>
              <a:buNone/>
            </a:pPr>
            <a:r>
              <a:rPr lang="fr-FR"/>
              <a:t>Dans ce chapitre, nous allons</a:t>
            </a:r>
          </a:p>
          <a:p>
            <a:r>
              <a:rPr lang="fr-FR"/>
              <a:t>Effectuer un bref historique du langage C#</a:t>
            </a:r>
          </a:p>
          <a:p>
            <a:r>
              <a:rPr lang="fr-FR"/>
              <a:t>Présenter l’architecture de .NET</a:t>
            </a:r>
          </a:p>
          <a:p>
            <a:r>
              <a:rPr lang="fr-FR"/>
              <a:t>Étudier quelques caractéristiques élémentaires du langage</a:t>
            </a:r>
          </a:p>
          <a:p>
            <a:r>
              <a:rPr lang="fr-FR"/>
              <a:t>Voir comment utiliser les outils de développement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fr-FR"/>
              <a:t>Métadonnées</a:t>
            </a:r>
          </a:p>
        </p:txBody>
      </p:sp>
      <p:sp>
        <p:nvSpPr>
          <p:cNvPr id="23555" name="Rectangle 3"/>
          <p:cNvSpPr>
            <a:spLocks noGrp="1" noChangeArrowheads="1"/>
          </p:cNvSpPr>
          <p:nvPr>
            <p:ph idx="1"/>
          </p:nvPr>
        </p:nvSpPr>
        <p:spPr>
          <a:xfrm>
            <a:off x="279400" y="1312863"/>
            <a:ext cx="8599488" cy="3254375"/>
          </a:xfrm>
        </p:spPr>
        <p:txBody>
          <a:bodyPr/>
          <a:lstStyle/>
          <a:p>
            <a:r>
              <a:rPr lang="fr-FR"/>
              <a:t>Les informations sur les types sont stockées dans les métadonnées</a:t>
            </a:r>
          </a:p>
          <a:p>
            <a:pPr lvl="1"/>
            <a:r>
              <a:rPr lang="fr-FR"/>
              <a:t>Les types de données sont compatibles mais indépendants de C# </a:t>
            </a:r>
          </a:p>
          <a:p>
            <a:pPr lvl="1"/>
            <a:r>
              <a:rPr lang="fr-FR"/>
              <a:t>Générées pendant la compilation</a:t>
            </a:r>
          </a:p>
          <a:p>
            <a:pPr lvl="1"/>
            <a:r>
              <a:rPr lang="fr-FR"/>
              <a:t>Minimise les différences entre langages</a:t>
            </a:r>
          </a:p>
          <a:p>
            <a:r>
              <a:rPr lang="fr-FR"/>
              <a:t>Considérez-les comme des « données sur les données »</a:t>
            </a:r>
          </a:p>
          <a:p>
            <a:r>
              <a:rPr lang="fr-FR"/>
              <a:t>Elles décrivent ce qui se trouve dans un composant et comment l’utiliser</a:t>
            </a:r>
          </a:p>
          <a:p>
            <a:pPr lvl="1"/>
            <a:r>
              <a:rPr lang="fr-FR"/>
              <a:t>Aucun « fichier d’en-tête » ou équivalent nécessaire</a:t>
            </a:r>
          </a:p>
          <a:p>
            <a:pPr>
              <a:buFont typeface="Arial" charset="0"/>
              <a:buNone/>
            </a:pPr>
            <a:r>
              <a:rPr lang="fr-FR" sz="1000"/>
              <a:t>   </a:t>
            </a:r>
          </a:p>
          <a:p>
            <a:r>
              <a:rPr lang="fr-FR"/>
              <a:t>Les métadonnées seront observées plus en détail ultérieurement</a:t>
            </a:r>
          </a:p>
        </p:txBody>
      </p:sp>
      <p:grpSp>
        <p:nvGrpSpPr>
          <p:cNvPr id="23556" name="Group 10"/>
          <p:cNvGrpSpPr>
            <a:grpSpLocks/>
          </p:cNvGrpSpPr>
          <p:nvPr/>
        </p:nvGrpSpPr>
        <p:grpSpPr bwMode="auto">
          <a:xfrm>
            <a:off x="152400" y="4094163"/>
            <a:ext cx="407988" cy="563562"/>
            <a:chOff x="175" y="723"/>
            <a:chExt cx="321" cy="443"/>
          </a:xfrm>
        </p:grpSpPr>
        <p:sp>
          <p:nvSpPr>
            <p:cNvPr id="23557" name="Freeform 11"/>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23558" name="Oval 12"/>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23559" name="Freeform 13"/>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23560" name="Freeform 14"/>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fr-FR" dirty="0"/>
              <a:t>Présentation et environnement de développement</a:t>
            </a:r>
          </a:p>
        </p:txBody>
      </p:sp>
      <p:sp>
        <p:nvSpPr>
          <p:cNvPr id="25603" name="Espace réservé du contenu 7"/>
          <p:cNvSpPr>
            <a:spLocks noGrp="1"/>
          </p:cNvSpPr>
          <p:nvPr>
            <p:ph idx="1"/>
          </p:nvPr>
        </p:nvSpPr>
        <p:spPr>
          <a:xfrm>
            <a:off x="2847975" y="1312863"/>
            <a:ext cx="6030913" cy="4478337"/>
          </a:xfrm>
        </p:spPr>
        <p:txBody>
          <a:bodyPr/>
          <a:lstStyle/>
          <a:p>
            <a:pPr eaLnBrk="1" hangingPunct="1">
              <a:buFont typeface="Arial" charset="0"/>
              <a:buNone/>
            </a:pPr>
            <a:r>
              <a:rPr lang="fr-FR">
                <a:cs typeface="Arial" charset="0"/>
              </a:rPr>
              <a:t>Évolution de C à C#</a:t>
            </a:r>
          </a:p>
          <a:p>
            <a:pPr eaLnBrk="1" hangingPunct="1">
              <a:buFont typeface="Arial" charset="0"/>
              <a:buNone/>
            </a:pPr>
            <a:endParaRPr lang="fr-FR">
              <a:cs typeface="Arial" charset="0"/>
            </a:endParaRPr>
          </a:p>
          <a:p>
            <a:pPr eaLnBrk="1" hangingPunct="1">
              <a:buFont typeface="Arial" charset="0"/>
              <a:buNone/>
            </a:pPr>
            <a:r>
              <a:rPr lang="fr-FR">
                <a:cs typeface="Arial" charset="0"/>
              </a:rPr>
              <a:t>Environnement de développement</a:t>
            </a:r>
          </a:p>
          <a:p>
            <a:pPr eaLnBrk="1" hangingPunct="1">
              <a:buFont typeface="Arial" charset="0"/>
              <a:buNone/>
            </a:pPr>
            <a:endParaRPr lang="fr-FR">
              <a:cs typeface="Arial" charset="0"/>
            </a:endParaRPr>
          </a:p>
          <a:p>
            <a:pPr eaLnBrk="1" hangingPunct="1">
              <a:buFont typeface="Arial" charset="0"/>
              <a:buNone/>
            </a:pPr>
            <a:r>
              <a:rPr lang="fr-FR">
                <a:cs typeface="Arial" charset="0"/>
              </a:rPr>
              <a:t>Vue d’ensemble de l’architecture .NET </a:t>
            </a:r>
          </a:p>
          <a:p>
            <a:pPr eaLnBrk="1" hangingPunct="1">
              <a:buFont typeface="Arial" charset="0"/>
              <a:buNone/>
            </a:pPr>
            <a:endParaRPr lang="fr-FR">
              <a:cs typeface="Arial" charset="0"/>
            </a:endParaRPr>
          </a:p>
          <a:p>
            <a:pPr eaLnBrk="1" hangingPunct="1">
              <a:buFont typeface="Arial" charset="0"/>
              <a:buNone/>
            </a:pPr>
            <a:r>
              <a:rPr lang="fr-FR">
                <a:cs typeface="Arial" charset="0"/>
              </a:rPr>
              <a:t>Exercice 1.1</a:t>
            </a:r>
          </a:p>
          <a:p>
            <a:pPr eaLnBrk="1" hangingPunct="1">
              <a:buFont typeface="Arial" charset="0"/>
              <a:buNone/>
            </a:pPr>
            <a:endParaRPr lang="fr-FR">
              <a:cs typeface="Arial" charset="0"/>
            </a:endParaRPr>
          </a:p>
          <a:p>
            <a:pPr eaLnBrk="1" hangingPunct="1">
              <a:buFont typeface="Arial" charset="0"/>
              <a:buNone/>
            </a:pPr>
            <a:r>
              <a:rPr lang="fr-FR">
                <a:cs typeface="Arial" charset="0"/>
              </a:rPr>
              <a:t>Questions de révision</a:t>
            </a:r>
          </a:p>
          <a:p>
            <a:endParaRPr lang="fr-FR"/>
          </a:p>
        </p:txBody>
      </p:sp>
      <p:grpSp>
        <p:nvGrpSpPr>
          <p:cNvPr id="25604" name="Group 6"/>
          <p:cNvGrpSpPr>
            <a:grpSpLocks/>
          </p:cNvGrpSpPr>
          <p:nvPr/>
        </p:nvGrpSpPr>
        <p:grpSpPr bwMode="auto">
          <a:xfrm>
            <a:off x="2560638" y="4076700"/>
            <a:ext cx="228600" cy="311150"/>
            <a:chOff x="208" y="730"/>
            <a:chExt cx="249" cy="292"/>
          </a:xfrm>
        </p:grpSpPr>
        <p:sp>
          <p:nvSpPr>
            <p:cNvPr id="25605" name="AutoShape 7"/>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wrap="none" anchor="ctr"/>
            <a:lstStyle/>
            <a:p>
              <a:endParaRPr lang="fr-FR"/>
            </a:p>
          </p:txBody>
        </p:sp>
        <p:sp>
          <p:nvSpPr>
            <p:cNvPr id="25606" name="Freeform 8"/>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25607" name="Freeform 9"/>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1" name="Rectangle 11"/>
          <p:cNvSpPr>
            <a:spLocks noGrp="1" noChangeArrowheads="1"/>
          </p:cNvSpPr>
          <p:nvPr>
            <p:ph type="title"/>
          </p:nvPr>
        </p:nvSpPr>
        <p:spPr/>
        <p:txBody>
          <a:bodyPr/>
          <a:lstStyle/>
          <a:p>
            <a:pPr>
              <a:defRPr/>
            </a:pPr>
            <a:r>
              <a:rPr lang="fr-FR"/>
              <a:t>Exercice 1.1</a:t>
            </a:r>
          </a:p>
        </p:txBody>
      </p:sp>
      <p:sp>
        <p:nvSpPr>
          <p:cNvPr id="26627" name="Rectangle 12"/>
          <p:cNvSpPr>
            <a:spLocks noGrp="1" noChangeArrowheads="1"/>
          </p:cNvSpPr>
          <p:nvPr>
            <p:ph idx="1"/>
          </p:nvPr>
        </p:nvSpPr>
        <p:spPr>
          <a:xfrm>
            <a:off x="268288" y="1217613"/>
            <a:ext cx="8599487" cy="2624137"/>
          </a:xfrm>
          <a:noFill/>
        </p:spPr>
        <p:txBody>
          <a:bodyPr/>
          <a:lstStyle/>
          <a:p>
            <a:pPr>
              <a:buFont typeface="Arial" charset="0"/>
              <a:buNone/>
            </a:pPr>
            <a:r>
              <a:rPr lang="fr-FR"/>
              <a:t>Objectifs de cet exercice :</a:t>
            </a:r>
          </a:p>
          <a:p>
            <a:r>
              <a:rPr lang="fr-FR"/>
              <a:t>La prise en main de vos outils de développement</a:t>
            </a:r>
          </a:p>
          <a:p>
            <a:pPr lvl="1"/>
            <a:r>
              <a:rPr lang="fr-FR"/>
              <a:t>Windows XP Professionnel</a:t>
            </a:r>
          </a:p>
          <a:p>
            <a:pPr lvl="1"/>
            <a:r>
              <a:rPr lang="fr-FR"/>
              <a:t>Visual Studio 2008</a:t>
            </a:r>
          </a:p>
          <a:p>
            <a:pPr lvl="1"/>
            <a:r>
              <a:rPr lang="fr-FR"/>
              <a:t>Framework .NET V3.5</a:t>
            </a:r>
          </a:p>
          <a:p>
            <a:r>
              <a:rPr lang="fr-FR"/>
              <a:t>Travailler sur un petit programme de « conversion monétaire »</a:t>
            </a:r>
          </a:p>
          <a:p>
            <a:r>
              <a:rPr lang="fr-FR"/>
              <a:t>Observer solutions, projets, composants et assemblages</a:t>
            </a:r>
          </a:p>
        </p:txBody>
      </p:sp>
      <p:grpSp>
        <p:nvGrpSpPr>
          <p:cNvPr id="26628" name="Group 60"/>
          <p:cNvGrpSpPr>
            <a:grpSpLocks/>
          </p:cNvGrpSpPr>
          <p:nvPr/>
        </p:nvGrpSpPr>
        <p:grpSpPr bwMode="auto">
          <a:xfrm>
            <a:off x="3038475" y="4125913"/>
            <a:ext cx="2112963" cy="2184400"/>
            <a:chOff x="1914" y="2496"/>
            <a:chExt cx="1331" cy="1376"/>
          </a:xfrm>
        </p:grpSpPr>
        <p:sp>
          <p:nvSpPr>
            <p:cNvPr id="26629" name="Freeform 14"/>
            <p:cNvSpPr>
              <a:spLocks/>
            </p:cNvSpPr>
            <p:nvPr/>
          </p:nvSpPr>
          <p:spPr bwMode="auto">
            <a:xfrm>
              <a:off x="2409" y="2496"/>
              <a:ext cx="773" cy="1142"/>
            </a:xfrm>
            <a:custGeom>
              <a:avLst/>
              <a:gdLst>
                <a:gd name="T0" fmla="*/ 0 w 517"/>
                <a:gd name="T1" fmla="*/ 0 h 760"/>
                <a:gd name="T2" fmla="*/ 1728 w 517"/>
                <a:gd name="T3" fmla="*/ 0 h 760"/>
                <a:gd name="T4" fmla="*/ 1728 w 517"/>
                <a:gd name="T5" fmla="*/ 2579 h 760"/>
                <a:gd name="T6" fmla="*/ 0 w 517"/>
                <a:gd name="T7" fmla="*/ 0 h 760"/>
                <a:gd name="T8" fmla="*/ 0 60000 65536"/>
                <a:gd name="T9" fmla="*/ 0 60000 65536"/>
                <a:gd name="T10" fmla="*/ 0 60000 65536"/>
                <a:gd name="T11" fmla="*/ 0 60000 65536"/>
                <a:gd name="T12" fmla="*/ 0 w 517"/>
                <a:gd name="T13" fmla="*/ 0 h 760"/>
                <a:gd name="T14" fmla="*/ 517 w 517"/>
                <a:gd name="T15" fmla="*/ 760 h 760"/>
              </a:gdLst>
              <a:ahLst/>
              <a:cxnLst>
                <a:cxn ang="T8">
                  <a:pos x="T0" y="T1"/>
                </a:cxn>
                <a:cxn ang="T9">
                  <a:pos x="T2" y="T3"/>
                </a:cxn>
                <a:cxn ang="T10">
                  <a:pos x="T4" y="T5"/>
                </a:cxn>
                <a:cxn ang="T11">
                  <a:pos x="T6" y="T7"/>
                </a:cxn>
              </a:cxnLst>
              <a:rect l="T12" t="T13" r="T14" b="T15"/>
              <a:pathLst>
                <a:path w="517" h="760">
                  <a:moveTo>
                    <a:pt x="0" y="0"/>
                  </a:moveTo>
                  <a:lnTo>
                    <a:pt x="517" y="0"/>
                  </a:lnTo>
                  <a:lnTo>
                    <a:pt x="517" y="760"/>
                  </a:lnTo>
                  <a:lnTo>
                    <a:pt x="0" y="0"/>
                  </a:lnTo>
                  <a:close/>
                </a:path>
              </a:pathLst>
            </a:custGeom>
            <a:solidFill>
              <a:srgbClr val="FFFFFF"/>
            </a:solidFill>
            <a:ln w="9525">
              <a:noFill/>
              <a:round/>
              <a:headEnd/>
              <a:tailEnd/>
            </a:ln>
          </p:spPr>
          <p:txBody>
            <a:bodyPr/>
            <a:lstStyle/>
            <a:p>
              <a:endParaRPr lang="fr-FR"/>
            </a:p>
          </p:txBody>
        </p:sp>
        <p:sp>
          <p:nvSpPr>
            <p:cNvPr id="26630" name="Rectangle 15"/>
            <p:cNvSpPr>
              <a:spLocks noChangeArrowheads="1"/>
            </p:cNvSpPr>
            <p:nvPr/>
          </p:nvSpPr>
          <p:spPr bwMode="white">
            <a:xfrm>
              <a:off x="2472" y="2538"/>
              <a:ext cx="773" cy="1142"/>
            </a:xfrm>
            <a:prstGeom prst="rect">
              <a:avLst/>
            </a:prstGeom>
            <a:solidFill>
              <a:schemeClr val="accent1"/>
            </a:solidFill>
            <a:ln w="9525">
              <a:noFill/>
              <a:miter lim="800000"/>
              <a:headEnd/>
              <a:tailEnd/>
            </a:ln>
          </p:spPr>
          <p:txBody>
            <a:bodyPr/>
            <a:lstStyle/>
            <a:p>
              <a:endParaRPr lang="fr-FR"/>
            </a:p>
          </p:txBody>
        </p:sp>
        <p:sp>
          <p:nvSpPr>
            <p:cNvPr id="26631" name="Freeform 16"/>
            <p:cNvSpPr>
              <a:spLocks/>
            </p:cNvSpPr>
            <p:nvPr/>
          </p:nvSpPr>
          <p:spPr bwMode="auto">
            <a:xfrm>
              <a:off x="2409" y="2496"/>
              <a:ext cx="63" cy="1184"/>
            </a:xfrm>
            <a:custGeom>
              <a:avLst/>
              <a:gdLst>
                <a:gd name="T0" fmla="*/ 0 w 42"/>
                <a:gd name="T1" fmla="*/ 0 h 788"/>
                <a:gd name="T2" fmla="*/ 141 w 42"/>
                <a:gd name="T3" fmla="*/ 95 h 788"/>
                <a:gd name="T4" fmla="*/ 141 w 42"/>
                <a:gd name="T5" fmla="*/ 2673 h 788"/>
                <a:gd name="T6" fmla="*/ 0 w 42"/>
                <a:gd name="T7" fmla="*/ 2578 h 788"/>
                <a:gd name="T8" fmla="*/ 0 w 42"/>
                <a:gd name="T9" fmla="*/ 0 h 788"/>
                <a:gd name="T10" fmla="*/ 0 60000 65536"/>
                <a:gd name="T11" fmla="*/ 0 60000 65536"/>
                <a:gd name="T12" fmla="*/ 0 60000 65536"/>
                <a:gd name="T13" fmla="*/ 0 60000 65536"/>
                <a:gd name="T14" fmla="*/ 0 60000 65536"/>
                <a:gd name="T15" fmla="*/ 0 w 42"/>
                <a:gd name="T16" fmla="*/ 0 h 788"/>
                <a:gd name="T17" fmla="*/ 42 w 42"/>
                <a:gd name="T18" fmla="*/ 788 h 788"/>
              </a:gdLst>
              <a:ahLst/>
              <a:cxnLst>
                <a:cxn ang="T10">
                  <a:pos x="T0" y="T1"/>
                </a:cxn>
                <a:cxn ang="T11">
                  <a:pos x="T2" y="T3"/>
                </a:cxn>
                <a:cxn ang="T12">
                  <a:pos x="T4" y="T5"/>
                </a:cxn>
                <a:cxn ang="T13">
                  <a:pos x="T6" y="T7"/>
                </a:cxn>
                <a:cxn ang="T14">
                  <a:pos x="T8" y="T9"/>
                </a:cxn>
              </a:cxnLst>
              <a:rect l="T15" t="T16" r="T17" b="T18"/>
              <a:pathLst>
                <a:path w="42" h="788">
                  <a:moveTo>
                    <a:pt x="0" y="0"/>
                  </a:moveTo>
                  <a:lnTo>
                    <a:pt x="42" y="28"/>
                  </a:lnTo>
                  <a:lnTo>
                    <a:pt x="42" y="788"/>
                  </a:lnTo>
                  <a:lnTo>
                    <a:pt x="0" y="760"/>
                  </a:lnTo>
                  <a:lnTo>
                    <a:pt x="0" y="0"/>
                  </a:lnTo>
                  <a:close/>
                </a:path>
              </a:pathLst>
            </a:custGeom>
            <a:solidFill>
              <a:srgbClr val="FFFFFF"/>
            </a:solidFill>
            <a:ln w="9525">
              <a:noFill/>
              <a:round/>
              <a:headEnd/>
              <a:tailEnd/>
            </a:ln>
          </p:spPr>
          <p:txBody>
            <a:bodyPr/>
            <a:lstStyle/>
            <a:p>
              <a:endParaRPr lang="fr-FR"/>
            </a:p>
          </p:txBody>
        </p:sp>
        <p:sp>
          <p:nvSpPr>
            <p:cNvPr id="26632" name="Freeform 17"/>
            <p:cNvSpPr>
              <a:spLocks/>
            </p:cNvSpPr>
            <p:nvPr/>
          </p:nvSpPr>
          <p:spPr bwMode="white">
            <a:xfrm>
              <a:off x="3182" y="2496"/>
              <a:ext cx="63" cy="1184"/>
            </a:xfrm>
            <a:custGeom>
              <a:avLst/>
              <a:gdLst>
                <a:gd name="T0" fmla="*/ 0 w 42"/>
                <a:gd name="T1" fmla="*/ 0 h 788"/>
                <a:gd name="T2" fmla="*/ 141 w 42"/>
                <a:gd name="T3" fmla="*/ 95 h 788"/>
                <a:gd name="T4" fmla="*/ 141 w 42"/>
                <a:gd name="T5" fmla="*/ 2673 h 788"/>
                <a:gd name="T6" fmla="*/ 0 w 42"/>
                <a:gd name="T7" fmla="*/ 2578 h 788"/>
                <a:gd name="T8" fmla="*/ 0 w 42"/>
                <a:gd name="T9" fmla="*/ 0 h 788"/>
                <a:gd name="T10" fmla="*/ 0 60000 65536"/>
                <a:gd name="T11" fmla="*/ 0 60000 65536"/>
                <a:gd name="T12" fmla="*/ 0 60000 65536"/>
                <a:gd name="T13" fmla="*/ 0 60000 65536"/>
                <a:gd name="T14" fmla="*/ 0 60000 65536"/>
                <a:gd name="T15" fmla="*/ 0 w 42"/>
                <a:gd name="T16" fmla="*/ 0 h 788"/>
                <a:gd name="T17" fmla="*/ 42 w 42"/>
                <a:gd name="T18" fmla="*/ 788 h 788"/>
              </a:gdLst>
              <a:ahLst/>
              <a:cxnLst>
                <a:cxn ang="T10">
                  <a:pos x="T0" y="T1"/>
                </a:cxn>
                <a:cxn ang="T11">
                  <a:pos x="T2" y="T3"/>
                </a:cxn>
                <a:cxn ang="T12">
                  <a:pos x="T4" y="T5"/>
                </a:cxn>
                <a:cxn ang="T13">
                  <a:pos x="T6" y="T7"/>
                </a:cxn>
                <a:cxn ang="T14">
                  <a:pos x="T8" y="T9"/>
                </a:cxn>
              </a:cxnLst>
              <a:rect l="T15" t="T16" r="T17" b="T18"/>
              <a:pathLst>
                <a:path w="42" h="788">
                  <a:moveTo>
                    <a:pt x="0" y="0"/>
                  </a:moveTo>
                  <a:lnTo>
                    <a:pt x="42" y="28"/>
                  </a:lnTo>
                  <a:lnTo>
                    <a:pt x="42" y="788"/>
                  </a:lnTo>
                  <a:lnTo>
                    <a:pt x="0" y="760"/>
                  </a:lnTo>
                  <a:lnTo>
                    <a:pt x="0" y="0"/>
                  </a:lnTo>
                  <a:close/>
                </a:path>
              </a:pathLst>
            </a:custGeom>
            <a:solidFill>
              <a:schemeClr val="accent1"/>
            </a:solidFill>
            <a:ln w="9525">
              <a:noFill/>
              <a:round/>
              <a:headEnd/>
              <a:tailEnd/>
            </a:ln>
          </p:spPr>
          <p:txBody>
            <a:bodyPr/>
            <a:lstStyle/>
            <a:p>
              <a:endParaRPr lang="fr-FR"/>
            </a:p>
          </p:txBody>
        </p:sp>
        <p:sp>
          <p:nvSpPr>
            <p:cNvPr id="26633" name="Freeform 18"/>
            <p:cNvSpPr>
              <a:spLocks/>
            </p:cNvSpPr>
            <p:nvPr/>
          </p:nvSpPr>
          <p:spPr bwMode="auto">
            <a:xfrm>
              <a:off x="2409" y="2496"/>
              <a:ext cx="836" cy="42"/>
            </a:xfrm>
            <a:custGeom>
              <a:avLst/>
              <a:gdLst>
                <a:gd name="T0" fmla="*/ 0 w 559"/>
                <a:gd name="T1" fmla="*/ 0 h 28"/>
                <a:gd name="T2" fmla="*/ 1729 w 559"/>
                <a:gd name="T3" fmla="*/ 0 h 28"/>
                <a:gd name="T4" fmla="*/ 1869 w 559"/>
                <a:gd name="T5" fmla="*/ 94 h 28"/>
                <a:gd name="T6" fmla="*/ 141 w 559"/>
                <a:gd name="T7" fmla="*/ 94 h 28"/>
                <a:gd name="T8" fmla="*/ 0 w 559"/>
                <a:gd name="T9" fmla="*/ 0 h 28"/>
                <a:gd name="T10" fmla="*/ 0 60000 65536"/>
                <a:gd name="T11" fmla="*/ 0 60000 65536"/>
                <a:gd name="T12" fmla="*/ 0 60000 65536"/>
                <a:gd name="T13" fmla="*/ 0 60000 65536"/>
                <a:gd name="T14" fmla="*/ 0 60000 65536"/>
                <a:gd name="T15" fmla="*/ 0 w 559"/>
                <a:gd name="T16" fmla="*/ 0 h 28"/>
                <a:gd name="T17" fmla="*/ 559 w 559"/>
                <a:gd name="T18" fmla="*/ 28 h 28"/>
              </a:gdLst>
              <a:ahLst/>
              <a:cxnLst>
                <a:cxn ang="T10">
                  <a:pos x="T0" y="T1"/>
                </a:cxn>
                <a:cxn ang="T11">
                  <a:pos x="T2" y="T3"/>
                </a:cxn>
                <a:cxn ang="T12">
                  <a:pos x="T4" y="T5"/>
                </a:cxn>
                <a:cxn ang="T13">
                  <a:pos x="T6" y="T7"/>
                </a:cxn>
                <a:cxn ang="T14">
                  <a:pos x="T8" y="T9"/>
                </a:cxn>
              </a:cxnLst>
              <a:rect l="T15" t="T16" r="T17" b="T18"/>
              <a:pathLst>
                <a:path w="559" h="28">
                  <a:moveTo>
                    <a:pt x="0" y="0"/>
                  </a:moveTo>
                  <a:lnTo>
                    <a:pt x="517" y="0"/>
                  </a:lnTo>
                  <a:lnTo>
                    <a:pt x="559" y="28"/>
                  </a:lnTo>
                  <a:lnTo>
                    <a:pt x="42" y="28"/>
                  </a:lnTo>
                  <a:lnTo>
                    <a:pt x="0" y="0"/>
                  </a:lnTo>
                  <a:close/>
                </a:path>
              </a:pathLst>
            </a:custGeom>
            <a:solidFill>
              <a:schemeClr val="tx2"/>
            </a:solidFill>
            <a:ln w="9525">
              <a:noFill/>
              <a:round/>
              <a:headEnd/>
              <a:tailEnd/>
            </a:ln>
          </p:spPr>
          <p:txBody>
            <a:bodyPr/>
            <a:lstStyle/>
            <a:p>
              <a:endParaRPr lang="fr-FR"/>
            </a:p>
          </p:txBody>
        </p:sp>
        <p:sp>
          <p:nvSpPr>
            <p:cNvPr id="26634" name="Freeform 19"/>
            <p:cNvSpPr>
              <a:spLocks/>
            </p:cNvSpPr>
            <p:nvPr/>
          </p:nvSpPr>
          <p:spPr bwMode="white">
            <a:xfrm>
              <a:off x="2409" y="3638"/>
              <a:ext cx="836" cy="42"/>
            </a:xfrm>
            <a:custGeom>
              <a:avLst/>
              <a:gdLst>
                <a:gd name="T0" fmla="*/ 0 w 559"/>
                <a:gd name="T1" fmla="*/ 0 h 28"/>
                <a:gd name="T2" fmla="*/ 1729 w 559"/>
                <a:gd name="T3" fmla="*/ 0 h 28"/>
                <a:gd name="T4" fmla="*/ 1869 w 559"/>
                <a:gd name="T5" fmla="*/ 94 h 28"/>
                <a:gd name="T6" fmla="*/ 141 w 559"/>
                <a:gd name="T7" fmla="*/ 94 h 28"/>
                <a:gd name="T8" fmla="*/ 0 w 559"/>
                <a:gd name="T9" fmla="*/ 0 h 28"/>
                <a:gd name="T10" fmla="*/ 0 60000 65536"/>
                <a:gd name="T11" fmla="*/ 0 60000 65536"/>
                <a:gd name="T12" fmla="*/ 0 60000 65536"/>
                <a:gd name="T13" fmla="*/ 0 60000 65536"/>
                <a:gd name="T14" fmla="*/ 0 60000 65536"/>
                <a:gd name="T15" fmla="*/ 0 w 559"/>
                <a:gd name="T16" fmla="*/ 0 h 28"/>
                <a:gd name="T17" fmla="*/ 559 w 559"/>
                <a:gd name="T18" fmla="*/ 28 h 28"/>
              </a:gdLst>
              <a:ahLst/>
              <a:cxnLst>
                <a:cxn ang="T10">
                  <a:pos x="T0" y="T1"/>
                </a:cxn>
                <a:cxn ang="T11">
                  <a:pos x="T2" y="T3"/>
                </a:cxn>
                <a:cxn ang="T12">
                  <a:pos x="T4" y="T5"/>
                </a:cxn>
                <a:cxn ang="T13">
                  <a:pos x="T6" y="T7"/>
                </a:cxn>
                <a:cxn ang="T14">
                  <a:pos x="T8" y="T9"/>
                </a:cxn>
              </a:cxnLst>
              <a:rect l="T15" t="T16" r="T17" b="T18"/>
              <a:pathLst>
                <a:path w="559" h="28">
                  <a:moveTo>
                    <a:pt x="0" y="0"/>
                  </a:moveTo>
                  <a:lnTo>
                    <a:pt x="517" y="0"/>
                  </a:lnTo>
                  <a:lnTo>
                    <a:pt x="559" y="28"/>
                  </a:lnTo>
                  <a:lnTo>
                    <a:pt x="42" y="28"/>
                  </a:lnTo>
                  <a:lnTo>
                    <a:pt x="0" y="0"/>
                  </a:lnTo>
                  <a:close/>
                </a:path>
              </a:pathLst>
            </a:custGeom>
            <a:solidFill>
              <a:schemeClr val="accent1"/>
            </a:solidFill>
            <a:ln w="9525">
              <a:noFill/>
              <a:round/>
              <a:headEnd/>
              <a:tailEnd/>
            </a:ln>
          </p:spPr>
          <p:txBody>
            <a:bodyPr/>
            <a:lstStyle/>
            <a:p>
              <a:endParaRPr lang="fr-FR"/>
            </a:p>
          </p:txBody>
        </p:sp>
        <p:sp>
          <p:nvSpPr>
            <p:cNvPr id="26635" name="Line 20"/>
            <p:cNvSpPr>
              <a:spLocks noChangeShapeType="1"/>
            </p:cNvSpPr>
            <p:nvPr/>
          </p:nvSpPr>
          <p:spPr bwMode="auto">
            <a:xfrm>
              <a:off x="2409" y="2496"/>
              <a:ext cx="773" cy="2"/>
            </a:xfrm>
            <a:prstGeom prst="line">
              <a:avLst/>
            </a:prstGeom>
            <a:noFill/>
            <a:ln w="12700">
              <a:solidFill>
                <a:schemeClr val="tx1"/>
              </a:solidFill>
              <a:round/>
              <a:headEnd/>
              <a:tailEnd/>
            </a:ln>
          </p:spPr>
          <p:txBody>
            <a:bodyPr/>
            <a:lstStyle/>
            <a:p>
              <a:endParaRPr lang="fr-FR"/>
            </a:p>
          </p:txBody>
        </p:sp>
        <p:sp>
          <p:nvSpPr>
            <p:cNvPr id="26636" name="Line 21"/>
            <p:cNvSpPr>
              <a:spLocks noChangeShapeType="1"/>
            </p:cNvSpPr>
            <p:nvPr/>
          </p:nvSpPr>
          <p:spPr bwMode="auto">
            <a:xfrm>
              <a:off x="3182" y="2496"/>
              <a:ext cx="63" cy="42"/>
            </a:xfrm>
            <a:prstGeom prst="line">
              <a:avLst/>
            </a:prstGeom>
            <a:noFill/>
            <a:ln w="12700">
              <a:solidFill>
                <a:schemeClr val="tx1"/>
              </a:solidFill>
              <a:round/>
              <a:headEnd/>
              <a:tailEnd/>
            </a:ln>
          </p:spPr>
          <p:txBody>
            <a:bodyPr/>
            <a:lstStyle/>
            <a:p>
              <a:endParaRPr lang="fr-FR"/>
            </a:p>
          </p:txBody>
        </p:sp>
        <p:sp>
          <p:nvSpPr>
            <p:cNvPr id="26637" name="Line 22"/>
            <p:cNvSpPr>
              <a:spLocks noChangeShapeType="1"/>
            </p:cNvSpPr>
            <p:nvPr/>
          </p:nvSpPr>
          <p:spPr bwMode="auto">
            <a:xfrm flipH="1" flipV="1">
              <a:off x="2409" y="3638"/>
              <a:ext cx="63" cy="42"/>
            </a:xfrm>
            <a:prstGeom prst="line">
              <a:avLst/>
            </a:prstGeom>
            <a:noFill/>
            <a:ln w="12700">
              <a:solidFill>
                <a:srgbClr val="000000"/>
              </a:solidFill>
              <a:round/>
              <a:headEnd/>
              <a:tailEnd/>
            </a:ln>
          </p:spPr>
          <p:txBody>
            <a:bodyPr/>
            <a:lstStyle/>
            <a:p>
              <a:endParaRPr lang="fr-FR"/>
            </a:p>
          </p:txBody>
        </p:sp>
        <p:sp>
          <p:nvSpPr>
            <p:cNvPr id="26638" name="Line 23"/>
            <p:cNvSpPr>
              <a:spLocks noChangeShapeType="1"/>
            </p:cNvSpPr>
            <p:nvPr/>
          </p:nvSpPr>
          <p:spPr bwMode="auto">
            <a:xfrm flipV="1">
              <a:off x="2409" y="2496"/>
              <a:ext cx="1" cy="1142"/>
            </a:xfrm>
            <a:prstGeom prst="line">
              <a:avLst/>
            </a:prstGeom>
            <a:noFill/>
            <a:ln w="12700">
              <a:solidFill>
                <a:srgbClr val="000000"/>
              </a:solidFill>
              <a:round/>
              <a:headEnd/>
              <a:tailEnd/>
            </a:ln>
          </p:spPr>
          <p:txBody>
            <a:bodyPr/>
            <a:lstStyle/>
            <a:p>
              <a:endParaRPr lang="fr-FR"/>
            </a:p>
          </p:txBody>
        </p:sp>
        <p:sp>
          <p:nvSpPr>
            <p:cNvPr id="26639" name="Line 24"/>
            <p:cNvSpPr>
              <a:spLocks noChangeShapeType="1"/>
            </p:cNvSpPr>
            <p:nvPr/>
          </p:nvSpPr>
          <p:spPr bwMode="auto">
            <a:xfrm>
              <a:off x="2472" y="2538"/>
              <a:ext cx="773" cy="2"/>
            </a:xfrm>
            <a:prstGeom prst="line">
              <a:avLst/>
            </a:prstGeom>
            <a:noFill/>
            <a:ln w="12700">
              <a:solidFill>
                <a:schemeClr val="tx1"/>
              </a:solidFill>
              <a:round/>
              <a:headEnd/>
              <a:tailEnd/>
            </a:ln>
          </p:spPr>
          <p:txBody>
            <a:bodyPr/>
            <a:lstStyle/>
            <a:p>
              <a:endParaRPr lang="fr-FR"/>
            </a:p>
          </p:txBody>
        </p:sp>
        <p:sp>
          <p:nvSpPr>
            <p:cNvPr id="26640" name="Line 25"/>
            <p:cNvSpPr>
              <a:spLocks noChangeShapeType="1"/>
            </p:cNvSpPr>
            <p:nvPr/>
          </p:nvSpPr>
          <p:spPr bwMode="auto">
            <a:xfrm flipH="1">
              <a:off x="3237" y="2538"/>
              <a:ext cx="8" cy="1124"/>
            </a:xfrm>
            <a:prstGeom prst="line">
              <a:avLst/>
            </a:prstGeom>
            <a:noFill/>
            <a:ln w="12700">
              <a:solidFill>
                <a:schemeClr val="tx1"/>
              </a:solidFill>
              <a:round/>
              <a:headEnd/>
              <a:tailEnd/>
            </a:ln>
          </p:spPr>
          <p:txBody>
            <a:bodyPr/>
            <a:lstStyle/>
            <a:p>
              <a:endParaRPr lang="fr-FR"/>
            </a:p>
          </p:txBody>
        </p:sp>
        <p:sp>
          <p:nvSpPr>
            <p:cNvPr id="26641" name="Line 26"/>
            <p:cNvSpPr>
              <a:spLocks noChangeShapeType="1"/>
            </p:cNvSpPr>
            <p:nvPr/>
          </p:nvSpPr>
          <p:spPr bwMode="auto">
            <a:xfrm flipH="1">
              <a:off x="2472" y="3680"/>
              <a:ext cx="773" cy="2"/>
            </a:xfrm>
            <a:prstGeom prst="line">
              <a:avLst/>
            </a:prstGeom>
            <a:noFill/>
            <a:ln w="12700">
              <a:solidFill>
                <a:schemeClr val="tx1"/>
              </a:solidFill>
              <a:round/>
              <a:headEnd/>
              <a:tailEnd/>
            </a:ln>
          </p:spPr>
          <p:txBody>
            <a:bodyPr/>
            <a:lstStyle/>
            <a:p>
              <a:endParaRPr lang="fr-FR"/>
            </a:p>
          </p:txBody>
        </p:sp>
        <p:sp>
          <p:nvSpPr>
            <p:cNvPr id="26642" name="Line 27"/>
            <p:cNvSpPr>
              <a:spLocks noChangeShapeType="1"/>
            </p:cNvSpPr>
            <p:nvPr/>
          </p:nvSpPr>
          <p:spPr bwMode="auto">
            <a:xfrm flipV="1">
              <a:off x="2472" y="2538"/>
              <a:ext cx="1" cy="1142"/>
            </a:xfrm>
            <a:prstGeom prst="line">
              <a:avLst/>
            </a:prstGeom>
            <a:noFill/>
            <a:ln w="12700">
              <a:solidFill>
                <a:srgbClr val="000000"/>
              </a:solidFill>
              <a:round/>
              <a:headEnd/>
              <a:tailEnd/>
            </a:ln>
          </p:spPr>
          <p:txBody>
            <a:bodyPr/>
            <a:lstStyle/>
            <a:p>
              <a:endParaRPr lang="fr-FR"/>
            </a:p>
          </p:txBody>
        </p:sp>
        <p:sp>
          <p:nvSpPr>
            <p:cNvPr id="26643" name="Freeform 29"/>
            <p:cNvSpPr>
              <a:spLocks/>
            </p:cNvSpPr>
            <p:nvPr/>
          </p:nvSpPr>
          <p:spPr bwMode="auto">
            <a:xfrm>
              <a:off x="2412" y="2502"/>
              <a:ext cx="54" cy="1172"/>
            </a:xfrm>
            <a:custGeom>
              <a:avLst/>
              <a:gdLst>
                <a:gd name="T0" fmla="*/ 0 w 36"/>
                <a:gd name="T1" fmla="*/ 0 h 780"/>
                <a:gd name="T2" fmla="*/ 121 w 36"/>
                <a:gd name="T3" fmla="*/ 81 h 780"/>
                <a:gd name="T4" fmla="*/ 121 w 36"/>
                <a:gd name="T5" fmla="*/ 2646 h 780"/>
                <a:gd name="T6" fmla="*/ 0 w 36"/>
                <a:gd name="T7" fmla="*/ 2557 h 780"/>
                <a:gd name="T8" fmla="*/ 0 w 36"/>
                <a:gd name="T9" fmla="*/ 0 h 780"/>
                <a:gd name="T10" fmla="*/ 0 60000 65536"/>
                <a:gd name="T11" fmla="*/ 0 60000 65536"/>
                <a:gd name="T12" fmla="*/ 0 60000 65536"/>
                <a:gd name="T13" fmla="*/ 0 60000 65536"/>
                <a:gd name="T14" fmla="*/ 0 60000 65536"/>
                <a:gd name="T15" fmla="*/ 0 w 36"/>
                <a:gd name="T16" fmla="*/ 0 h 780"/>
                <a:gd name="T17" fmla="*/ 36 w 36"/>
                <a:gd name="T18" fmla="*/ 780 h 780"/>
              </a:gdLst>
              <a:ahLst/>
              <a:cxnLst>
                <a:cxn ang="T10">
                  <a:pos x="T0" y="T1"/>
                </a:cxn>
                <a:cxn ang="T11">
                  <a:pos x="T2" y="T3"/>
                </a:cxn>
                <a:cxn ang="T12">
                  <a:pos x="T4" y="T5"/>
                </a:cxn>
                <a:cxn ang="T13">
                  <a:pos x="T6" y="T7"/>
                </a:cxn>
                <a:cxn ang="T14">
                  <a:pos x="T8" y="T9"/>
                </a:cxn>
              </a:cxnLst>
              <a:rect l="T15" t="T16" r="T17" b="T18"/>
              <a:pathLst>
                <a:path w="36" h="780">
                  <a:moveTo>
                    <a:pt x="0" y="0"/>
                  </a:moveTo>
                  <a:lnTo>
                    <a:pt x="36" y="24"/>
                  </a:lnTo>
                  <a:lnTo>
                    <a:pt x="36" y="780"/>
                  </a:lnTo>
                  <a:lnTo>
                    <a:pt x="0" y="754"/>
                  </a:lnTo>
                  <a:lnTo>
                    <a:pt x="0" y="0"/>
                  </a:lnTo>
                  <a:close/>
                </a:path>
              </a:pathLst>
            </a:custGeom>
            <a:solidFill>
              <a:schemeClr val="tx1"/>
            </a:solidFill>
            <a:ln w="12700">
              <a:solidFill>
                <a:schemeClr val="tx1"/>
              </a:solidFill>
              <a:round/>
              <a:headEnd/>
              <a:tailEnd/>
            </a:ln>
          </p:spPr>
          <p:txBody>
            <a:bodyPr/>
            <a:lstStyle/>
            <a:p>
              <a:endParaRPr lang="fr-FR"/>
            </a:p>
          </p:txBody>
        </p:sp>
        <p:sp>
          <p:nvSpPr>
            <p:cNvPr id="26644" name="Rectangle 30"/>
            <p:cNvSpPr>
              <a:spLocks noChangeArrowheads="1"/>
            </p:cNvSpPr>
            <p:nvPr/>
          </p:nvSpPr>
          <p:spPr bwMode="auto">
            <a:xfrm>
              <a:off x="2523" y="2594"/>
              <a:ext cx="707" cy="988"/>
            </a:xfrm>
            <a:prstGeom prst="rect">
              <a:avLst/>
            </a:prstGeom>
            <a:noFill/>
            <a:ln w="9525">
              <a:noFill/>
              <a:miter lim="800000"/>
              <a:headEnd/>
              <a:tailEnd/>
            </a:ln>
          </p:spPr>
          <p:txBody>
            <a:bodyPr wrap="none" lIns="0" tIns="0" rIns="0" bIns="0">
              <a:spAutoFit/>
            </a:bodyPr>
            <a:lstStyle/>
            <a:p>
              <a:pPr algn="ctr">
                <a:lnSpc>
                  <a:spcPct val="140000"/>
                </a:lnSpc>
                <a:spcBef>
                  <a:spcPts val="200"/>
                </a:spcBef>
              </a:pPr>
              <a:r>
                <a:rPr lang="fr-FR" b="1" i="1"/>
                <a:t>Veuillez vous</a:t>
              </a:r>
              <a:br>
                <a:rPr lang="fr-FR" b="1" i="1"/>
              </a:br>
              <a:r>
                <a:rPr lang="fr-FR" b="1" i="1"/>
                <a:t> reporter</a:t>
              </a:r>
            </a:p>
            <a:p>
              <a:pPr algn="ctr">
                <a:lnSpc>
                  <a:spcPct val="140000"/>
                </a:lnSpc>
                <a:spcBef>
                  <a:spcPts val="200"/>
                </a:spcBef>
              </a:pPr>
              <a:r>
                <a:rPr lang="fr-FR" b="1" i="1"/>
                <a:t> au</a:t>
              </a:r>
            </a:p>
            <a:p>
              <a:pPr algn="ctr">
                <a:lnSpc>
                  <a:spcPct val="140000"/>
                </a:lnSpc>
                <a:spcBef>
                  <a:spcPts val="200"/>
                </a:spcBef>
              </a:pPr>
              <a:r>
                <a:rPr lang="fr-FR" b="1" i="1"/>
                <a:t> manuel</a:t>
              </a:r>
            </a:p>
            <a:p>
              <a:pPr algn="ctr">
                <a:lnSpc>
                  <a:spcPct val="140000"/>
                </a:lnSpc>
                <a:spcBef>
                  <a:spcPts val="200"/>
                </a:spcBef>
              </a:pPr>
              <a:r>
                <a:rPr lang="fr-FR" b="1" i="1"/>
                <a:t> d'exercices</a:t>
              </a:r>
              <a:endParaRPr lang="en-US" b="1" i="1"/>
            </a:p>
          </p:txBody>
        </p:sp>
        <p:sp>
          <p:nvSpPr>
            <p:cNvPr id="26645" name="Rectangle 31"/>
            <p:cNvSpPr>
              <a:spLocks noChangeArrowheads="1"/>
            </p:cNvSpPr>
            <p:nvPr/>
          </p:nvSpPr>
          <p:spPr bwMode="auto">
            <a:xfrm>
              <a:off x="2463" y="2541"/>
              <a:ext cx="63" cy="1133"/>
            </a:xfrm>
            <a:prstGeom prst="rect">
              <a:avLst/>
            </a:prstGeom>
            <a:solidFill>
              <a:schemeClr val="tx1"/>
            </a:solidFill>
            <a:ln w="12700">
              <a:solidFill>
                <a:schemeClr val="tx1"/>
              </a:solidFill>
              <a:miter lim="800000"/>
              <a:headEnd/>
              <a:tailEnd/>
            </a:ln>
          </p:spPr>
          <p:txBody>
            <a:bodyPr/>
            <a:lstStyle/>
            <a:p>
              <a:endParaRPr lang="fr-FR"/>
            </a:p>
          </p:txBody>
        </p:sp>
        <p:sp>
          <p:nvSpPr>
            <p:cNvPr id="26646" name="Line 32"/>
            <p:cNvSpPr>
              <a:spLocks noChangeShapeType="1"/>
            </p:cNvSpPr>
            <p:nvPr/>
          </p:nvSpPr>
          <p:spPr bwMode="auto">
            <a:xfrm flipH="1">
              <a:off x="2467" y="2546"/>
              <a:ext cx="8" cy="1326"/>
            </a:xfrm>
            <a:prstGeom prst="line">
              <a:avLst/>
            </a:prstGeom>
            <a:noFill/>
            <a:ln w="12700">
              <a:solidFill>
                <a:srgbClr val="FFFFFF"/>
              </a:solidFill>
              <a:round/>
              <a:headEnd/>
              <a:tailEnd/>
            </a:ln>
          </p:spPr>
          <p:txBody>
            <a:bodyPr/>
            <a:lstStyle/>
            <a:p>
              <a:endParaRPr lang="fr-FR"/>
            </a:p>
          </p:txBody>
        </p:sp>
        <p:grpSp>
          <p:nvGrpSpPr>
            <p:cNvPr id="26647" name="Group 59"/>
            <p:cNvGrpSpPr>
              <a:grpSpLocks/>
            </p:cNvGrpSpPr>
            <p:nvPr/>
          </p:nvGrpSpPr>
          <p:grpSpPr bwMode="auto">
            <a:xfrm>
              <a:off x="1914" y="2496"/>
              <a:ext cx="704" cy="711"/>
              <a:chOff x="1968" y="2496"/>
              <a:chExt cx="704" cy="711"/>
            </a:xfrm>
          </p:grpSpPr>
          <p:sp>
            <p:nvSpPr>
              <p:cNvPr id="26648" name="Line 28"/>
              <p:cNvSpPr>
                <a:spLocks noChangeShapeType="1"/>
              </p:cNvSpPr>
              <p:nvPr/>
            </p:nvSpPr>
            <p:spPr bwMode="auto">
              <a:xfrm flipH="1" flipV="1">
                <a:off x="2409" y="2496"/>
                <a:ext cx="63" cy="42"/>
              </a:xfrm>
              <a:prstGeom prst="line">
                <a:avLst/>
              </a:prstGeom>
              <a:noFill/>
              <a:ln w="12700">
                <a:solidFill>
                  <a:srgbClr val="000000"/>
                </a:solidFill>
                <a:round/>
                <a:headEnd/>
                <a:tailEnd/>
              </a:ln>
            </p:spPr>
            <p:txBody>
              <a:bodyPr/>
              <a:lstStyle/>
              <a:p>
                <a:endParaRPr lang="fr-FR"/>
              </a:p>
            </p:txBody>
          </p:sp>
          <p:sp>
            <p:nvSpPr>
              <p:cNvPr id="26649" name="Freeform 33"/>
              <p:cNvSpPr>
                <a:spLocks/>
              </p:cNvSpPr>
              <p:nvPr/>
            </p:nvSpPr>
            <p:spPr bwMode="blackWhite">
              <a:xfrm>
                <a:off x="1980" y="2673"/>
                <a:ext cx="692" cy="523"/>
              </a:xfrm>
              <a:custGeom>
                <a:avLst/>
                <a:gdLst>
                  <a:gd name="T0" fmla="*/ 33 w 463"/>
                  <a:gd name="T1" fmla="*/ 467 h 348"/>
                  <a:gd name="T2" fmla="*/ 281 w 463"/>
                  <a:gd name="T3" fmla="*/ 350 h 348"/>
                  <a:gd name="T4" fmla="*/ 480 w 463"/>
                  <a:gd name="T5" fmla="*/ 201 h 348"/>
                  <a:gd name="T6" fmla="*/ 691 w 463"/>
                  <a:gd name="T7" fmla="*/ 120 h 348"/>
                  <a:gd name="T8" fmla="*/ 818 w 463"/>
                  <a:gd name="T9" fmla="*/ 0 h 348"/>
                  <a:gd name="T10" fmla="*/ 904 w 463"/>
                  <a:gd name="T11" fmla="*/ 8 h 348"/>
                  <a:gd name="T12" fmla="*/ 831 w 463"/>
                  <a:gd name="T13" fmla="*/ 216 h 348"/>
                  <a:gd name="T14" fmla="*/ 691 w 463"/>
                  <a:gd name="T15" fmla="*/ 311 h 348"/>
                  <a:gd name="T16" fmla="*/ 581 w 463"/>
                  <a:gd name="T17" fmla="*/ 425 h 348"/>
                  <a:gd name="T18" fmla="*/ 864 w 463"/>
                  <a:gd name="T19" fmla="*/ 461 h 348"/>
                  <a:gd name="T20" fmla="*/ 1513 w 463"/>
                  <a:gd name="T21" fmla="*/ 461 h 348"/>
                  <a:gd name="T22" fmla="*/ 1545 w 463"/>
                  <a:gd name="T23" fmla="*/ 529 h 348"/>
                  <a:gd name="T24" fmla="*/ 1472 w 463"/>
                  <a:gd name="T25" fmla="*/ 588 h 348"/>
                  <a:gd name="T26" fmla="*/ 918 w 463"/>
                  <a:gd name="T27" fmla="*/ 612 h 348"/>
                  <a:gd name="T28" fmla="*/ 931 w 463"/>
                  <a:gd name="T29" fmla="*/ 655 h 348"/>
                  <a:gd name="T30" fmla="*/ 958 w 463"/>
                  <a:gd name="T31" fmla="*/ 693 h 348"/>
                  <a:gd name="T32" fmla="*/ 966 w 463"/>
                  <a:gd name="T33" fmla="*/ 781 h 348"/>
                  <a:gd name="T34" fmla="*/ 952 w 463"/>
                  <a:gd name="T35" fmla="*/ 831 h 348"/>
                  <a:gd name="T36" fmla="*/ 952 w 463"/>
                  <a:gd name="T37" fmla="*/ 885 h 348"/>
                  <a:gd name="T38" fmla="*/ 945 w 463"/>
                  <a:gd name="T39" fmla="*/ 960 h 348"/>
                  <a:gd name="T40" fmla="*/ 918 w 463"/>
                  <a:gd name="T41" fmla="*/ 1005 h 348"/>
                  <a:gd name="T42" fmla="*/ 918 w 463"/>
                  <a:gd name="T43" fmla="*/ 1032 h 348"/>
                  <a:gd name="T44" fmla="*/ 904 w 463"/>
                  <a:gd name="T45" fmla="*/ 1069 h 348"/>
                  <a:gd name="T46" fmla="*/ 891 w 463"/>
                  <a:gd name="T47" fmla="*/ 1106 h 348"/>
                  <a:gd name="T48" fmla="*/ 850 w 463"/>
                  <a:gd name="T49" fmla="*/ 1181 h 348"/>
                  <a:gd name="T50" fmla="*/ 771 w 463"/>
                  <a:gd name="T51" fmla="*/ 1181 h 348"/>
                  <a:gd name="T52" fmla="*/ 294 w 463"/>
                  <a:gd name="T53" fmla="*/ 1087 h 348"/>
                  <a:gd name="T54" fmla="*/ 0 w 463"/>
                  <a:gd name="T55" fmla="*/ 944 h 348"/>
                  <a:gd name="T56" fmla="*/ 33 w 463"/>
                  <a:gd name="T57" fmla="*/ 467 h 3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3"/>
                  <a:gd name="T88" fmla="*/ 0 h 348"/>
                  <a:gd name="T89" fmla="*/ 463 w 463"/>
                  <a:gd name="T90" fmla="*/ 348 h 3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3" h="348">
                    <a:moveTo>
                      <a:pt x="10" y="138"/>
                    </a:moveTo>
                    <a:lnTo>
                      <a:pt x="84" y="103"/>
                    </a:lnTo>
                    <a:lnTo>
                      <a:pt x="144" y="59"/>
                    </a:lnTo>
                    <a:lnTo>
                      <a:pt x="207" y="35"/>
                    </a:lnTo>
                    <a:lnTo>
                      <a:pt x="245" y="0"/>
                    </a:lnTo>
                    <a:lnTo>
                      <a:pt x="271" y="2"/>
                    </a:lnTo>
                    <a:lnTo>
                      <a:pt x="249" y="64"/>
                    </a:lnTo>
                    <a:lnTo>
                      <a:pt x="207" y="92"/>
                    </a:lnTo>
                    <a:lnTo>
                      <a:pt x="174" y="125"/>
                    </a:lnTo>
                    <a:lnTo>
                      <a:pt x="259" y="136"/>
                    </a:lnTo>
                    <a:lnTo>
                      <a:pt x="453" y="136"/>
                    </a:lnTo>
                    <a:lnTo>
                      <a:pt x="463" y="156"/>
                    </a:lnTo>
                    <a:lnTo>
                      <a:pt x="441" y="173"/>
                    </a:lnTo>
                    <a:lnTo>
                      <a:pt x="275" y="180"/>
                    </a:lnTo>
                    <a:lnTo>
                      <a:pt x="279" y="193"/>
                    </a:lnTo>
                    <a:lnTo>
                      <a:pt x="287" y="204"/>
                    </a:lnTo>
                    <a:lnTo>
                      <a:pt x="289" y="230"/>
                    </a:lnTo>
                    <a:lnTo>
                      <a:pt x="285" y="245"/>
                    </a:lnTo>
                    <a:lnTo>
                      <a:pt x="285" y="261"/>
                    </a:lnTo>
                    <a:lnTo>
                      <a:pt x="283" y="283"/>
                    </a:lnTo>
                    <a:lnTo>
                      <a:pt x="275" y="296"/>
                    </a:lnTo>
                    <a:lnTo>
                      <a:pt x="275" y="304"/>
                    </a:lnTo>
                    <a:lnTo>
                      <a:pt x="271" y="315"/>
                    </a:lnTo>
                    <a:lnTo>
                      <a:pt x="267" y="326"/>
                    </a:lnTo>
                    <a:lnTo>
                      <a:pt x="255" y="348"/>
                    </a:lnTo>
                    <a:lnTo>
                      <a:pt x="231" y="348"/>
                    </a:lnTo>
                    <a:lnTo>
                      <a:pt x="88" y="320"/>
                    </a:lnTo>
                    <a:lnTo>
                      <a:pt x="0" y="278"/>
                    </a:lnTo>
                    <a:lnTo>
                      <a:pt x="10" y="138"/>
                    </a:lnTo>
                    <a:close/>
                  </a:path>
                </a:pathLst>
              </a:custGeom>
              <a:solidFill>
                <a:srgbClr val="FFCC99"/>
              </a:solidFill>
              <a:ln w="9525">
                <a:noFill/>
                <a:round/>
                <a:headEnd/>
                <a:tailEnd/>
              </a:ln>
            </p:spPr>
            <p:txBody>
              <a:bodyPr/>
              <a:lstStyle/>
              <a:p>
                <a:endParaRPr lang="fr-FR"/>
              </a:p>
            </p:txBody>
          </p:sp>
          <p:sp>
            <p:nvSpPr>
              <p:cNvPr id="26650" name="Freeform 34"/>
              <p:cNvSpPr>
                <a:spLocks/>
              </p:cNvSpPr>
              <p:nvPr/>
            </p:nvSpPr>
            <p:spPr bwMode="auto">
              <a:xfrm>
                <a:off x="1980" y="2673"/>
                <a:ext cx="692" cy="523"/>
              </a:xfrm>
              <a:custGeom>
                <a:avLst/>
                <a:gdLst>
                  <a:gd name="T0" fmla="*/ 33 w 463"/>
                  <a:gd name="T1" fmla="*/ 467 h 348"/>
                  <a:gd name="T2" fmla="*/ 281 w 463"/>
                  <a:gd name="T3" fmla="*/ 350 h 348"/>
                  <a:gd name="T4" fmla="*/ 480 w 463"/>
                  <a:gd name="T5" fmla="*/ 201 h 348"/>
                  <a:gd name="T6" fmla="*/ 691 w 463"/>
                  <a:gd name="T7" fmla="*/ 120 h 348"/>
                  <a:gd name="T8" fmla="*/ 818 w 463"/>
                  <a:gd name="T9" fmla="*/ 0 h 348"/>
                  <a:gd name="T10" fmla="*/ 904 w 463"/>
                  <a:gd name="T11" fmla="*/ 8 h 348"/>
                  <a:gd name="T12" fmla="*/ 831 w 463"/>
                  <a:gd name="T13" fmla="*/ 216 h 348"/>
                  <a:gd name="T14" fmla="*/ 691 w 463"/>
                  <a:gd name="T15" fmla="*/ 311 h 348"/>
                  <a:gd name="T16" fmla="*/ 581 w 463"/>
                  <a:gd name="T17" fmla="*/ 425 h 348"/>
                  <a:gd name="T18" fmla="*/ 864 w 463"/>
                  <a:gd name="T19" fmla="*/ 461 h 348"/>
                  <a:gd name="T20" fmla="*/ 1513 w 463"/>
                  <a:gd name="T21" fmla="*/ 461 h 348"/>
                  <a:gd name="T22" fmla="*/ 1545 w 463"/>
                  <a:gd name="T23" fmla="*/ 529 h 348"/>
                  <a:gd name="T24" fmla="*/ 1472 w 463"/>
                  <a:gd name="T25" fmla="*/ 588 h 348"/>
                  <a:gd name="T26" fmla="*/ 918 w 463"/>
                  <a:gd name="T27" fmla="*/ 612 h 348"/>
                  <a:gd name="T28" fmla="*/ 931 w 463"/>
                  <a:gd name="T29" fmla="*/ 655 h 348"/>
                  <a:gd name="T30" fmla="*/ 958 w 463"/>
                  <a:gd name="T31" fmla="*/ 693 h 348"/>
                  <a:gd name="T32" fmla="*/ 966 w 463"/>
                  <a:gd name="T33" fmla="*/ 781 h 348"/>
                  <a:gd name="T34" fmla="*/ 952 w 463"/>
                  <a:gd name="T35" fmla="*/ 831 h 348"/>
                  <a:gd name="T36" fmla="*/ 952 w 463"/>
                  <a:gd name="T37" fmla="*/ 885 h 348"/>
                  <a:gd name="T38" fmla="*/ 945 w 463"/>
                  <a:gd name="T39" fmla="*/ 960 h 348"/>
                  <a:gd name="T40" fmla="*/ 918 w 463"/>
                  <a:gd name="T41" fmla="*/ 1005 h 348"/>
                  <a:gd name="T42" fmla="*/ 918 w 463"/>
                  <a:gd name="T43" fmla="*/ 1032 h 348"/>
                  <a:gd name="T44" fmla="*/ 904 w 463"/>
                  <a:gd name="T45" fmla="*/ 1069 h 348"/>
                  <a:gd name="T46" fmla="*/ 891 w 463"/>
                  <a:gd name="T47" fmla="*/ 1106 h 348"/>
                  <a:gd name="T48" fmla="*/ 850 w 463"/>
                  <a:gd name="T49" fmla="*/ 1181 h 348"/>
                  <a:gd name="T50" fmla="*/ 771 w 463"/>
                  <a:gd name="T51" fmla="*/ 1181 h 348"/>
                  <a:gd name="T52" fmla="*/ 294 w 463"/>
                  <a:gd name="T53" fmla="*/ 1087 h 348"/>
                  <a:gd name="T54" fmla="*/ 0 w 463"/>
                  <a:gd name="T55" fmla="*/ 944 h 34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3"/>
                  <a:gd name="T85" fmla="*/ 0 h 348"/>
                  <a:gd name="T86" fmla="*/ 463 w 463"/>
                  <a:gd name="T87" fmla="*/ 348 h 34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3" h="348">
                    <a:moveTo>
                      <a:pt x="10" y="138"/>
                    </a:moveTo>
                    <a:lnTo>
                      <a:pt x="84" y="103"/>
                    </a:lnTo>
                    <a:lnTo>
                      <a:pt x="144" y="59"/>
                    </a:lnTo>
                    <a:lnTo>
                      <a:pt x="207" y="35"/>
                    </a:lnTo>
                    <a:lnTo>
                      <a:pt x="245" y="0"/>
                    </a:lnTo>
                    <a:lnTo>
                      <a:pt x="271" y="2"/>
                    </a:lnTo>
                    <a:lnTo>
                      <a:pt x="249" y="64"/>
                    </a:lnTo>
                    <a:lnTo>
                      <a:pt x="207" y="92"/>
                    </a:lnTo>
                    <a:lnTo>
                      <a:pt x="174" y="125"/>
                    </a:lnTo>
                    <a:lnTo>
                      <a:pt x="259" y="136"/>
                    </a:lnTo>
                    <a:lnTo>
                      <a:pt x="453" y="136"/>
                    </a:lnTo>
                    <a:lnTo>
                      <a:pt x="463" y="156"/>
                    </a:lnTo>
                    <a:lnTo>
                      <a:pt x="441" y="173"/>
                    </a:lnTo>
                    <a:lnTo>
                      <a:pt x="275" y="180"/>
                    </a:lnTo>
                    <a:lnTo>
                      <a:pt x="279" y="193"/>
                    </a:lnTo>
                    <a:lnTo>
                      <a:pt x="287" y="204"/>
                    </a:lnTo>
                    <a:lnTo>
                      <a:pt x="289" y="230"/>
                    </a:lnTo>
                    <a:lnTo>
                      <a:pt x="285" y="245"/>
                    </a:lnTo>
                    <a:lnTo>
                      <a:pt x="285" y="261"/>
                    </a:lnTo>
                    <a:lnTo>
                      <a:pt x="283" y="283"/>
                    </a:lnTo>
                    <a:lnTo>
                      <a:pt x="275" y="296"/>
                    </a:lnTo>
                    <a:lnTo>
                      <a:pt x="275" y="304"/>
                    </a:lnTo>
                    <a:lnTo>
                      <a:pt x="271" y="315"/>
                    </a:lnTo>
                    <a:lnTo>
                      <a:pt x="267" y="326"/>
                    </a:lnTo>
                    <a:lnTo>
                      <a:pt x="255" y="348"/>
                    </a:lnTo>
                    <a:lnTo>
                      <a:pt x="231" y="348"/>
                    </a:lnTo>
                    <a:lnTo>
                      <a:pt x="88" y="320"/>
                    </a:lnTo>
                    <a:lnTo>
                      <a:pt x="0" y="278"/>
                    </a:lnTo>
                  </a:path>
                </a:pathLst>
              </a:custGeom>
              <a:noFill/>
              <a:ln w="9525">
                <a:solidFill>
                  <a:schemeClr val="tx1"/>
                </a:solidFill>
                <a:round/>
                <a:headEnd/>
                <a:tailEnd/>
              </a:ln>
            </p:spPr>
            <p:txBody>
              <a:bodyPr/>
              <a:lstStyle/>
              <a:p>
                <a:endParaRPr lang="fr-FR"/>
              </a:p>
            </p:txBody>
          </p:sp>
          <p:sp>
            <p:nvSpPr>
              <p:cNvPr id="26651" name="Line 35"/>
              <p:cNvSpPr>
                <a:spLocks noChangeShapeType="1"/>
              </p:cNvSpPr>
              <p:nvPr/>
            </p:nvSpPr>
            <p:spPr bwMode="auto">
              <a:xfrm flipH="1" flipV="1">
                <a:off x="2600" y="2897"/>
                <a:ext cx="12" cy="30"/>
              </a:xfrm>
              <a:prstGeom prst="line">
                <a:avLst/>
              </a:prstGeom>
              <a:noFill/>
              <a:ln w="6350">
                <a:solidFill>
                  <a:schemeClr val="tx1"/>
                </a:solidFill>
                <a:round/>
                <a:headEnd/>
                <a:tailEnd/>
              </a:ln>
            </p:spPr>
            <p:txBody>
              <a:bodyPr/>
              <a:lstStyle/>
              <a:p>
                <a:endParaRPr lang="fr-FR"/>
              </a:p>
            </p:txBody>
          </p:sp>
          <p:sp>
            <p:nvSpPr>
              <p:cNvPr id="26652" name="Line 36"/>
              <p:cNvSpPr>
                <a:spLocks noChangeShapeType="1"/>
              </p:cNvSpPr>
              <p:nvPr/>
            </p:nvSpPr>
            <p:spPr bwMode="auto">
              <a:xfrm flipH="1" flipV="1">
                <a:off x="2481" y="2903"/>
                <a:ext cx="12" cy="30"/>
              </a:xfrm>
              <a:prstGeom prst="line">
                <a:avLst/>
              </a:prstGeom>
              <a:noFill/>
              <a:ln w="6350">
                <a:solidFill>
                  <a:schemeClr val="tx1"/>
                </a:solidFill>
                <a:round/>
                <a:headEnd/>
                <a:tailEnd/>
              </a:ln>
            </p:spPr>
            <p:txBody>
              <a:bodyPr/>
              <a:lstStyle/>
              <a:p>
                <a:endParaRPr lang="fr-FR"/>
              </a:p>
            </p:txBody>
          </p:sp>
          <p:sp>
            <p:nvSpPr>
              <p:cNvPr id="26653" name="Line 37"/>
              <p:cNvSpPr>
                <a:spLocks noChangeShapeType="1"/>
              </p:cNvSpPr>
              <p:nvPr/>
            </p:nvSpPr>
            <p:spPr bwMode="auto">
              <a:xfrm flipH="1" flipV="1">
                <a:off x="2376" y="2908"/>
                <a:ext cx="12" cy="28"/>
              </a:xfrm>
              <a:prstGeom prst="line">
                <a:avLst/>
              </a:prstGeom>
              <a:noFill/>
              <a:ln w="6350">
                <a:solidFill>
                  <a:schemeClr val="tx1"/>
                </a:solidFill>
                <a:round/>
                <a:headEnd/>
                <a:tailEnd/>
              </a:ln>
            </p:spPr>
            <p:txBody>
              <a:bodyPr/>
              <a:lstStyle/>
              <a:p>
                <a:endParaRPr lang="fr-FR"/>
              </a:p>
            </p:txBody>
          </p:sp>
          <p:sp>
            <p:nvSpPr>
              <p:cNvPr id="26654" name="Line 38"/>
              <p:cNvSpPr>
                <a:spLocks noChangeShapeType="1"/>
              </p:cNvSpPr>
              <p:nvPr/>
            </p:nvSpPr>
            <p:spPr bwMode="auto">
              <a:xfrm flipH="1" flipV="1">
                <a:off x="2304" y="2762"/>
                <a:ext cx="18" cy="27"/>
              </a:xfrm>
              <a:prstGeom prst="line">
                <a:avLst/>
              </a:prstGeom>
              <a:noFill/>
              <a:ln w="6350">
                <a:solidFill>
                  <a:schemeClr val="tx1"/>
                </a:solidFill>
                <a:round/>
                <a:headEnd/>
                <a:tailEnd/>
              </a:ln>
            </p:spPr>
            <p:txBody>
              <a:bodyPr/>
              <a:lstStyle/>
              <a:p>
                <a:endParaRPr lang="fr-FR"/>
              </a:p>
            </p:txBody>
          </p:sp>
          <p:sp>
            <p:nvSpPr>
              <p:cNvPr id="26655" name="Freeform 39"/>
              <p:cNvSpPr>
                <a:spLocks/>
              </p:cNvSpPr>
              <p:nvPr/>
            </p:nvSpPr>
            <p:spPr bwMode="auto">
              <a:xfrm>
                <a:off x="2165" y="2851"/>
                <a:ext cx="69" cy="19"/>
              </a:xfrm>
              <a:custGeom>
                <a:avLst/>
                <a:gdLst>
                  <a:gd name="T0" fmla="*/ 156 w 46"/>
                  <a:gd name="T1" fmla="*/ 28 h 13"/>
                  <a:gd name="T2" fmla="*/ 88 w 46"/>
                  <a:gd name="T3" fmla="*/ 41 h 13"/>
                  <a:gd name="T4" fmla="*/ 0 w 46"/>
                  <a:gd name="T5" fmla="*/ 0 h 13"/>
                  <a:gd name="T6" fmla="*/ 156 w 46"/>
                  <a:gd name="T7" fmla="*/ 28 h 13"/>
                  <a:gd name="T8" fmla="*/ 0 60000 65536"/>
                  <a:gd name="T9" fmla="*/ 0 60000 65536"/>
                  <a:gd name="T10" fmla="*/ 0 60000 65536"/>
                  <a:gd name="T11" fmla="*/ 0 60000 65536"/>
                  <a:gd name="T12" fmla="*/ 0 w 46"/>
                  <a:gd name="T13" fmla="*/ 0 h 13"/>
                  <a:gd name="T14" fmla="*/ 46 w 46"/>
                  <a:gd name="T15" fmla="*/ 13 h 13"/>
                </a:gdLst>
                <a:ahLst/>
                <a:cxnLst>
                  <a:cxn ang="T8">
                    <a:pos x="T0" y="T1"/>
                  </a:cxn>
                  <a:cxn ang="T9">
                    <a:pos x="T2" y="T3"/>
                  </a:cxn>
                  <a:cxn ang="T10">
                    <a:pos x="T4" y="T5"/>
                  </a:cxn>
                  <a:cxn ang="T11">
                    <a:pos x="T6" y="T7"/>
                  </a:cxn>
                </a:cxnLst>
                <a:rect l="T12" t="T13" r="T14" b="T15"/>
                <a:pathLst>
                  <a:path w="46" h="13">
                    <a:moveTo>
                      <a:pt x="46" y="9"/>
                    </a:moveTo>
                    <a:lnTo>
                      <a:pt x="26" y="13"/>
                    </a:lnTo>
                    <a:lnTo>
                      <a:pt x="0" y="0"/>
                    </a:lnTo>
                    <a:lnTo>
                      <a:pt x="46" y="9"/>
                    </a:lnTo>
                    <a:close/>
                  </a:path>
                </a:pathLst>
              </a:custGeom>
              <a:solidFill>
                <a:srgbClr val="FFFFFF"/>
              </a:solidFill>
              <a:ln w="9525">
                <a:noFill/>
                <a:round/>
                <a:headEnd/>
                <a:tailEnd/>
              </a:ln>
            </p:spPr>
            <p:txBody>
              <a:bodyPr/>
              <a:lstStyle/>
              <a:p>
                <a:endParaRPr lang="fr-FR"/>
              </a:p>
            </p:txBody>
          </p:sp>
          <p:sp>
            <p:nvSpPr>
              <p:cNvPr id="26656" name="Freeform 40"/>
              <p:cNvSpPr>
                <a:spLocks/>
              </p:cNvSpPr>
              <p:nvPr/>
            </p:nvSpPr>
            <p:spPr bwMode="black">
              <a:xfrm>
                <a:off x="2165" y="2851"/>
                <a:ext cx="69" cy="19"/>
              </a:xfrm>
              <a:custGeom>
                <a:avLst/>
                <a:gdLst>
                  <a:gd name="T0" fmla="*/ 156 w 46"/>
                  <a:gd name="T1" fmla="*/ 28 h 13"/>
                  <a:gd name="T2" fmla="*/ 88 w 46"/>
                  <a:gd name="T3" fmla="*/ 41 h 13"/>
                  <a:gd name="T4" fmla="*/ 0 w 46"/>
                  <a:gd name="T5" fmla="*/ 0 h 13"/>
                  <a:gd name="T6" fmla="*/ 0 60000 65536"/>
                  <a:gd name="T7" fmla="*/ 0 60000 65536"/>
                  <a:gd name="T8" fmla="*/ 0 60000 65536"/>
                  <a:gd name="T9" fmla="*/ 0 w 46"/>
                  <a:gd name="T10" fmla="*/ 0 h 13"/>
                  <a:gd name="T11" fmla="*/ 46 w 46"/>
                  <a:gd name="T12" fmla="*/ 13 h 13"/>
                </a:gdLst>
                <a:ahLst/>
                <a:cxnLst>
                  <a:cxn ang="T6">
                    <a:pos x="T0" y="T1"/>
                  </a:cxn>
                  <a:cxn ang="T7">
                    <a:pos x="T2" y="T3"/>
                  </a:cxn>
                  <a:cxn ang="T8">
                    <a:pos x="T4" y="T5"/>
                  </a:cxn>
                </a:cxnLst>
                <a:rect l="T9" t="T10" r="T11" b="T12"/>
                <a:pathLst>
                  <a:path w="46" h="13">
                    <a:moveTo>
                      <a:pt x="46" y="9"/>
                    </a:moveTo>
                    <a:lnTo>
                      <a:pt x="26" y="13"/>
                    </a:lnTo>
                    <a:lnTo>
                      <a:pt x="0" y="0"/>
                    </a:lnTo>
                  </a:path>
                </a:pathLst>
              </a:custGeom>
              <a:solidFill>
                <a:srgbClr val="FFCC99"/>
              </a:solidFill>
              <a:ln w="6350">
                <a:solidFill>
                  <a:schemeClr val="tx1"/>
                </a:solidFill>
                <a:round/>
                <a:headEnd/>
                <a:tailEnd/>
              </a:ln>
            </p:spPr>
            <p:txBody>
              <a:bodyPr/>
              <a:lstStyle/>
              <a:p>
                <a:endParaRPr lang="fr-FR"/>
              </a:p>
            </p:txBody>
          </p:sp>
          <p:sp>
            <p:nvSpPr>
              <p:cNvPr id="26657" name="Freeform 41"/>
              <p:cNvSpPr>
                <a:spLocks/>
              </p:cNvSpPr>
              <p:nvPr/>
            </p:nvSpPr>
            <p:spPr bwMode="auto">
              <a:xfrm>
                <a:off x="1974" y="2839"/>
                <a:ext cx="36" cy="31"/>
              </a:xfrm>
              <a:custGeom>
                <a:avLst/>
                <a:gdLst>
                  <a:gd name="T0" fmla="*/ 81 w 24"/>
                  <a:gd name="T1" fmla="*/ 68 h 21"/>
                  <a:gd name="T2" fmla="*/ 48 w 24"/>
                  <a:gd name="T3" fmla="*/ 13 h 21"/>
                  <a:gd name="T4" fmla="*/ 0 w 24"/>
                  <a:gd name="T5" fmla="*/ 0 h 21"/>
                  <a:gd name="T6" fmla="*/ 81 w 24"/>
                  <a:gd name="T7" fmla="*/ 68 h 21"/>
                  <a:gd name="T8" fmla="*/ 0 60000 65536"/>
                  <a:gd name="T9" fmla="*/ 0 60000 65536"/>
                  <a:gd name="T10" fmla="*/ 0 60000 65536"/>
                  <a:gd name="T11" fmla="*/ 0 60000 65536"/>
                  <a:gd name="T12" fmla="*/ 0 w 24"/>
                  <a:gd name="T13" fmla="*/ 0 h 21"/>
                  <a:gd name="T14" fmla="*/ 24 w 24"/>
                  <a:gd name="T15" fmla="*/ 21 h 21"/>
                </a:gdLst>
                <a:ahLst/>
                <a:cxnLst>
                  <a:cxn ang="T8">
                    <a:pos x="T0" y="T1"/>
                  </a:cxn>
                  <a:cxn ang="T9">
                    <a:pos x="T2" y="T3"/>
                  </a:cxn>
                  <a:cxn ang="T10">
                    <a:pos x="T4" y="T5"/>
                  </a:cxn>
                  <a:cxn ang="T11">
                    <a:pos x="T6" y="T7"/>
                  </a:cxn>
                </a:cxnLst>
                <a:rect l="T12" t="T13" r="T14" b="T15"/>
                <a:pathLst>
                  <a:path w="24" h="21">
                    <a:moveTo>
                      <a:pt x="24" y="21"/>
                    </a:moveTo>
                    <a:lnTo>
                      <a:pt x="14" y="4"/>
                    </a:lnTo>
                    <a:lnTo>
                      <a:pt x="0" y="0"/>
                    </a:lnTo>
                    <a:lnTo>
                      <a:pt x="24" y="21"/>
                    </a:lnTo>
                    <a:close/>
                  </a:path>
                </a:pathLst>
              </a:custGeom>
              <a:solidFill>
                <a:srgbClr val="FFFFFF"/>
              </a:solidFill>
              <a:ln w="9525">
                <a:noFill/>
                <a:round/>
                <a:headEnd/>
                <a:tailEnd/>
              </a:ln>
            </p:spPr>
            <p:txBody>
              <a:bodyPr/>
              <a:lstStyle/>
              <a:p>
                <a:endParaRPr lang="fr-FR"/>
              </a:p>
            </p:txBody>
          </p:sp>
          <p:sp>
            <p:nvSpPr>
              <p:cNvPr id="26658" name="Freeform 42"/>
              <p:cNvSpPr>
                <a:spLocks/>
              </p:cNvSpPr>
              <p:nvPr/>
            </p:nvSpPr>
            <p:spPr bwMode="auto">
              <a:xfrm>
                <a:off x="1974" y="2839"/>
                <a:ext cx="36" cy="31"/>
              </a:xfrm>
              <a:custGeom>
                <a:avLst/>
                <a:gdLst>
                  <a:gd name="T0" fmla="*/ 81 w 24"/>
                  <a:gd name="T1" fmla="*/ 68 h 21"/>
                  <a:gd name="T2" fmla="*/ 48 w 24"/>
                  <a:gd name="T3" fmla="*/ 13 h 21"/>
                  <a:gd name="T4" fmla="*/ 0 w 24"/>
                  <a:gd name="T5" fmla="*/ 0 h 21"/>
                  <a:gd name="T6" fmla="*/ 0 60000 65536"/>
                  <a:gd name="T7" fmla="*/ 0 60000 65536"/>
                  <a:gd name="T8" fmla="*/ 0 60000 65536"/>
                  <a:gd name="T9" fmla="*/ 0 w 24"/>
                  <a:gd name="T10" fmla="*/ 0 h 21"/>
                  <a:gd name="T11" fmla="*/ 24 w 24"/>
                  <a:gd name="T12" fmla="*/ 21 h 21"/>
                </a:gdLst>
                <a:ahLst/>
                <a:cxnLst>
                  <a:cxn ang="T6">
                    <a:pos x="T0" y="T1"/>
                  </a:cxn>
                  <a:cxn ang="T7">
                    <a:pos x="T2" y="T3"/>
                  </a:cxn>
                  <a:cxn ang="T8">
                    <a:pos x="T4" y="T5"/>
                  </a:cxn>
                </a:cxnLst>
                <a:rect l="T9" t="T10" r="T11" b="T12"/>
                <a:pathLst>
                  <a:path w="24" h="21">
                    <a:moveTo>
                      <a:pt x="24" y="21"/>
                    </a:moveTo>
                    <a:lnTo>
                      <a:pt x="14" y="4"/>
                    </a:lnTo>
                    <a:lnTo>
                      <a:pt x="0" y="0"/>
                    </a:lnTo>
                  </a:path>
                </a:pathLst>
              </a:custGeom>
              <a:noFill/>
              <a:ln w="9525">
                <a:solidFill>
                  <a:schemeClr val="tx1"/>
                </a:solidFill>
                <a:round/>
                <a:headEnd/>
                <a:tailEnd/>
              </a:ln>
            </p:spPr>
            <p:txBody>
              <a:bodyPr/>
              <a:lstStyle/>
              <a:p>
                <a:endParaRPr lang="fr-FR"/>
              </a:p>
            </p:txBody>
          </p:sp>
          <p:sp>
            <p:nvSpPr>
              <p:cNvPr id="26659" name="Freeform 43"/>
              <p:cNvSpPr>
                <a:spLocks/>
              </p:cNvSpPr>
              <p:nvPr/>
            </p:nvSpPr>
            <p:spPr bwMode="auto">
              <a:xfrm>
                <a:off x="1968" y="3105"/>
                <a:ext cx="33" cy="25"/>
              </a:xfrm>
              <a:custGeom>
                <a:avLst/>
                <a:gdLst>
                  <a:gd name="T0" fmla="*/ 75 w 22"/>
                  <a:gd name="T1" fmla="*/ 0 h 17"/>
                  <a:gd name="T2" fmla="*/ 48 w 22"/>
                  <a:gd name="T3" fmla="*/ 54 h 17"/>
                  <a:gd name="T4" fmla="*/ 0 w 22"/>
                  <a:gd name="T5" fmla="*/ 47 h 17"/>
                  <a:gd name="T6" fmla="*/ 75 w 22"/>
                  <a:gd name="T7" fmla="*/ 0 h 17"/>
                  <a:gd name="T8" fmla="*/ 0 60000 65536"/>
                  <a:gd name="T9" fmla="*/ 0 60000 65536"/>
                  <a:gd name="T10" fmla="*/ 0 60000 65536"/>
                  <a:gd name="T11" fmla="*/ 0 60000 65536"/>
                  <a:gd name="T12" fmla="*/ 0 w 22"/>
                  <a:gd name="T13" fmla="*/ 0 h 17"/>
                  <a:gd name="T14" fmla="*/ 22 w 22"/>
                  <a:gd name="T15" fmla="*/ 17 h 17"/>
                </a:gdLst>
                <a:ahLst/>
                <a:cxnLst>
                  <a:cxn ang="T8">
                    <a:pos x="T0" y="T1"/>
                  </a:cxn>
                  <a:cxn ang="T9">
                    <a:pos x="T2" y="T3"/>
                  </a:cxn>
                  <a:cxn ang="T10">
                    <a:pos x="T4" y="T5"/>
                  </a:cxn>
                  <a:cxn ang="T11">
                    <a:pos x="T6" y="T7"/>
                  </a:cxn>
                </a:cxnLst>
                <a:rect l="T12" t="T13" r="T14" b="T15"/>
                <a:pathLst>
                  <a:path w="22" h="17">
                    <a:moveTo>
                      <a:pt x="22" y="0"/>
                    </a:moveTo>
                    <a:lnTo>
                      <a:pt x="14" y="17"/>
                    </a:lnTo>
                    <a:lnTo>
                      <a:pt x="0" y="15"/>
                    </a:lnTo>
                    <a:lnTo>
                      <a:pt x="22" y="0"/>
                    </a:lnTo>
                    <a:close/>
                  </a:path>
                </a:pathLst>
              </a:custGeom>
              <a:solidFill>
                <a:srgbClr val="FFFFFF"/>
              </a:solidFill>
              <a:ln w="9525">
                <a:noFill/>
                <a:round/>
                <a:headEnd/>
                <a:tailEnd/>
              </a:ln>
            </p:spPr>
            <p:txBody>
              <a:bodyPr/>
              <a:lstStyle/>
              <a:p>
                <a:endParaRPr lang="fr-FR"/>
              </a:p>
            </p:txBody>
          </p:sp>
          <p:sp>
            <p:nvSpPr>
              <p:cNvPr id="26660" name="Freeform 44"/>
              <p:cNvSpPr>
                <a:spLocks/>
              </p:cNvSpPr>
              <p:nvPr/>
            </p:nvSpPr>
            <p:spPr bwMode="auto">
              <a:xfrm>
                <a:off x="1968" y="3105"/>
                <a:ext cx="33" cy="25"/>
              </a:xfrm>
              <a:custGeom>
                <a:avLst/>
                <a:gdLst>
                  <a:gd name="T0" fmla="*/ 75 w 22"/>
                  <a:gd name="T1" fmla="*/ 0 h 17"/>
                  <a:gd name="T2" fmla="*/ 48 w 22"/>
                  <a:gd name="T3" fmla="*/ 54 h 17"/>
                  <a:gd name="T4" fmla="*/ 0 w 22"/>
                  <a:gd name="T5" fmla="*/ 47 h 17"/>
                  <a:gd name="T6" fmla="*/ 0 60000 65536"/>
                  <a:gd name="T7" fmla="*/ 0 60000 65536"/>
                  <a:gd name="T8" fmla="*/ 0 60000 65536"/>
                  <a:gd name="T9" fmla="*/ 0 w 22"/>
                  <a:gd name="T10" fmla="*/ 0 h 17"/>
                  <a:gd name="T11" fmla="*/ 22 w 22"/>
                  <a:gd name="T12" fmla="*/ 17 h 17"/>
                </a:gdLst>
                <a:ahLst/>
                <a:cxnLst>
                  <a:cxn ang="T6">
                    <a:pos x="T0" y="T1"/>
                  </a:cxn>
                  <a:cxn ang="T7">
                    <a:pos x="T2" y="T3"/>
                  </a:cxn>
                  <a:cxn ang="T8">
                    <a:pos x="T4" y="T5"/>
                  </a:cxn>
                </a:cxnLst>
                <a:rect l="T9" t="T10" r="T11" b="T12"/>
                <a:pathLst>
                  <a:path w="22" h="17">
                    <a:moveTo>
                      <a:pt x="22" y="0"/>
                    </a:moveTo>
                    <a:lnTo>
                      <a:pt x="14" y="17"/>
                    </a:lnTo>
                    <a:lnTo>
                      <a:pt x="0" y="15"/>
                    </a:lnTo>
                  </a:path>
                </a:pathLst>
              </a:custGeom>
              <a:noFill/>
              <a:ln w="9525">
                <a:solidFill>
                  <a:schemeClr val="tx1"/>
                </a:solidFill>
                <a:round/>
                <a:headEnd/>
                <a:tailEnd/>
              </a:ln>
            </p:spPr>
            <p:txBody>
              <a:bodyPr/>
              <a:lstStyle/>
              <a:p>
                <a:endParaRPr lang="fr-FR"/>
              </a:p>
            </p:txBody>
          </p:sp>
          <p:sp>
            <p:nvSpPr>
              <p:cNvPr id="26661" name="Line 45"/>
              <p:cNvSpPr>
                <a:spLocks noChangeShapeType="1"/>
              </p:cNvSpPr>
              <p:nvPr/>
            </p:nvSpPr>
            <p:spPr bwMode="auto">
              <a:xfrm flipH="1">
                <a:off x="1977" y="2881"/>
                <a:ext cx="18" cy="210"/>
              </a:xfrm>
              <a:prstGeom prst="line">
                <a:avLst/>
              </a:prstGeom>
              <a:noFill/>
              <a:ln w="9525">
                <a:solidFill>
                  <a:schemeClr val="tx1"/>
                </a:solidFill>
                <a:round/>
                <a:headEnd/>
                <a:tailEnd/>
              </a:ln>
            </p:spPr>
            <p:txBody>
              <a:bodyPr/>
              <a:lstStyle/>
              <a:p>
                <a:endParaRPr lang="fr-FR"/>
              </a:p>
            </p:txBody>
          </p:sp>
          <p:sp>
            <p:nvSpPr>
              <p:cNvPr id="26662" name="Freeform 46"/>
              <p:cNvSpPr>
                <a:spLocks/>
              </p:cNvSpPr>
              <p:nvPr/>
            </p:nvSpPr>
            <p:spPr bwMode="blackWhite">
              <a:xfrm>
                <a:off x="2213" y="3082"/>
                <a:ext cx="184" cy="125"/>
              </a:xfrm>
              <a:custGeom>
                <a:avLst/>
                <a:gdLst>
                  <a:gd name="T0" fmla="*/ 271 w 123"/>
                  <a:gd name="T1" fmla="*/ 0 h 83"/>
                  <a:gd name="T2" fmla="*/ 411 w 123"/>
                  <a:gd name="T3" fmla="*/ 108 h 83"/>
                  <a:gd name="T4" fmla="*/ 371 w 123"/>
                  <a:gd name="T5" fmla="*/ 232 h 83"/>
                  <a:gd name="T6" fmla="*/ 197 w 123"/>
                  <a:gd name="T7" fmla="*/ 283 h 83"/>
                  <a:gd name="T8" fmla="*/ 0 w 123"/>
                  <a:gd name="T9" fmla="*/ 170 h 83"/>
                  <a:gd name="T10" fmla="*/ 81 w 123"/>
                  <a:gd name="T11" fmla="*/ 66 h 83"/>
                  <a:gd name="T12" fmla="*/ 265 w 123"/>
                  <a:gd name="T13" fmla="*/ 127 h 83"/>
                  <a:gd name="T14" fmla="*/ 271 w 123"/>
                  <a:gd name="T15" fmla="*/ 0 h 83"/>
                  <a:gd name="T16" fmla="*/ 0 60000 65536"/>
                  <a:gd name="T17" fmla="*/ 0 60000 65536"/>
                  <a:gd name="T18" fmla="*/ 0 60000 65536"/>
                  <a:gd name="T19" fmla="*/ 0 60000 65536"/>
                  <a:gd name="T20" fmla="*/ 0 60000 65536"/>
                  <a:gd name="T21" fmla="*/ 0 60000 65536"/>
                  <a:gd name="T22" fmla="*/ 0 60000 65536"/>
                  <a:gd name="T23" fmla="*/ 0 60000 65536"/>
                  <a:gd name="T24" fmla="*/ 0 w 123"/>
                  <a:gd name="T25" fmla="*/ 0 h 83"/>
                  <a:gd name="T26" fmla="*/ 123 w 123"/>
                  <a:gd name="T27" fmla="*/ 83 h 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3" h="83">
                    <a:moveTo>
                      <a:pt x="81" y="0"/>
                    </a:moveTo>
                    <a:lnTo>
                      <a:pt x="123" y="32"/>
                    </a:lnTo>
                    <a:lnTo>
                      <a:pt x="111" y="68"/>
                    </a:lnTo>
                    <a:lnTo>
                      <a:pt x="59" y="83"/>
                    </a:lnTo>
                    <a:lnTo>
                      <a:pt x="0" y="50"/>
                    </a:lnTo>
                    <a:lnTo>
                      <a:pt x="24" y="19"/>
                    </a:lnTo>
                    <a:lnTo>
                      <a:pt x="79" y="37"/>
                    </a:lnTo>
                    <a:lnTo>
                      <a:pt x="81" y="0"/>
                    </a:lnTo>
                    <a:close/>
                  </a:path>
                </a:pathLst>
              </a:custGeom>
              <a:solidFill>
                <a:srgbClr val="FFCC99"/>
              </a:solidFill>
              <a:ln w="9525">
                <a:solidFill>
                  <a:schemeClr val="tx1"/>
                </a:solidFill>
                <a:round/>
                <a:headEnd/>
                <a:tailEnd/>
              </a:ln>
            </p:spPr>
            <p:txBody>
              <a:bodyPr/>
              <a:lstStyle/>
              <a:p>
                <a:endParaRPr lang="fr-FR"/>
              </a:p>
            </p:txBody>
          </p:sp>
          <p:sp>
            <p:nvSpPr>
              <p:cNvPr id="26663" name="Freeform 48"/>
              <p:cNvSpPr>
                <a:spLocks/>
              </p:cNvSpPr>
              <p:nvPr/>
            </p:nvSpPr>
            <p:spPr bwMode="white">
              <a:xfrm>
                <a:off x="2234" y="3009"/>
                <a:ext cx="202" cy="138"/>
              </a:xfrm>
              <a:custGeom>
                <a:avLst/>
                <a:gdLst>
                  <a:gd name="T0" fmla="*/ 298 w 135"/>
                  <a:gd name="T1" fmla="*/ 0 h 92"/>
                  <a:gd name="T2" fmla="*/ 452 w 135"/>
                  <a:gd name="T3" fmla="*/ 128 h 92"/>
                  <a:gd name="T4" fmla="*/ 411 w 135"/>
                  <a:gd name="T5" fmla="*/ 261 h 92"/>
                  <a:gd name="T6" fmla="*/ 224 w 135"/>
                  <a:gd name="T7" fmla="*/ 310 h 92"/>
                  <a:gd name="T8" fmla="*/ 0 w 135"/>
                  <a:gd name="T9" fmla="*/ 184 h 92"/>
                  <a:gd name="T10" fmla="*/ 87 w 135"/>
                  <a:gd name="T11" fmla="*/ 75 h 92"/>
                  <a:gd name="T12" fmla="*/ 292 w 135"/>
                  <a:gd name="T13" fmla="*/ 141 h 92"/>
                  <a:gd name="T14" fmla="*/ 298 w 135"/>
                  <a:gd name="T15" fmla="*/ 0 h 92"/>
                  <a:gd name="T16" fmla="*/ 0 60000 65536"/>
                  <a:gd name="T17" fmla="*/ 0 60000 65536"/>
                  <a:gd name="T18" fmla="*/ 0 60000 65536"/>
                  <a:gd name="T19" fmla="*/ 0 60000 65536"/>
                  <a:gd name="T20" fmla="*/ 0 60000 65536"/>
                  <a:gd name="T21" fmla="*/ 0 60000 65536"/>
                  <a:gd name="T22" fmla="*/ 0 60000 65536"/>
                  <a:gd name="T23" fmla="*/ 0 60000 65536"/>
                  <a:gd name="T24" fmla="*/ 0 w 135"/>
                  <a:gd name="T25" fmla="*/ 0 h 92"/>
                  <a:gd name="T26" fmla="*/ 135 w 135"/>
                  <a:gd name="T27" fmla="*/ 92 h 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5" h="92">
                    <a:moveTo>
                      <a:pt x="89" y="0"/>
                    </a:moveTo>
                    <a:lnTo>
                      <a:pt x="135" y="38"/>
                    </a:lnTo>
                    <a:lnTo>
                      <a:pt x="123" y="77"/>
                    </a:lnTo>
                    <a:lnTo>
                      <a:pt x="67" y="92"/>
                    </a:lnTo>
                    <a:lnTo>
                      <a:pt x="0" y="55"/>
                    </a:lnTo>
                    <a:lnTo>
                      <a:pt x="26" y="22"/>
                    </a:lnTo>
                    <a:lnTo>
                      <a:pt x="87" y="42"/>
                    </a:lnTo>
                    <a:lnTo>
                      <a:pt x="89" y="0"/>
                    </a:lnTo>
                    <a:close/>
                  </a:path>
                </a:pathLst>
              </a:custGeom>
              <a:solidFill>
                <a:srgbClr val="FFCC99"/>
              </a:solidFill>
              <a:ln w="9525">
                <a:noFill/>
                <a:round/>
                <a:headEnd/>
                <a:tailEnd/>
              </a:ln>
            </p:spPr>
            <p:txBody>
              <a:bodyPr/>
              <a:lstStyle/>
              <a:p>
                <a:endParaRPr lang="fr-FR"/>
              </a:p>
            </p:txBody>
          </p:sp>
          <p:sp>
            <p:nvSpPr>
              <p:cNvPr id="26664" name="Freeform 49"/>
              <p:cNvSpPr>
                <a:spLocks/>
              </p:cNvSpPr>
              <p:nvPr/>
            </p:nvSpPr>
            <p:spPr bwMode="auto">
              <a:xfrm>
                <a:off x="2234" y="3009"/>
                <a:ext cx="202" cy="138"/>
              </a:xfrm>
              <a:custGeom>
                <a:avLst/>
                <a:gdLst>
                  <a:gd name="T0" fmla="*/ 298 w 135"/>
                  <a:gd name="T1" fmla="*/ 0 h 92"/>
                  <a:gd name="T2" fmla="*/ 452 w 135"/>
                  <a:gd name="T3" fmla="*/ 128 h 92"/>
                  <a:gd name="T4" fmla="*/ 411 w 135"/>
                  <a:gd name="T5" fmla="*/ 261 h 92"/>
                  <a:gd name="T6" fmla="*/ 224 w 135"/>
                  <a:gd name="T7" fmla="*/ 310 h 92"/>
                  <a:gd name="T8" fmla="*/ 0 w 135"/>
                  <a:gd name="T9" fmla="*/ 184 h 92"/>
                  <a:gd name="T10" fmla="*/ 87 w 135"/>
                  <a:gd name="T11" fmla="*/ 75 h 92"/>
                  <a:gd name="T12" fmla="*/ 292 w 135"/>
                  <a:gd name="T13" fmla="*/ 141 h 92"/>
                  <a:gd name="T14" fmla="*/ 0 60000 65536"/>
                  <a:gd name="T15" fmla="*/ 0 60000 65536"/>
                  <a:gd name="T16" fmla="*/ 0 60000 65536"/>
                  <a:gd name="T17" fmla="*/ 0 60000 65536"/>
                  <a:gd name="T18" fmla="*/ 0 60000 65536"/>
                  <a:gd name="T19" fmla="*/ 0 60000 65536"/>
                  <a:gd name="T20" fmla="*/ 0 60000 65536"/>
                  <a:gd name="T21" fmla="*/ 0 w 135"/>
                  <a:gd name="T22" fmla="*/ 0 h 92"/>
                  <a:gd name="T23" fmla="*/ 135 w 135"/>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92">
                    <a:moveTo>
                      <a:pt x="89" y="0"/>
                    </a:moveTo>
                    <a:lnTo>
                      <a:pt x="135" y="38"/>
                    </a:lnTo>
                    <a:lnTo>
                      <a:pt x="123" y="77"/>
                    </a:lnTo>
                    <a:lnTo>
                      <a:pt x="67" y="92"/>
                    </a:lnTo>
                    <a:lnTo>
                      <a:pt x="0" y="55"/>
                    </a:lnTo>
                    <a:lnTo>
                      <a:pt x="26" y="22"/>
                    </a:lnTo>
                    <a:lnTo>
                      <a:pt x="87" y="42"/>
                    </a:lnTo>
                  </a:path>
                </a:pathLst>
              </a:custGeom>
              <a:noFill/>
              <a:ln w="9525">
                <a:solidFill>
                  <a:schemeClr val="tx1"/>
                </a:solidFill>
                <a:round/>
                <a:headEnd/>
                <a:tailEnd/>
              </a:ln>
            </p:spPr>
            <p:txBody>
              <a:bodyPr/>
              <a:lstStyle/>
              <a:p>
                <a:endParaRPr lang="fr-FR"/>
              </a:p>
            </p:txBody>
          </p:sp>
          <p:sp>
            <p:nvSpPr>
              <p:cNvPr id="26665" name="Freeform 50"/>
              <p:cNvSpPr>
                <a:spLocks/>
              </p:cNvSpPr>
              <p:nvPr/>
            </p:nvSpPr>
            <p:spPr bwMode="auto">
              <a:xfrm>
                <a:off x="2258" y="3066"/>
                <a:ext cx="37" cy="52"/>
              </a:xfrm>
              <a:custGeom>
                <a:avLst/>
                <a:gdLst>
                  <a:gd name="T0" fmla="*/ 0 w 25"/>
                  <a:gd name="T1" fmla="*/ 55 h 35"/>
                  <a:gd name="T2" fmla="*/ 46 w 25"/>
                  <a:gd name="T3" fmla="*/ 0 h 35"/>
                  <a:gd name="T4" fmla="*/ 81 w 25"/>
                  <a:gd name="T5" fmla="*/ 36 h 35"/>
                  <a:gd name="T6" fmla="*/ 74 w 25"/>
                  <a:gd name="T7" fmla="*/ 114 h 35"/>
                  <a:gd name="T8" fmla="*/ 0 60000 65536"/>
                  <a:gd name="T9" fmla="*/ 0 60000 65536"/>
                  <a:gd name="T10" fmla="*/ 0 60000 65536"/>
                  <a:gd name="T11" fmla="*/ 0 60000 65536"/>
                  <a:gd name="T12" fmla="*/ 0 w 25"/>
                  <a:gd name="T13" fmla="*/ 0 h 35"/>
                  <a:gd name="T14" fmla="*/ 25 w 25"/>
                  <a:gd name="T15" fmla="*/ 35 h 35"/>
                </a:gdLst>
                <a:ahLst/>
                <a:cxnLst>
                  <a:cxn ang="T8">
                    <a:pos x="T0" y="T1"/>
                  </a:cxn>
                  <a:cxn ang="T9">
                    <a:pos x="T2" y="T3"/>
                  </a:cxn>
                  <a:cxn ang="T10">
                    <a:pos x="T4" y="T5"/>
                  </a:cxn>
                  <a:cxn ang="T11">
                    <a:pos x="T6" y="T7"/>
                  </a:cxn>
                </a:cxnLst>
                <a:rect l="T12" t="T13" r="T14" b="T15"/>
                <a:pathLst>
                  <a:path w="25" h="35">
                    <a:moveTo>
                      <a:pt x="0" y="17"/>
                    </a:moveTo>
                    <a:lnTo>
                      <a:pt x="14" y="0"/>
                    </a:lnTo>
                    <a:lnTo>
                      <a:pt x="25" y="11"/>
                    </a:lnTo>
                    <a:lnTo>
                      <a:pt x="23" y="35"/>
                    </a:lnTo>
                  </a:path>
                </a:pathLst>
              </a:custGeom>
              <a:noFill/>
              <a:ln w="6350">
                <a:solidFill>
                  <a:schemeClr val="tx1"/>
                </a:solidFill>
                <a:round/>
                <a:headEnd/>
                <a:tailEnd/>
              </a:ln>
            </p:spPr>
            <p:txBody>
              <a:bodyPr/>
              <a:lstStyle/>
              <a:p>
                <a:endParaRPr lang="fr-FR"/>
              </a:p>
            </p:txBody>
          </p:sp>
          <p:sp>
            <p:nvSpPr>
              <p:cNvPr id="26666" name="Freeform 51"/>
              <p:cNvSpPr>
                <a:spLocks/>
              </p:cNvSpPr>
              <p:nvPr/>
            </p:nvSpPr>
            <p:spPr bwMode="auto">
              <a:xfrm>
                <a:off x="2228" y="3135"/>
                <a:ext cx="36" cy="49"/>
              </a:xfrm>
              <a:custGeom>
                <a:avLst/>
                <a:gdLst>
                  <a:gd name="T0" fmla="*/ 0 w 24"/>
                  <a:gd name="T1" fmla="*/ 55 h 33"/>
                  <a:gd name="T2" fmla="*/ 54 w 24"/>
                  <a:gd name="T3" fmla="*/ 0 h 33"/>
                  <a:gd name="T4" fmla="*/ 81 w 24"/>
                  <a:gd name="T5" fmla="*/ 27 h 33"/>
                  <a:gd name="T6" fmla="*/ 75 w 24"/>
                  <a:gd name="T7" fmla="*/ 108 h 33"/>
                  <a:gd name="T8" fmla="*/ 0 60000 65536"/>
                  <a:gd name="T9" fmla="*/ 0 60000 65536"/>
                  <a:gd name="T10" fmla="*/ 0 60000 65536"/>
                  <a:gd name="T11" fmla="*/ 0 60000 65536"/>
                  <a:gd name="T12" fmla="*/ 0 w 24"/>
                  <a:gd name="T13" fmla="*/ 0 h 33"/>
                  <a:gd name="T14" fmla="*/ 24 w 24"/>
                  <a:gd name="T15" fmla="*/ 33 h 33"/>
                </a:gdLst>
                <a:ahLst/>
                <a:cxnLst>
                  <a:cxn ang="T8">
                    <a:pos x="T0" y="T1"/>
                  </a:cxn>
                  <a:cxn ang="T9">
                    <a:pos x="T2" y="T3"/>
                  </a:cxn>
                  <a:cxn ang="T10">
                    <a:pos x="T4" y="T5"/>
                  </a:cxn>
                  <a:cxn ang="T11">
                    <a:pos x="T6" y="T7"/>
                  </a:cxn>
                </a:cxnLst>
                <a:rect l="T12" t="T13" r="T14" b="T15"/>
                <a:pathLst>
                  <a:path w="24" h="33">
                    <a:moveTo>
                      <a:pt x="0" y="17"/>
                    </a:moveTo>
                    <a:lnTo>
                      <a:pt x="16" y="0"/>
                    </a:lnTo>
                    <a:lnTo>
                      <a:pt x="24" y="8"/>
                    </a:lnTo>
                    <a:lnTo>
                      <a:pt x="22" y="33"/>
                    </a:lnTo>
                  </a:path>
                </a:pathLst>
              </a:custGeom>
              <a:noFill/>
              <a:ln w="6350">
                <a:solidFill>
                  <a:schemeClr val="tx1"/>
                </a:solidFill>
                <a:round/>
                <a:headEnd/>
                <a:tailEnd/>
              </a:ln>
            </p:spPr>
            <p:txBody>
              <a:bodyPr/>
              <a:lstStyle/>
              <a:p>
                <a:endParaRPr lang="fr-FR"/>
              </a:p>
            </p:txBody>
          </p:sp>
          <p:sp>
            <p:nvSpPr>
              <p:cNvPr id="26667" name="Freeform 52"/>
              <p:cNvSpPr>
                <a:spLocks/>
              </p:cNvSpPr>
              <p:nvPr/>
            </p:nvSpPr>
            <p:spPr bwMode="auto">
              <a:xfrm>
                <a:off x="2198" y="2875"/>
                <a:ext cx="103" cy="224"/>
              </a:xfrm>
              <a:custGeom>
                <a:avLst/>
                <a:gdLst>
                  <a:gd name="T0" fmla="*/ 230 w 69"/>
                  <a:gd name="T1" fmla="*/ 0 h 149"/>
                  <a:gd name="T2" fmla="*/ 127 w 69"/>
                  <a:gd name="T3" fmla="*/ 302 h 149"/>
                  <a:gd name="T4" fmla="*/ 6 w 69"/>
                  <a:gd name="T5" fmla="*/ 445 h 149"/>
                  <a:gd name="T6" fmla="*/ 0 w 69"/>
                  <a:gd name="T7" fmla="*/ 507 h 149"/>
                  <a:gd name="T8" fmla="*/ 230 w 69"/>
                  <a:gd name="T9" fmla="*/ 0 h 149"/>
                  <a:gd name="T10" fmla="*/ 0 60000 65536"/>
                  <a:gd name="T11" fmla="*/ 0 60000 65536"/>
                  <a:gd name="T12" fmla="*/ 0 60000 65536"/>
                  <a:gd name="T13" fmla="*/ 0 60000 65536"/>
                  <a:gd name="T14" fmla="*/ 0 60000 65536"/>
                  <a:gd name="T15" fmla="*/ 0 w 69"/>
                  <a:gd name="T16" fmla="*/ 0 h 149"/>
                  <a:gd name="T17" fmla="*/ 69 w 69"/>
                  <a:gd name="T18" fmla="*/ 149 h 149"/>
                </a:gdLst>
                <a:ahLst/>
                <a:cxnLst>
                  <a:cxn ang="T10">
                    <a:pos x="T0" y="T1"/>
                  </a:cxn>
                  <a:cxn ang="T11">
                    <a:pos x="T2" y="T3"/>
                  </a:cxn>
                  <a:cxn ang="T12">
                    <a:pos x="T4" y="T5"/>
                  </a:cxn>
                  <a:cxn ang="T13">
                    <a:pos x="T6" y="T7"/>
                  </a:cxn>
                  <a:cxn ang="T14">
                    <a:pos x="T8" y="T9"/>
                  </a:cxn>
                </a:cxnLst>
                <a:rect l="T15" t="T16" r="T17" b="T18"/>
                <a:pathLst>
                  <a:path w="69" h="149">
                    <a:moveTo>
                      <a:pt x="69" y="0"/>
                    </a:moveTo>
                    <a:lnTo>
                      <a:pt x="38" y="89"/>
                    </a:lnTo>
                    <a:lnTo>
                      <a:pt x="2" y="131"/>
                    </a:lnTo>
                    <a:lnTo>
                      <a:pt x="0" y="149"/>
                    </a:lnTo>
                    <a:lnTo>
                      <a:pt x="69" y="0"/>
                    </a:lnTo>
                    <a:close/>
                  </a:path>
                </a:pathLst>
              </a:custGeom>
              <a:solidFill>
                <a:srgbClr val="FFFFFF"/>
              </a:solidFill>
              <a:ln w="9525">
                <a:noFill/>
                <a:round/>
                <a:headEnd/>
                <a:tailEnd/>
              </a:ln>
            </p:spPr>
            <p:txBody>
              <a:bodyPr/>
              <a:lstStyle/>
              <a:p>
                <a:endParaRPr lang="fr-FR"/>
              </a:p>
            </p:txBody>
          </p:sp>
          <p:sp>
            <p:nvSpPr>
              <p:cNvPr id="26668" name="Freeform 53"/>
              <p:cNvSpPr>
                <a:spLocks/>
              </p:cNvSpPr>
              <p:nvPr/>
            </p:nvSpPr>
            <p:spPr bwMode="black">
              <a:xfrm>
                <a:off x="2198" y="2875"/>
                <a:ext cx="103" cy="224"/>
              </a:xfrm>
              <a:custGeom>
                <a:avLst/>
                <a:gdLst>
                  <a:gd name="T0" fmla="*/ 230 w 69"/>
                  <a:gd name="T1" fmla="*/ 0 h 149"/>
                  <a:gd name="T2" fmla="*/ 127 w 69"/>
                  <a:gd name="T3" fmla="*/ 302 h 149"/>
                  <a:gd name="T4" fmla="*/ 6 w 69"/>
                  <a:gd name="T5" fmla="*/ 445 h 149"/>
                  <a:gd name="T6" fmla="*/ 0 w 69"/>
                  <a:gd name="T7" fmla="*/ 507 h 149"/>
                  <a:gd name="T8" fmla="*/ 0 60000 65536"/>
                  <a:gd name="T9" fmla="*/ 0 60000 65536"/>
                  <a:gd name="T10" fmla="*/ 0 60000 65536"/>
                  <a:gd name="T11" fmla="*/ 0 60000 65536"/>
                  <a:gd name="T12" fmla="*/ 0 w 69"/>
                  <a:gd name="T13" fmla="*/ 0 h 149"/>
                  <a:gd name="T14" fmla="*/ 69 w 69"/>
                  <a:gd name="T15" fmla="*/ 149 h 149"/>
                </a:gdLst>
                <a:ahLst/>
                <a:cxnLst>
                  <a:cxn ang="T8">
                    <a:pos x="T0" y="T1"/>
                  </a:cxn>
                  <a:cxn ang="T9">
                    <a:pos x="T2" y="T3"/>
                  </a:cxn>
                  <a:cxn ang="T10">
                    <a:pos x="T4" y="T5"/>
                  </a:cxn>
                  <a:cxn ang="T11">
                    <a:pos x="T6" y="T7"/>
                  </a:cxn>
                </a:cxnLst>
                <a:rect l="T12" t="T13" r="T14" b="T15"/>
                <a:pathLst>
                  <a:path w="69" h="149">
                    <a:moveTo>
                      <a:pt x="69" y="0"/>
                    </a:moveTo>
                    <a:lnTo>
                      <a:pt x="38" y="89"/>
                    </a:lnTo>
                    <a:lnTo>
                      <a:pt x="2" y="131"/>
                    </a:lnTo>
                    <a:lnTo>
                      <a:pt x="0" y="149"/>
                    </a:lnTo>
                  </a:path>
                </a:pathLst>
              </a:custGeom>
              <a:solidFill>
                <a:srgbClr val="FFCC99"/>
              </a:solidFill>
              <a:ln w="6350">
                <a:solidFill>
                  <a:schemeClr val="tx1"/>
                </a:solidFill>
                <a:round/>
                <a:headEnd/>
                <a:tailEnd/>
              </a:ln>
            </p:spPr>
            <p:txBody>
              <a:bodyPr/>
              <a:lstStyle/>
              <a:p>
                <a:endParaRPr lang="fr-FR"/>
              </a:p>
            </p:txBody>
          </p:sp>
          <p:sp>
            <p:nvSpPr>
              <p:cNvPr id="26669" name="Freeform 54"/>
              <p:cNvSpPr>
                <a:spLocks/>
              </p:cNvSpPr>
              <p:nvPr/>
            </p:nvSpPr>
            <p:spPr bwMode="auto">
              <a:xfrm>
                <a:off x="2138" y="2936"/>
                <a:ext cx="141" cy="100"/>
              </a:xfrm>
              <a:custGeom>
                <a:avLst/>
                <a:gdLst>
                  <a:gd name="T0" fmla="*/ 318 w 94"/>
                  <a:gd name="T1" fmla="*/ 0 h 66"/>
                  <a:gd name="T2" fmla="*/ 183 w 94"/>
                  <a:gd name="T3" fmla="*/ 115 h 66"/>
                  <a:gd name="T4" fmla="*/ 48 w 94"/>
                  <a:gd name="T5" fmla="*/ 168 h 66"/>
                  <a:gd name="T6" fmla="*/ 0 w 94"/>
                  <a:gd name="T7" fmla="*/ 230 h 66"/>
                  <a:gd name="T8" fmla="*/ 318 w 94"/>
                  <a:gd name="T9" fmla="*/ 0 h 66"/>
                  <a:gd name="T10" fmla="*/ 0 60000 65536"/>
                  <a:gd name="T11" fmla="*/ 0 60000 65536"/>
                  <a:gd name="T12" fmla="*/ 0 60000 65536"/>
                  <a:gd name="T13" fmla="*/ 0 60000 65536"/>
                  <a:gd name="T14" fmla="*/ 0 60000 65536"/>
                  <a:gd name="T15" fmla="*/ 0 w 94"/>
                  <a:gd name="T16" fmla="*/ 0 h 66"/>
                  <a:gd name="T17" fmla="*/ 94 w 94"/>
                  <a:gd name="T18" fmla="*/ 66 h 66"/>
                </a:gdLst>
                <a:ahLst/>
                <a:cxnLst>
                  <a:cxn ang="T10">
                    <a:pos x="T0" y="T1"/>
                  </a:cxn>
                  <a:cxn ang="T11">
                    <a:pos x="T2" y="T3"/>
                  </a:cxn>
                  <a:cxn ang="T12">
                    <a:pos x="T4" y="T5"/>
                  </a:cxn>
                  <a:cxn ang="T13">
                    <a:pos x="T6" y="T7"/>
                  </a:cxn>
                  <a:cxn ang="T14">
                    <a:pos x="T8" y="T9"/>
                  </a:cxn>
                </a:cxnLst>
                <a:rect l="T15" t="T16" r="T17" b="T18"/>
                <a:pathLst>
                  <a:path w="94" h="66">
                    <a:moveTo>
                      <a:pt x="94" y="0"/>
                    </a:moveTo>
                    <a:lnTo>
                      <a:pt x="54" y="33"/>
                    </a:lnTo>
                    <a:lnTo>
                      <a:pt x="14" y="48"/>
                    </a:lnTo>
                    <a:lnTo>
                      <a:pt x="0" y="66"/>
                    </a:lnTo>
                    <a:lnTo>
                      <a:pt x="94" y="0"/>
                    </a:lnTo>
                    <a:close/>
                  </a:path>
                </a:pathLst>
              </a:custGeom>
              <a:solidFill>
                <a:srgbClr val="FFFFFF"/>
              </a:solidFill>
              <a:ln w="9525">
                <a:noFill/>
                <a:round/>
                <a:headEnd/>
                <a:tailEnd/>
              </a:ln>
            </p:spPr>
            <p:txBody>
              <a:bodyPr/>
              <a:lstStyle/>
              <a:p>
                <a:endParaRPr lang="fr-FR"/>
              </a:p>
            </p:txBody>
          </p:sp>
          <p:sp>
            <p:nvSpPr>
              <p:cNvPr id="26670" name="Freeform 55"/>
              <p:cNvSpPr>
                <a:spLocks/>
              </p:cNvSpPr>
              <p:nvPr/>
            </p:nvSpPr>
            <p:spPr bwMode="black">
              <a:xfrm>
                <a:off x="2138" y="2936"/>
                <a:ext cx="141" cy="100"/>
              </a:xfrm>
              <a:custGeom>
                <a:avLst/>
                <a:gdLst>
                  <a:gd name="T0" fmla="*/ 318 w 94"/>
                  <a:gd name="T1" fmla="*/ 0 h 66"/>
                  <a:gd name="T2" fmla="*/ 183 w 94"/>
                  <a:gd name="T3" fmla="*/ 115 h 66"/>
                  <a:gd name="T4" fmla="*/ 48 w 94"/>
                  <a:gd name="T5" fmla="*/ 168 h 66"/>
                  <a:gd name="T6" fmla="*/ 0 w 94"/>
                  <a:gd name="T7" fmla="*/ 230 h 66"/>
                  <a:gd name="T8" fmla="*/ 0 60000 65536"/>
                  <a:gd name="T9" fmla="*/ 0 60000 65536"/>
                  <a:gd name="T10" fmla="*/ 0 60000 65536"/>
                  <a:gd name="T11" fmla="*/ 0 60000 65536"/>
                  <a:gd name="T12" fmla="*/ 0 w 94"/>
                  <a:gd name="T13" fmla="*/ 0 h 66"/>
                  <a:gd name="T14" fmla="*/ 94 w 94"/>
                  <a:gd name="T15" fmla="*/ 66 h 66"/>
                </a:gdLst>
                <a:ahLst/>
                <a:cxnLst>
                  <a:cxn ang="T8">
                    <a:pos x="T0" y="T1"/>
                  </a:cxn>
                  <a:cxn ang="T9">
                    <a:pos x="T2" y="T3"/>
                  </a:cxn>
                  <a:cxn ang="T10">
                    <a:pos x="T4" y="T5"/>
                  </a:cxn>
                  <a:cxn ang="T11">
                    <a:pos x="T6" y="T7"/>
                  </a:cxn>
                </a:cxnLst>
                <a:rect l="T12" t="T13" r="T14" b="T15"/>
                <a:pathLst>
                  <a:path w="94" h="66">
                    <a:moveTo>
                      <a:pt x="94" y="0"/>
                    </a:moveTo>
                    <a:lnTo>
                      <a:pt x="54" y="33"/>
                    </a:lnTo>
                    <a:lnTo>
                      <a:pt x="14" y="48"/>
                    </a:lnTo>
                    <a:lnTo>
                      <a:pt x="0" y="66"/>
                    </a:lnTo>
                  </a:path>
                </a:pathLst>
              </a:custGeom>
              <a:solidFill>
                <a:srgbClr val="FFCC99"/>
              </a:solidFill>
              <a:ln w="6350">
                <a:solidFill>
                  <a:schemeClr val="tx1"/>
                </a:solidFill>
                <a:round/>
                <a:headEnd/>
                <a:tailEnd/>
              </a:ln>
            </p:spPr>
            <p:txBody>
              <a:bodyPr/>
              <a:lstStyle/>
              <a:p>
                <a:endParaRPr lang="fr-FR"/>
              </a:p>
            </p:txBody>
          </p:sp>
          <p:sp>
            <p:nvSpPr>
              <p:cNvPr id="26671" name="Freeform 56"/>
              <p:cNvSpPr>
                <a:spLocks/>
              </p:cNvSpPr>
              <p:nvPr/>
            </p:nvSpPr>
            <p:spPr bwMode="white">
              <a:xfrm>
                <a:off x="2249" y="2950"/>
                <a:ext cx="184" cy="122"/>
              </a:xfrm>
              <a:custGeom>
                <a:avLst/>
                <a:gdLst>
                  <a:gd name="T0" fmla="*/ 304 w 123"/>
                  <a:gd name="T1" fmla="*/ 0 h 81"/>
                  <a:gd name="T2" fmla="*/ 411 w 123"/>
                  <a:gd name="T3" fmla="*/ 107 h 81"/>
                  <a:gd name="T4" fmla="*/ 371 w 123"/>
                  <a:gd name="T5" fmla="*/ 224 h 81"/>
                  <a:gd name="T6" fmla="*/ 197 w 123"/>
                  <a:gd name="T7" fmla="*/ 277 h 81"/>
                  <a:gd name="T8" fmla="*/ 0 w 123"/>
                  <a:gd name="T9" fmla="*/ 157 h 81"/>
                  <a:gd name="T10" fmla="*/ 82 w 123"/>
                  <a:gd name="T11" fmla="*/ 53 h 81"/>
                  <a:gd name="T12" fmla="*/ 265 w 123"/>
                  <a:gd name="T13" fmla="*/ 120 h 81"/>
                  <a:gd name="T14" fmla="*/ 304 w 123"/>
                  <a:gd name="T15" fmla="*/ 0 h 81"/>
                  <a:gd name="T16" fmla="*/ 0 60000 65536"/>
                  <a:gd name="T17" fmla="*/ 0 60000 65536"/>
                  <a:gd name="T18" fmla="*/ 0 60000 65536"/>
                  <a:gd name="T19" fmla="*/ 0 60000 65536"/>
                  <a:gd name="T20" fmla="*/ 0 60000 65536"/>
                  <a:gd name="T21" fmla="*/ 0 60000 65536"/>
                  <a:gd name="T22" fmla="*/ 0 60000 65536"/>
                  <a:gd name="T23" fmla="*/ 0 60000 65536"/>
                  <a:gd name="T24" fmla="*/ 0 w 123"/>
                  <a:gd name="T25" fmla="*/ 0 h 81"/>
                  <a:gd name="T26" fmla="*/ 123 w 123"/>
                  <a:gd name="T27" fmla="*/ 81 h 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3" h="81">
                    <a:moveTo>
                      <a:pt x="91" y="0"/>
                    </a:moveTo>
                    <a:lnTo>
                      <a:pt x="123" y="31"/>
                    </a:lnTo>
                    <a:lnTo>
                      <a:pt x="111" y="66"/>
                    </a:lnTo>
                    <a:lnTo>
                      <a:pt x="59" y="81"/>
                    </a:lnTo>
                    <a:lnTo>
                      <a:pt x="0" y="46"/>
                    </a:lnTo>
                    <a:lnTo>
                      <a:pt x="25" y="15"/>
                    </a:lnTo>
                    <a:lnTo>
                      <a:pt x="79" y="35"/>
                    </a:lnTo>
                    <a:lnTo>
                      <a:pt x="91" y="0"/>
                    </a:lnTo>
                    <a:close/>
                  </a:path>
                </a:pathLst>
              </a:custGeom>
              <a:solidFill>
                <a:srgbClr val="FFCC99"/>
              </a:solidFill>
              <a:ln w="9525">
                <a:noFill/>
                <a:round/>
                <a:headEnd/>
                <a:tailEnd/>
              </a:ln>
            </p:spPr>
            <p:txBody>
              <a:bodyPr/>
              <a:lstStyle/>
              <a:p>
                <a:endParaRPr lang="fr-FR"/>
              </a:p>
            </p:txBody>
          </p:sp>
          <p:sp>
            <p:nvSpPr>
              <p:cNvPr id="26672" name="Freeform 57"/>
              <p:cNvSpPr>
                <a:spLocks/>
              </p:cNvSpPr>
              <p:nvPr/>
            </p:nvSpPr>
            <p:spPr bwMode="auto">
              <a:xfrm>
                <a:off x="2249" y="2950"/>
                <a:ext cx="184" cy="122"/>
              </a:xfrm>
              <a:custGeom>
                <a:avLst/>
                <a:gdLst>
                  <a:gd name="T0" fmla="*/ 304 w 123"/>
                  <a:gd name="T1" fmla="*/ 0 h 81"/>
                  <a:gd name="T2" fmla="*/ 411 w 123"/>
                  <a:gd name="T3" fmla="*/ 107 h 81"/>
                  <a:gd name="T4" fmla="*/ 371 w 123"/>
                  <a:gd name="T5" fmla="*/ 224 h 81"/>
                  <a:gd name="T6" fmla="*/ 197 w 123"/>
                  <a:gd name="T7" fmla="*/ 277 h 81"/>
                  <a:gd name="T8" fmla="*/ 0 w 123"/>
                  <a:gd name="T9" fmla="*/ 157 h 81"/>
                  <a:gd name="T10" fmla="*/ 82 w 123"/>
                  <a:gd name="T11" fmla="*/ 53 h 81"/>
                  <a:gd name="T12" fmla="*/ 265 w 123"/>
                  <a:gd name="T13" fmla="*/ 120 h 81"/>
                  <a:gd name="T14" fmla="*/ 0 60000 65536"/>
                  <a:gd name="T15" fmla="*/ 0 60000 65536"/>
                  <a:gd name="T16" fmla="*/ 0 60000 65536"/>
                  <a:gd name="T17" fmla="*/ 0 60000 65536"/>
                  <a:gd name="T18" fmla="*/ 0 60000 65536"/>
                  <a:gd name="T19" fmla="*/ 0 60000 65536"/>
                  <a:gd name="T20" fmla="*/ 0 60000 65536"/>
                  <a:gd name="T21" fmla="*/ 0 w 123"/>
                  <a:gd name="T22" fmla="*/ 0 h 81"/>
                  <a:gd name="T23" fmla="*/ 123 w 123"/>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3" h="81">
                    <a:moveTo>
                      <a:pt x="91" y="0"/>
                    </a:moveTo>
                    <a:lnTo>
                      <a:pt x="123" y="31"/>
                    </a:lnTo>
                    <a:lnTo>
                      <a:pt x="111" y="66"/>
                    </a:lnTo>
                    <a:lnTo>
                      <a:pt x="59" y="81"/>
                    </a:lnTo>
                    <a:lnTo>
                      <a:pt x="0" y="46"/>
                    </a:lnTo>
                    <a:lnTo>
                      <a:pt x="25" y="15"/>
                    </a:lnTo>
                    <a:lnTo>
                      <a:pt x="79" y="35"/>
                    </a:lnTo>
                  </a:path>
                </a:pathLst>
              </a:custGeom>
              <a:noFill/>
              <a:ln w="9525">
                <a:solidFill>
                  <a:schemeClr val="tx1"/>
                </a:solidFill>
                <a:round/>
                <a:headEnd/>
                <a:tailEnd/>
              </a:ln>
            </p:spPr>
            <p:txBody>
              <a:bodyPr/>
              <a:lstStyle/>
              <a:p>
                <a:endParaRPr lang="fr-FR"/>
              </a:p>
            </p:txBody>
          </p:sp>
          <p:sp>
            <p:nvSpPr>
              <p:cNvPr id="26673" name="Freeform 58"/>
              <p:cNvSpPr>
                <a:spLocks/>
              </p:cNvSpPr>
              <p:nvPr/>
            </p:nvSpPr>
            <p:spPr bwMode="auto">
              <a:xfrm>
                <a:off x="2267" y="2997"/>
                <a:ext cx="37" cy="49"/>
              </a:xfrm>
              <a:custGeom>
                <a:avLst/>
                <a:gdLst>
                  <a:gd name="T0" fmla="*/ 0 w 25"/>
                  <a:gd name="T1" fmla="*/ 49 h 33"/>
                  <a:gd name="T2" fmla="*/ 55 w 25"/>
                  <a:gd name="T3" fmla="*/ 0 h 33"/>
                  <a:gd name="T4" fmla="*/ 81 w 25"/>
                  <a:gd name="T5" fmla="*/ 27 h 33"/>
                  <a:gd name="T6" fmla="*/ 74 w 25"/>
                  <a:gd name="T7" fmla="*/ 108 h 33"/>
                  <a:gd name="T8" fmla="*/ 0 60000 65536"/>
                  <a:gd name="T9" fmla="*/ 0 60000 65536"/>
                  <a:gd name="T10" fmla="*/ 0 60000 65536"/>
                  <a:gd name="T11" fmla="*/ 0 60000 65536"/>
                  <a:gd name="T12" fmla="*/ 0 w 25"/>
                  <a:gd name="T13" fmla="*/ 0 h 33"/>
                  <a:gd name="T14" fmla="*/ 25 w 25"/>
                  <a:gd name="T15" fmla="*/ 33 h 33"/>
                </a:gdLst>
                <a:ahLst/>
                <a:cxnLst>
                  <a:cxn ang="T8">
                    <a:pos x="T0" y="T1"/>
                  </a:cxn>
                  <a:cxn ang="T9">
                    <a:pos x="T2" y="T3"/>
                  </a:cxn>
                  <a:cxn ang="T10">
                    <a:pos x="T4" y="T5"/>
                  </a:cxn>
                  <a:cxn ang="T11">
                    <a:pos x="T6" y="T7"/>
                  </a:cxn>
                </a:cxnLst>
                <a:rect l="T12" t="T13" r="T14" b="T15"/>
                <a:pathLst>
                  <a:path w="25" h="33">
                    <a:moveTo>
                      <a:pt x="0" y="15"/>
                    </a:moveTo>
                    <a:lnTo>
                      <a:pt x="17" y="0"/>
                    </a:lnTo>
                    <a:lnTo>
                      <a:pt x="25" y="8"/>
                    </a:lnTo>
                    <a:lnTo>
                      <a:pt x="23" y="33"/>
                    </a:lnTo>
                  </a:path>
                </a:pathLst>
              </a:custGeom>
              <a:noFill/>
              <a:ln w="6350">
                <a:solidFill>
                  <a:schemeClr val="tx1"/>
                </a:solidFill>
                <a:round/>
                <a:headEnd/>
                <a:tailEnd/>
              </a:ln>
            </p:spPr>
            <p:txBody>
              <a:bodyPr/>
              <a:lstStyle/>
              <a:p>
                <a:endParaRPr lang="fr-F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fr-FR" dirty="0"/>
              <a:t>Présentation et environnement de développement</a:t>
            </a:r>
          </a:p>
        </p:txBody>
      </p:sp>
      <p:sp>
        <p:nvSpPr>
          <p:cNvPr id="27651" name="Espace réservé du contenu 7"/>
          <p:cNvSpPr>
            <a:spLocks noGrp="1"/>
          </p:cNvSpPr>
          <p:nvPr>
            <p:ph idx="1"/>
          </p:nvPr>
        </p:nvSpPr>
        <p:spPr>
          <a:xfrm>
            <a:off x="2847975" y="1312863"/>
            <a:ext cx="6030913" cy="4478337"/>
          </a:xfrm>
        </p:spPr>
        <p:txBody>
          <a:bodyPr/>
          <a:lstStyle/>
          <a:p>
            <a:pPr eaLnBrk="1" hangingPunct="1">
              <a:buFont typeface="Arial" charset="0"/>
              <a:buNone/>
            </a:pPr>
            <a:r>
              <a:rPr lang="fr-FR">
                <a:cs typeface="Arial" charset="0"/>
              </a:rPr>
              <a:t>Évolution de C à C#</a:t>
            </a:r>
          </a:p>
          <a:p>
            <a:pPr eaLnBrk="1" hangingPunct="1">
              <a:buFont typeface="Arial" charset="0"/>
              <a:buNone/>
            </a:pPr>
            <a:endParaRPr lang="fr-FR">
              <a:cs typeface="Arial" charset="0"/>
            </a:endParaRPr>
          </a:p>
          <a:p>
            <a:pPr eaLnBrk="1" hangingPunct="1">
              <a:buFont typeface="Arial" charset="0"/>
              <a:buNone/>
            </a:pPr>
            <a:r>
              <a:rPr lang="fr-FR">
                <a:cs typeface="Arial" charset="0"/>
              </a:rPr>
              <a:t>Environnement de développement</a:t>
            </a:r>
          </a:p>
          <a:p>
            <a:pPr eaLnBrk="1" hangingPunct="1">
              <a:buFont typeface="Arial" charset="0"/>
              <a:buNone/>
            </a:pPr>
            <a:endParaRPr lang="fr-FR">
              <a:cs typeface="Arial" charset="0"/>
            </a:endParaRPr>
          </a:p>
          <a:p>
            <a:pPr eaLnBrk="1" hangingPunct="1">
              <a:buFont typeface="Arial" charset="0"/>
              <a:buNone/>
            </a:pPr>
            <a:r>
              <a:rPr lang="fr-FR">
                <a:cs typeface="Arial" charset="0"/>
              </a:rPr>
              <a:t>Vue d’ensemble de l’architecture .NET </a:t>
            </a:r>
          </a:p>
          <a:p>
            <a:pPr eaLnBrk="1" hangingPunct="1">
              <a:buFont typeface="Arial" charset="0"/>
              <a:buNone/>
            </a:pPr>
            <a:endParaRPr lang="fr-FR">
              <a:cs typeface="Arial" charset="0"/>
            </a:endParaRPr>
          </a:p>
          <a:p>
            <a:pPr eaLnBrk="1" hangingPunct="1">
              <a:buFont typeface="Arial" charset="0"/>
              <a:buNone/>
            </a:pPr>
            <a:r>
              <a:rPr lang="fr-FR">
                <a:cs typeface="Arial" charset="0"/>
              </a:rPr>
              <a:t>Exercice 1.1</a:t>
            </a:r>
          </a:p>
          <a:p>
            <a:pPr eaLnBrk="1" hangingPunct="1">
              <a:buFont typeface="Arial" charset="0"/>
              <a:buNone/>
            </a:pPr>
            <a:endParaRPr lang="fr-FR">
              <a:cs typeface="Arial" charset="0"/>
            </a:endParaRPr>
          </a:p>
          <a:p>
            <a:pPr eaLnBrk="1" hangingPunct="1">
              <a:buFont typeface="Arial" charset="0"/>
              <a:buNone/>
            </a:pPr>
            <a:r>
              <a:rPr lang="fr-FR">
                <a:cs typeface="Arial" charset="0"/>
              </a:rPr>
              <a:t>Questions de révision</a:t>
            </a:r>
          </a:p>
          <a:p>
            <a:endParaRPr lang="fr-FR"/>
          </a:p>
        </p:txBody>
      </p:sp>
      <p:grpSp>
        <p:nvGrpSpPr>
          <p:cNvPr id="27652" name="Group 6"/>
          <p:cNvGrpSpPr>
            <a:grpSpLocks/>
          </p:cNvGrpSpPr>
          <p:nvPr/>
        </p:nvGrpSpPr>
        <p:grpSpPr bwMode="auto">
          <a:xfrm>
            <a:off x="2613025" y="4946650"/>
            <a:ext cx="228600" cy="311150"/>
            <a:chOff x="208" y="730"/>
            <a:chExt cx="249" cy="292"/>
          </a:xfrm>
        </p:grpSpPr>
        <p:sp>
          <p:nvSpPr>
            <p:cNvPr id="27653" name="AutoShape 7"/>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wrap="none" anchor="ctr"/>
            <a:lstStyle/>
            <a:p>
              <a:endParaRPr lang="fr-FR"/>
            </a:p>
          </p:txBody>
        </p:sp>
        <p:sp>
          <p:nvSpPr>
            <p:cNvPr id="27654" name="Freeform 8"/>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27655" name="Freeform 9"/>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28675" name="Rectangle 3"/>
          <p:cNvSpPr>
            <a:spLocks noChangeArrowheads="1"/>
          </p:cNvSpPr>
          <p:nvPr/>
        </p:nvSpPr>
        <p:spPr bwMode="auto">
          <a:xfrm>
            <a:off x="457200" y="1312863"/>
            <a:ext cx="8421688" cy="4776787"/>
          </a:xfrm>
          <a:prstGeom prst="rect">
            <a:avLst/>
          </a:prstGeom>
          <a:noFill/>
          <a:ln w="9525">
            <a:noFill/>
            <a:miter lim="800000"/>
            <a:headEnd/>
            <a:tailEnd/>
          </a:ln>
        </p:spPr>
        <p:txBody>
          <a:bodyPr>
            <a:spAutoFit/>
          </a:bodyPr>
          <a:lstStyle/>
          <a:p>
            <a:pPr marL="230188" indent="-230188">
              <a:lnSpc>
                <a:spcPct val="80000"/>
              </a:lnSpc>
              <a:spcBef>
                <a:spcPts val="1400"/>
              </a:spcBef>
              <a:buClr>
                <a:schemeClr val="accent2"/>
              </a:buClr>
              <a:buSzPct val="115000"/>
              <a:buFont typeface="Arial" charset="0"/>
              <a:buNone/>
            </a:pPr>
            <a:r>
              <a:rPr lang="en-US" sz="1800" b="1">
                <a:solidFill>
                  <a:srgbClr val="000080"/>
                </a:solidFill>
              </a:rPr>
              <a:t>	</a:t>
            </a:r>
            <a:r>
              <a:rPr lang="fr-FR" sz="1800" b="1">
                <a:solidFill>
                  <a:srgbClr val="000080"/>
                </a:solidFill>
              </a:rPr>
              <a:t>Que signifie «</a:t>
            </a:r>
            <a:r>
              <a:rPr lang="fr-FR" b="1">
                <a:solidFill>
                  <a:srgbClr val="000080"/>
                </a:solidFill>
              </a:rPr>
              <a:t> </a:t>
            </a:r>
            <a:r>
              <a:rPr lang="fr-FR" sz="1800" b="1">
                <a:solidFill>
                  <a:srgbClr val="000080"/>
                </a:solidFill>
              </a:rPr>
              <a:t>code </a:t>
            </a:r>
            <a:r>
              <a:rPr lang="fr-FR" sz="1800" b="1" i="1">
                <a:solidFill>
                  <a:srgbClr val="000080"/>
                </a:solidFill>
              </a:rPr>
              <a:t>managé</a:t>
            </a:r>
            <a:r>
              <a:rPr lang="fr-FR" b="1">
                <a:solidFill>
                  <a:srgbClr val="000080"/>
                </a:solidFill>
              </a:rPr>
              <a:t> </a:t>
            </a:r>
            <a:r>
              <a:rPr lang="fr-FR" sz="1800" b="1">
                <a:solidFill>
                  <a:srgbClr val="000080"/>
                </a:solidFill>
              </a:rPr>
              <a:t>» ?</a:t>
            </a:r>
          </a:p>
          <a:p>
            <a:pPr marL="230188" indent="-230188">
              <a:lnSpc>
                <a:spcPct val="80000"/>
              </a:lnSpc>
              <a:spcBef>
                <a:spcPts val="1400"/>
              </a:spcBef>
              <a:buClr>
                <a:schemeClr val="accent2"/>
              </a:buClr>
              <a:buSzPct val="115000"/>
              <a:buFont typeface="Arial" charset="0"/>
              <a:buNone/>
            </a:pPr>
            <a:r>
              <a:rPr lang="fr-FR" sz="1800">
                <a:solidFill>
                  <a:srgbClr val="000080"/>
                </a:solidFill>
              </a:rPr>
              <a:t>    </a:t>
            </a:r>
          </a:p>
          <a:p>
            <a:pPr marL="230188" indent="-230188">
              <a:lnSpc>
                <a:spcPct val="70000"/>
              </a:lnSpc>
              <a:spcBef>
                <a:spcPts val="1400"/>
              </a:spcBef>
              <a:buClr>
                <a:schemeClr val="accent2"/>
              </a:buClr>
              <a:buSzPct val="115000"/>
              <a:buFont typeface="Arial" charset="0"/>
              <a:buNone/>
            </a:pPr>
            <a:r>
              <a:rPr lang="fr-FR" sz="1800">
                <a:solidFill>
                  <a:srgbClr val="000080"/>
                </a:solidFill>
              </a:rPr>
              <a:t>	_________________________________________________________</a:t>
            </a:r>
          </a:p>
          <a:p>
            <a:pPr marL="230188" indent="-230188">
              <a:lnSpc>
                <a:spcPct val="70000"/>
              </a:lnSpc>
              <a:spcBef>
                <a:spcPts val="1400"/>
              </a:spcBef>
              <a:buClr>
                <a:schemeClr val="accent2"/>
              </a:buClr>
              <a:buSzPct val="115000"/>
              <a:buFont typeface="Arial" charset="0"/>
              <a:buNone/>
            </a:pPr>
            <a:r>
              <a:rPr lang="fr-FR" sz="1800" b="1">
                <a:solidFill>
                  <a:srgbClr val="000080"/>
                </a:solidFill>
              </a:rPr>
              <a:t>	</a:t>
            </a:r>
          </a:p>
          <a:p>
            <a:pPr marL="230188" indent="-230188">
              <a:lnSpc>
                <a:spcPct val="70000"/>
              </a:lnSpc>
              <a:spcBef>
                <a:spcPts val="1400"/>
              </a:spcBef>
              <a:buClr>
                <a:schemeClr val="accent2"/>
              </a:buClr>
              <a:buSzPct val="115000"/>
              <a:buFont typeface="Arial" charset="0"/>
              <a:buNone/>
            </a:pPr>
            <a:r>
              <a:rPr lang="fr-FR" sz="1800" b="1">
                <a:solidFill>
                  <a:srgbClr val="000080"/>
                </a:solidFill>
              </a:rPr>
              <a:t>    Que produit le compilateur C# de Visual Studio ?</a:t>
            </a:r>
          </a:p>
          <a:p>
            <a:pPr marL="230188" indent="-230188">
              <a:lnSpc>
                <a:spcPct val="70000"/>
              </a:lnSpc>
              <a:spcBef>
                <a:spcPts val="1400"/>
              </a:spcBef>
              <a:buClr>
                <a:schemeClr val="accent2"/>
              </a:buClr>
              <a:buSzPct val="115000"/>
              <a:buFont typeface="Arial" charset="0"/>
              <a:buNone/>
            </a:pPr>
            <a:endParaRPr lang="fr-FR" sz="1800" b="1">
              <a:solidFill>
                <a:srgbClr val="000080"/>
              </a:solidFill>
            </a:endParaRPr>
          </a:p>
          <a:p>
            <a:pPr marL="230188" indent="-230188">
              <a:lnSpc>
                <a:spcPct val="70000"/>
              </a:lnSpc>
              <a:spcBef>
                <a:spcPts val="1400"/>
              </a:spcBef>
              <a:buClr>
                <a:schemeClr val="accent2"/>
              </a:buClr>
              <a:buSzPct val="115000"/>
              <a:buFont typeface="Arial" charset="0"/>
              <a:buNone/>
            </a:pPr>
            <a:r>
              <a:rPr lang="fr-FR" sz="1800">
                <a:solidFill>
                  <a:srgbClr val="000080"/>
                </a:solidFill>
              </a:rPr>
              <a:t>	_________________________________________________________</a:t>
            </a:r>
          </a:p>
          <a:p>
            <a:pPr marL="230188" indent="-230188">
              <a:lnSpc>
                <a:spcPct val="70000"/>
              </a:lnSpc>
              <a:spcBef>
                <a:spcPts val="1400"/>
              </a:spcBef>
              <a:buClr>
                <a:schemeClr val="accent2"/>
              </a:buClr>
              <a:buSzPct val="115000"/>
              <a:buFont typeface="Arial" charset="0"/>
              <a:buNone/>
            </a:pPr>
            <a:r>
              <a:rPr lang="fr-FR" sz="1800" b="1">
                <a:solidFill>
                  <a:srgbClr val="000080"/>
                </a:solidFill>
              </a:rPr>
              <a:t>	</a:t>
            </a:r>
          </a:p>
          <a:p>
            <a:pPr marL="230188" indent="-230188">
              <a:lnSpc>
                <a:spcPct val="70000"/>
              </a:lnSpc>
              <a:spcBef>
                <a:spcPts val="1400"/>
              </a:spcBef>
              <a:buClr>
                <a:schemeClr val="accent2"/>
              </a:buClr>
              <a:buSzPct val="115000"/>
              <a:buFont typeface="Arial" charset="0"/>
              <a:buNone/>
            </a:pPr>
            <a:r>
              <a:rPr lang="fr-FR" sz="1800" b="1">
                <a:solidFill>
                  <a:srgbClr val="000080"/>
                </a:solidFill>
              </a:rPr>
              <a:t>    Quelle est la différence entre un composant et un assemblage</a:t>
            </a:r>
            <a:r>
              <a:rPr lang="fr-FR" b="1">
                <a:solidFill>
                  <a:srgbClr val="000080"/>
                </a:solidFill>
              </a:rPr>
              <a:t> </a:t>
            </a:r>
            <a:r>
              <a:rPr lang="fr-FR" sz="1800" b="1">
                <a:solidFill>
                  <a:srgbClr val="000080"/>
                </a:solidFill>
              </a:rPr>
              <a:t>?</a:t>
            </a:r>
          </a:p>
          <a:p>
            <a:pPr marL="230188" indent="-230188">
              <a:lnSpc>
                <a:spcPct val="70000"/>
              </a:lnSpc>
              <a:spcBef>
                <a:spcPts val="1400"/>
              </a:spcBef>
              <a:buClr>
                <a:schemeClr val="accent2"/>
              </a:buClr>
              <a:buSzPct val="115000"/>
              <a:buFont typeface="Arial" charset="0"/>
              <a:buNone/>
            </a:pPr>
            <a:endParaRPr lang="fr-FR" sz="1800" b="1">
              <a:solidFill>
                <a:srgbClr val="000080"/>
              </a:solidFill>
            </a:endParaRPr>
          </a:p>
          <a:p>
            <a:pPr marL="230188" indent="-230188">
              <a:lnSpc>
                <a:spcPct val="70000"/>
              </a:lnSpc>
              <a:spcBef>
                <a:spcPts val="1400"/>
              </a:spcBef>
              <a:buClr>
                <a:schemeClr val="accent2"/>
              </a:buClr>
              <a:buSzPct val="115000"/>
              <a:buFont typeface="Arial" charset="0"/>
              <a:buNone/>
            </a:pPr>
            <a:r>
              <a:rPr lang="fr-FR" sz="1800">
                <a:solidFill>
                  <a:srgbClr val="000080"/>
                </a:solidFill>
              </a:rPr>
              <a:t>	_________________________________________________________</a:t>
            </a:r>
          </a:p>
          <a:p>
            <a:pPr marL="230188" indent="-230188">
              <a:lnSpc>
                <a:spcPct val="70000"/>
              </a:lnSpc>
              <a:spcBef>
                <a:spcPts val="1400"/>
              </a:spcBef>
              <a:buClr>
                <a:schemeClr val="accent2"/>
              </a:buClr>
              <a:buSzPct val="115000"/>
              <a:buFont typeface="Arial" charset="0"/>
              <a:buNone/>
            </a:pPr>
            <a:endParaRPr lang="fr-FR" sz="1800">
              <a:solidFill>
                <a:srgbClr val="000080"/>
              </a:solidFill>
            </a:endParaRPr>
          </a:p>
          <a:p>
            <a:pPr marL="230188" indent="-230188">
              <a:lnSpc>
                <a:spcPct val="70000"/>
              </a:lnSpc>
              <a:spcBef>
                <a:spcPts val="1400"/>
              </a:spcBef>
              <a:buClr>
                <a:schemeClr val="accent2"/>
              </a:buClr>
              <a:buSzPct val="115000"/>
              <a:buFont typeface="Arial" charset="0"/>
              <a:buNone/>
            </a:pPr>
            <a:endParaRPr lang="fr-FR" sz="1800">
              <a:solidFill>
                <a:srgbClr val="000080"/>
              </a:solidFill>
            </a:endParaRPr>
          </a:p>
        </p:txBody>
      </p:sp>
      <p:grpSp>
        <p:nvGrpSpPr>
          <p:cNvPr id="28676" name="Group 4"/>
          <p:cNvGrpSpPr>
            <a:grpSpLocks/>
          </p:cNvGrpSpPr>
          <p:nvPr/>
        </p:nvGrpSpPr>
        <p:grpSpPr bwMode="auto">
          <a:xfrm>
            <a:off x="215900" y="1300163"/>
            <a:ext cx="374650" cy="269875"/>
            <a:chOff x="590" y="209"/>
            <a:chExt cx="236" cy="170"/>
          </a:xfrm>
        </p:grpSpPr>
        <p:sp>
          <p:nvSpPr>
            <p:cNvPr id="88069" name="Oval 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28689" name="Freeform 6"/>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28690" name="Oval 7"/>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28691" name="Freeform 8"/>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28677" name="Group 9"/>
          <p:cNvGrpSpPr>
            <a:grpSpLocks/>
          </p:cNvGrpSpPr>
          <p:nvPr/>
        </p:nvGrpSpPr>
        <p:grpSpPr bwMode="auto">
          <a:xfrm>
            <a:off x="215900" y="2822575"/>
            <a:ext cx="374650" cy="269875"/>
            <a:chOff x="590" y="209"/>
            <a:chExt cx="236" cy="170"/>
          </a:xfrm>
        </p:grpSpPr>
        <p:sp>
          <p:nvSpPr>
            <p:cNvPr id="88074" name="Oval 10"/>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28685" name="Freeform 11"/>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28686" name="Oval 12"/>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28687" name="Freeform 13"/>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88083" name="Rectangle 19"/>
          <p:cNvSpPr>
            <a:spLocks noGrp="1" noChangeArrowheads="1"/>
          </p:cNvSpPr>
          <p:nvPr>
            <p:ph type="title"/>
          </p:nvPr>
        </p:nvSpPr>
        <p:spPr/>
        <p:txBody>
          <a:bodyPr/>
          <a:lstStyle/>
          <a:p>
            <a:pPr>
              <a:defRPr/>
            </a:pPr>
            <a:r>
              <a:rPr lang="fr-FR"/>
              <a:t>Questions</a:t>
            </a:r>
          </a:p>
        </p:txBody>
      </p:sp>
      <p:grpSp>
        <p:nvGrpSpPr>
          <p:cNvPr id="28679" name="Group 20"/>
          <p:cNvGrpSpPr>
            <a:grpSpLocks/>
          </p:cNvGrpSpPr>
          <p:nvPr/>
        </p:nvGrpSpPr>
        <p:grpSpPr bwMode="auto">
          <a:xfrm>
            <a:off x="301625" y="4306888"/>
            <a:ext cx="374650" cy="269875"/>
            <a:chOff x="590" y="209"/>
            <a:chExt cx="236" cy="170"/>
          </a:xfrm>
        </p:grpSpPr>
        <p:sp>
          <p:nvSpPr>
            <p:cNvPr id="88085" name="Oval 21"/>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28681" name="Freeform 22"/>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28682" name="Oval 23"/>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28683" name="Freeform 24"/>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60420" name="Rectangle 4"/>
          <p:cNvSpPr>
            <a:spLocks noGrp="1" noChangeArrowheads="1"/>
          </p:cNvSpPr>
          <p:nvPr>
            <p:ph type="title"/>
          </p:nvPr>
        </p:nvSpPr>
        <p:spPr/>
        <p:txBody>
          <a:bodyPr/>
          <a:lstStyle/>
          <a:p>
            <a:pPr>
              <a:defRPr/>
            </a:pPr>
            <a:r>
              <a:rPr lang="fr-FR">
                <a:cs typeface="Arial" charset="0"/>
              </a:rPr>
              <a:t>Résumé du chapitre</a:t>
            </a:r>
          </a:p>
        </p:txBody>
      </p:sp>
      <p:sp>
        <p:nvSpPr>
          <p:cNvPr id="29700" name="Rectangle 5"/>
          <p:cNvSpPr>
            <a:spLocks noGrp="1" noChangeArrowheads="1"/>
          </p:cNvSpPr>
          <p:nvPr>
            <p:ph idx="1"/>
          </p:nvPr>
        </p:nvSpPr>
        <p:spPr>
          <a:xfrm>
            <a:off x="279400" y="1312863"/>
            <a:ext cx="8599488" cy="2176462"/>
          </a:xfrm>
        </p:spPr>
        <p:txBody>
          <a:bodyPr/>
          <a:lstStyle/>
          <a:p>
            <a:pPr>
              <a:buFont typeface="Arial" charset="0"/>
              <a:buNone/>
            </a:pPr>
            <a:r>
              <a:rPr lang="fr-FR">
                <a:cs typeface="Arial" charset="0"/>
              </a:rPr>
              <a:t>Dans ce chapitre, nous avons</a:t>
            </a:r>
          </a:p>
          <a:p>
            <a:r>
              <a:rPr lang="fr-FR"/>
              <a:t>Effectué un bref historique du langage C#</a:t>
            </a:r>
          </a:p>
          <a:p>
            <a:r>
              <a:rPr lang="fr-FR"/>
              <a:t>Présenté l’architecture de .NET</a:t>
            </a:r>
          </a:p>
          <a:p>
            <a:r>
              <a:rPr lang="fr-FR"/>
              <a:t>Etudié quelques caractéristiques élémentaires du langage</a:t>
            </a:r>
          </a:p>
          <a:p>
            <a:r>
              <a:rPr lang="fr-FR"/>
              <a:t>Vu comment utiliser les outils de développement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60420" name="Rectangle 4"/>
          <p:cNvSpPr>
            <a:spLocks noGrp="1" noChangeArrowheads="1"/>
          </p:cNvSpPr>
          <p:nvPr>
            <p:ph type="title"/>
          </p:nvPr>
        </p:nvSpPr>
        <p:spPr/>
        <p:txBody>
          <a:bodyPr/>
          <a:lstStyle/>
          <a:p>
            <a:r>
              <a:rPr lang="fr-FR">
                <a:cs typeface="Arial" charset="0"/>
              </a:rPr>
              <a:t>Notes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fr-FR" dirty="0"/>
              <a:t>Présentation et environnement de développement</a:t>
            </a:r>
          </a:p>
        </p:txBody>
      </p:sp>
      <p:sp>
        <p:nvSpPr>
          <p:cNvPr id="6147" name="Espace réservé du contenu 7"/>
          <p:cNvSpPr>
            <a:spLocks noGrp="1"/>
          </p:cNvSpPr>
          <p:nvPr>
            <p:ph idx="1"/>
          </p:nvPr>
        </p:nvSpPr>
        <p:spPr>
          <a:xfrm>
            <a:off x="2847975" y="1312863"/>
            <a:ext cx="6030913" cy="4478337"/>
          </a:xfrm>
        </p:spPr>
        <p:txBody>
          <a:bodyPr/>
          <a:lstStyle/>
          <a:p>
            <a:pPr eaLnBrk="1" hangingPunct="1">
              <a:buFont typeface="Arial" charset="0"/>
              <a:buNone/>
            </a:pPr>
            <a:r>
              <a:rPr lang="fr-FR">
                <a:cs typeface="Arial" charset="0"/>
              </a:rPr>
              <a:t>Évolution de C à C#</a:t>
            </a:r>
          </a:p>
          <a:p>
            <a:pPr eaLnBrk="1" hangingPunct="1">
              <a:buFont typeface="Arial" charset="0"/>
              <a:buNone/>
            </a:pPr>
            <a:endParaRPr lang="fr-FR">
              <a:cs typeface="Arial" charset="0"/>
            </a:endParaRPr>
          </a:p>
          <a:p>
            <a:pPr eaLnBrk="1" hangingPunct="1">
              <a:buFont typeface="Arial" charset="0"/>
              <a:buNone/>
            </a:pPr>
            <a:r>
              <a:rPr lang="fr-FR">
                <a:cs typeface="Arial" charset="0"/>
              </a:rPr>
              <a:t>Environnement de développement</a:t>
            </a:r>
          </a:p>
          <a:p>
            <a:pPr eaLnBrk="1" hangingPunct="1">
              <a:buFont typeface="Arial" charset="0"/>
              <a:buNone/>
            </a:pPr>
            <a:endParaRPr lang="fr-FR">
              <a:cs typeface="Arial" charset="0"/>
            </a:endParaRPr>
          </a:p>
          <a:p>
            <a:pPr eaLnBrk="1" hangingPunct="1">
              <a:buFont typeface="Arial" charset="0"/>
              <a:buNone/>
            </a:pPr>
            <a:r>
              <a:rPr lang="fr-FR">
                <a:cs typeface="Arial" charset="0"/>
              </a:rPr>
              <a:t>Vue d’ensemble de l’architecture .NET </a:t>
            </a:r>
          </a:p>
          <a:p>
            <a:pPr eaLnBrk="1" hangingPunct="1">
              <a:buFont typeface="Arial" charset="0"/>
              <a:buNone/>
            </a:pPr>
            <a:endParaRPr lang="fr-FR">
              <a:cs typeface="Arial" charset="0"/>
            </a:endParaRPr>
          </a:p>
          <a:p>
            <a:pPr eaLnBrk="1" hangingPunct="1">
              <a:buFont typeface="Arial" charset="0"/>
              <a:buNone/>
            </a:pPr>
            <a:r>
              <a:rPr lang="fr-FR">
                <a:cs typeface="Arial" charset="0"/>
              </a:rPr>
              <a:t>Exercice 1.1</a:t>
            </a:r>
          </a:p>
          <a:p>
            <a:pPr eaLnBrk="1" hangingPunct="1">
              <a:buFont typeface="Arial" charset="0"/>
              <a:buNone/>
            </a:pPr>
            <a:endParaRPr lang="fr-FR">
              <a:cs typeface="Arial" charset="0"/>
            </a:endParaRPr>
          </a:p>
          <a:p>
            <a:pPr eaLnBrk="1" hangingPunct="1">
              <a:buFont typeface="Arial" charset="0"/>
              <a:buNone/>
            </a:pPr>
            <a:r>
              <a:rPr lang="fr-FR">
                <a:cs typeface="Arial" charset="0"/>
              </a:rPr>
              <a:t>Questions de révision</a:t>
            </a:r>
          </a:p>
          <a:p>
            <a:endParaRPr lang="fr-FR"/>
          </a:p>
        </p:txBody>
      </p:sp>
      <p:grpSp>
        <p:nvGrpSpPr>
          <p:cNvPr id="6148" name="Group 6"/>
          <p:cNvGrpSpPr>
            <a:grpSpLocks/>
          </p:cNvGrpSpPr>
          <p:nvPr/>
        </p:nvGrpSpPr>
        <p:grpSpPr bwMode="auto">
          <a:xfrm>
            <a:off x="2620963" y="1350963"/>
            <a:ext cx="228600" cy="311150"/>
            <a:chOff x="208" y="730"/>
            <a:chExt cx="249" cy="292"/>
          </a:xfrm>
        </p:grpSpPr>
        <p:sp>
          <p:nvSpPr>
            <p:cNvPr id="6149" name="AutoShape 7"/>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wrap="none" anchor="ctr"/>
            <a:lstStyle/>
            <a:p>
              <a:endParaRPr lang="fr-FR"/>
            </a:p>
          </p:txBody>
        </p:sp>
        <p:sp>
          <p:nvSpPr>
            <p:cNvPr id="6150" name="Freeform 8"/>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6151" name="Freeform 9"/>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fr-FR"/>
              <a:t>Syntaxe de style C</a:t>
            </a:r>
          </a:p>
        </p:txBody>
      </p:sp>
      <p:sp>
        <p:nvSpPr>
          <p:cNvPr id="7171" name="Rectangle 3"/>
          <p:cNvSpPr>
            <a:spLocks noGrp="1" noChangeArrowheads="1"/>
          </p:cNvSpPr>
          <p:nvPr>
            <p:ph idx="1"/>
          </p:nvPr>
        </p:nvSpPr>
        <p:spPr>
          <a:xfrm>
            <a:off x="279400" y="1312863"/>
            <a:ext cx="8599488" cy="2919412"/>
          </a:xfrm>
        </p:spPr>
        <p:txBody>
          <a:bodyPr/>
          <a:lstStyle/>
          <a:p>
            <a:r>
              <a:rPr lang="fr-FR"/>
              <a:t>Tout a commencé avec le C</a:t>
            </a:r>
          </a:p>
          <a:p>
            <a:pPr lvl="1"/>
            <a:r>
              <a:rPr lang="fr-FR"/>
              <a:t>Dennis Ritchie aux Bell Labs en 1971</a:t>
            </a:r>
          </a:p>
          <a:p>
            <a:pPr lvl="1"/>
            <a:r>
              <a:rPr lang="fr-FR" i="1">
                <a:latin typeface="Century Schoolbook" pitchFamily="18" charset="0"/>
              </a:rPr>
              <a:t>Le</a:t>
            </a:r>
            <a:r>
              <a:rPr lang="fr-FR"/>
              <a:t> langage de choix sur UNIX et PC dans les années 70 et 80</a:t>
            </a:r>
          </a:p>
          <a:p>
            <a:pPr lvl="2"/>
            <a:r>
              <a:rPr lang="fr-FR"/>
              <a:t>Encore largement utilisé</a:t>
            </a:r>
          </a:p>
          <a:p>
            <a:r>
              <a:rPr lang="fr-FR"/>
              <a:t>Le C a introduit ce que l’on nomme syntaxe de style C</a:t>
            </a:r>
          </a:p>
          <a:p>
            <a:pPr lvl="1"/>
            <a:r>
              <a:rPr lang="fr-FR"/>
              <a:t>Chaque instruction se termine par un point-virgule (</a:t>
            </a:r>
            <a:r>
              <a:rPr lang="fr-FR">
                <a:latin typeface="Courier New" pitchFamily="49" charset="0"/>
              </a:rPr>
              <a:t>;</a:t>
            </a:r>
            <a:r>
              <a:rPr lang="fr-FR"/>
              <a:t>)</a:t>
            </a:r>
          </a:p>
          <a:p>
            <a:pPr lvl="1"/>
            <a:r>
              <a:rPr lang="fr-FR"/>
              <a:t>Les blocs de code (</a:t>
            </a:r>
            <a:r>
              <a:rPr lang="fr-FR" i="1">
                <a:latin typeface="Century Schoolbook" pitchFamily="18" charset="0"/>
              </a:rPr>
              <a:t>corps</a:t>
            </a:r>
            <a:r>
              <a:rPr lang="fr-FR"/>
              <a:t>) sont compris entre </a:t>
            </a:r>
            <a:r>
              <a:rPr lang="fr-FR">
                <a:latin typeface="Courier New" pitchFamily="49" charset="0"/>
              </a:rPr>
              <a:t>{</a:t>
            </a:r>
            <a:r>
              <a:rPr lang="fr-FR"/>
              <a:t> et </a:t>
            </a:r>
            <a:r>
              <a:rPr lang="fr-FR">
                <a:latin typeface="Courier New" pitchFamily="49" charset="0"/>
              </a:rPr>
              <a:t>}</a:t>
            </a:r>
          </a:p>
          <a:p>
            <a:pPr lvl="1"/>
            <a:r>
              <a:rPr lang="fr-FR"/>
              <a:t>Distinction est faite entre majuscule et minuscule</a:t>
            </a:r>
          </a:p>
          <a:p>
            <a:pPr lvl="1"/>
            <a:r>
              <a:rPr lang="fr-FR"/>
              <a:t>Orienté fonction, par exemple </a:t>
            </a:r>
            <a:r>
              <a:rPr lang="fr-FR">
                <a:latin typeface="Courier New" pitchFamily="49" charset="0"/>
              </a:rPr>
              <a:t>main</a:t>
            </a:r>
            <a:r>
              <a:rPr lang="fr-FR"/>
              <a:t> et </a:t>
            </a:r>
            <a:r>
              <a:rPr lang="fr-FR">
                <a:latin typeface="Courier New" pitchFamily="49" charset="0"/>
              </a:rPr>
              <a:t>printf</a:t>
            </a:r>
          </a:p>
        </p:txBody>
      </p:sp>
      <p:sp>
        <p:nvSpPr>
          <p:cNvPr id="8197" name="Text Box 5"/>
          <p:cNvSpPr txBox="1">
            <a:spLocks noChangeArrowheads="1"/>
          </p:cNvSpPr>
          <p:nvPr/>
        </p:nvSpPr>
        <p:spPr bwMode="blackWhite">
          <a:xfrm>
            <a:off x="2286000" y="4445000"/>
            <a:ext cx="4351338" cy="157162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en-US" sz="1600">
                <a:latin typeface="Courier New" pitchFamily="49" charset="0"/>
                <a:cs typeface="Courier New" pitchFamily="49" charset="0"/>
              </a:rPr>
              <a:t>#</a:t>
            </a:r>
            <a:r>
              <a:rPr lang="en-US" sz="1600" b="1">
                <a:latin typeface="Courier New" pitchFamily="49" charset="0"/>
                <a:cs typeface="Courier New" pitchFamily="49" charset="0"/>
              </a:rPr>
              <a:t>include</a:t>
            </a:r>
            <a:r>
              <a:rPr lang="en-US" sz="1600">
                <a:latin typeface="Courier New" pitchFamily="49" charset="0"/>
                <a:cs typeface="Courier New" pitchFamily="49" charset="0"/>
              </a:rPr>
              <a:t> &lt;stdio.h&gt;</a:t>
            </a:r>
          </a:p>
          <a:p>
            <a:pPr eaLnBrk="1" hangingPunct="1">
              <a:defRPr/>
            </a:pPr>
            <a:r>
              <a:rPr lang="en-US" sz="1600" b="1">
                <a:latin typeface="Courier New" pitchFamily="49" charset="0"/>
                <a:cs typeface="Courier New" pitchFamily="49" charset="0"/>
              </a:rPr>
              <a:t>int</a:t>
            </a:r>
            <a:r>
              <a:rPr lang="en-US" sz="1600">
                <a:latin typeface="Courier New" pitchFamily="49" charset="0"/>
                <a:cs typeface="Courier New" pitchFamily="49" charset="0"/>
              </a:rPr>
              <a:t> main(</a:t>
            </a:r>
            <a:r>
              <a:rPr lang="en-US" sz="1600" b="1">
                <a:latin typeface="Courier New" pitchFamily="49" charset="0"/>
                <a:cs typeface="Courier New" pitchFamily="49" charset="0"/>
              </a:rPr>
              <a:t>void</a:t>
            </a:r>
            <a:r>
              <a:rPr lang="en-US" sz="1600">
                <a:latin typeface="Courier New" pitchFamily="49" charset="0"/>
                <a:cs typeface="Courier New" pitchFamily="49" charset="0"/>
              </a:rPr>
              <a:t>)</a:t>
            </a:r>
          </a:p>
          <a:p>
            <a:pPr eaLnBrk="1" hangingPunct="1">
              <a:defRPr/>
            </a:pPr>
            <a:r>
              <a:rPr lang="en-US" sz="1600">
                <a:latin typeface="Courier New" pitchFamily="49" charset="0"/>
                <a:cs typeface="Courier New" pitchFamily="49" charset="0"/>
              </a:rPr>
              <a:t>{</a:t>
            </a:r>
          </a:p>
          <a:p>
            <a:pPr eaLnBrk="1" hangingPunct="1">
              <a:defRPr/>
            </a:pPr>
            <a:r>
              <a:rPr lang="en-US" sz="1600">
                <a:latin typeface="Courier New" pitchFamily="49" charset="0"/>
                <a:cs typeface="Courier New" pitchFamily="49" charset="0"/>
              </a:rPr>
              <a:t>    printf("Hello world!\n");</a:t>
            </a:r>
          </a:p>
          <a:p>
            <a:pPr eaLnBrk="1" hangingPunct="1">
              <a:defRPr/>
            </a:pPr>
            <a:r>
              <a:rPr lang="en-US" sz="1600">
                <a:latin typeface="Courier New" pitchFamily="49" charset="0"/>
                <a:cs typeface="Courier New" pitchFamily="49" charset="0"/>
              </a:rPr>
              <a:t>    </a:t>
            </a:r>
            <a:r>
              <a:rPr lang="en-US" sz="1600" b="1">
                <a:latin typeface="Courier New" pitchFamily="49" charset="0"/>
                <a:cs typeface="Courier New" pitchFamily="49" charset="0"/>
              </a:rPr>
              <a:t>return</a:t>
            </a:r>
            <a:r>
              <a:rPr lang="en-US" sz="1600">
                <a:latin typeface="Courier New" pitchFamily="49" charset="0"/>
                <a:cs typeface="Courier New" pitchFamily="49" charset="0"/>
              </a:rPr>
              <a:t> 0;</a:t>
            </a:r>
          </a:p>
          <a:p>
            <a:pPr eaLnBrk="1" hangingPunct="1">
              <a:defRPr/>
            </a:pPr>
            <a:r>
              <a:rPr lang="en-US" sz="1600">
                <a:latin typeface="Courier New" pitchFamily="49" charset="0"/>
                <a:cs typeface="Courier New" pitchFamily="49"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a:defRPr/>
            </a:pPr>
            <a:r>
              <a:rPr lang="fr-FR"/>
              <a:t>Syntaxe de style C</a:t>
            </a:r>
            <a:br>
              <a:rPr lang="fr-FR"/>
            </a:br>
            <a:r>
              <a:rPr lang="fr-FR"/>
              <a:t>(suite)</a:t>
            </a:r>
          </a:p>
        </p:txBody>
      </p:sp>
      <p:sp>
        <p:nvSpPr>
          <p:cNvPr id="8195" name="Rectangle 4"/>
          <p:cNvSpPr>
            <a:spLocks noChangeArrowheads="1"/>
          </p:cNvSpPr>
          <p:nvPr/>
        </p:nvSpPr>
        <p:spPr bwMode="auto">
          <a:xfrm>
            <a:off x="315913" y="1192213"/>
            <a:ext cx="8599487" cy="1419225"/>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La syntaxe de style C a un </a:t>
            </a:r>
            <a:r>
              <a:rPr lang="fr-FR" sz="1800" b="1" i="1">
                <a:solidFill>
                  <a:srgbClr val="000080"/>
                </a:solidFill>
                <a:latin typeface="Century Schoolbook" pitchFamily="18" charset="0"/>
              </a:rPr>
              <a:t>format libre </a:t>
            </a:r>
            <a:endParaRPr lang="fr-FR" sz="1800" b="1">
              <a:solidFill>
                <a:srgbClr val="000080"/>
              </a:solidFill>
            </a:endParaRPr>
          </a:p>
          <a:p>
            <a:pPr marL="685800" lvl="1" indent="-341313">
              <a:spcBef>
                <a:spcPts val="200"/>
              </a:spcBef>
              <a:buClr>
                <a:schemeClr val="accent2"/>
              </a:buClr>
              <a:buFont typeface="Arial" charset="0"/>
              <a:buChar char="—"/>
            </a:pPr>
            <a:r>
              <a:rPr lang="fr-FR" sz="1800">
                <a:solidFill>
                  <a:srgbClr val="000080"/>
                </a:solidFill>
              </a:rPr>
              <a:t>Le source est décomposée en unités syntaxiques par le compilateur</a:t>
            </a:r>
          </a:p>
          <a:p>
            <a:pPr marL="685800" lvl="1" indent="-341313">
              <a:spcBef>
                <a:spcPts val="200"/>
              </a:spcBef>
              <a:buClr>
                <a:schemeClr val="accent2"/>
              </a:buClr>
              <a:buFont typeface="Arial" charset="0"/>
              <a:buChar char="—"/>
            </a:pPr>
            <a:r>
              <a:rPr lang="fr-FR" sz="1800">
                <a:solidFill>
                  <a:srgbClr val="000080"/>
                </a:solidFill>
              </a:rPr>
              <a:t>L’ordre est important mais pas la position sur les lignes</a:t>
            </a:r>
          </a:p>
          <a:p>
            <a:pPr marL="230188" indent="-230188">
              <a:spcBef>
                <a:spcPts val="1400"/>
              </a:spcBef>
              <a:buClr>
                <a:schemeClr val="accent2"/>
              </a:buClr>
              <a:buSzPct val="115000"/>
              <a:buFont typeface="Arial" charset="0"/>
              <a:buChar char="•"/>
            </a:pPr>
            <a:r>
              <a:rPr lang="fr-FR" sz="1800" b="1">
                <a:solidFill>
                  <a:srgbClr val="000080"/>
                </a:solidFill>
              </a:rPr>
              <a:t>Par exemple, ces programmes sont sémantiquement identiques :</a:t>
            </a:r>
          </a:p>
        </p:txBody>
      </p:sp>
      <p:sp>
        <p:nvSpPr>
          <p:cNvPr id="133125" name="Rectangle 5"/>
          <p:cNvSpPr>
            <a:spLocks noChangeArrowheads="1"/>
          </p:cNvSpPr>
          <p:nvPr/>
        </p:nvSpPr>
        <p:spPr bwMode="blackWhite">
          <a:xfrm>
            <a:off x="698500" y="2747963"/>
            <a:ext cx="3375025" cy="132715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en-US" sz="1600" b="1">
                <a:latin typeface="Courier New" pitchFamily="49" charset="0"/>
              </a:rPr>
              <a:t>int</a:t>
            </a:r>
            <a:r>
              <a:rPr lang="en-US" sz="1600">
                <a:latin typeface="Courier New" pitchFamily="49" charset="0"/>
              </a:rPr>
              <a:t> main(</a:t>
            </a:r>
            <a:r>
              <a:rPr lang="en-US" sz="1600" b="1">
                <a:latin typeface="Courier New" pitchFamily="49" charset="0"/>
              </a:rPr>
              <a:t>void</a:t>
            </a:r>
            <a:r>
              <a:rPr lang="en-US" sz="1600">
                <a:latin typeface="Courier New" pitchFamily="49" charset="0"/>
              </a:rPr>
              <a:t>)</a:t>
            </a:r>
          </a:p>
          <a:p>
            <a:pPr>
              <a:defRPr/>
            </a:pPr>
            <a:r>
              <a:rPr lang="en-US" sz="1600">
                <a:latin typeface="Courier New" pitchFamily="49" charset="0"/>
              </a:rPr>
              <a:t>{</a:t>
            </a:r>
          </a:p>
          <a:p>
            <a:pPr>
              <a:defRPr/>
            </a:pPr>
            <a:r>
              <a:rPr lang="en-US" sz="1600">
                <a:latin typeface="Courier New" pitchFamily="49" charset="0"/>
              </a:rPr>
              <a:t>  printf("Hello World\n");</a:t>
            </a:r>
          </a:p>
          <a:p>
            <a:pPr>
              <a:defRPr/>
            </a:pPr>
            <a:r>
              <a:rPr lang="en-US" sz="1600">
                <a:latin typeface="Courier New" pitchFamily="49" charset="0"/>
              </a:rPr>
              <a:t>  </a:t>
            </a:r>
            <a:r>
              <a:rPr lang="en-US" sz="1600" b="1">
                <a:latin typeface="Courier New" pitchFamily="49" charset="0"/>
              </a:rPr>
              <a:t>return</a:t>
            </a:r>
            <a:r>
              <a:rPr lang="en-US" sz="1600">
                <a:latin typeface="Courier New" pitchFamily="49" charset="0"/>
              </a:rPr>
              <a:t> 0;</a:t>
            </a:r>
          </a:p>
          <a:p>
            <a:pPr>
              <a:defRPr/>
            </a:pPr>
            <a:r>
              <a:rPr lang="en-US" sz="1600">
                <a:latin typeface="Courier New" pitchFamily="49" charset="0"/>
              </a:rPr>
              <a:t>}</a:t>
            </a:r>
          </a:p>
        </p:txBody>
      </p:sp>
      <p:sp>
        <p:nvSpPr>
          <p:cNvPr id="133126" name="Rectangle 6"/>
          <p:cNvSpPr>
            <a:spLocks noChangeArrowheads="1"/>
          </p:cNvSpPr>
          <p:nvPr/>
        </p:nvSpPr>
        <p:spPr bwMode="blackWhite">
          <a:xfrm>
            <a:off x="1038225" y="4725988"/>
            <a:ext cx="6430963" cy="34925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en-US" sz="1600" b="1">
                <a:latin typeface="Courier New" pitchFamily="49" charset="0"/>
              </a:rPr>
              <a:t>int</a:t>
            </a:r>
            <a:r>
              <a:rPr lang="en-US" sz="1600">
                <a:latin typeface="Courier New" pitchFamily="49" charset="0"/>
              </a:rPr>
              <a:t> main(</a:t>
            </a:r>
            <a:r>
              <a:rPr lang="en-US" sz="1600" b="1">
                <a:latin typeface="Courier New" pitchFamily="49" charset="0"/>
              </a:rPr>
              <a:t>void</a:t>
            </a:r>
            <a:r>
              <a:rPr lang="en-US" sz="1600">
                <a:latin typeface="Courier New" pitchFamily="49" charset="0"/>
              </a:rPr>
              <a:t>)</a:t>
            </a:r>
            <a:r>
              <a:rPr lang="en-US" sz="1600" b="1">
                <a:latin typeface="Courier New" pitchFamily="49" charset="0"/>
              </a:rPr>
              <a:t> </a:t>
            </a:r>
            <a:r>
              <a:rPr lang="en-US" sz="1600">
                <a:latin typeface="Courier New" pitchFamily="49" charset="0"/>
              </a:rPr>
              <a:t>{printf("Hello World\n"); </a:t>
            </a:r>
            <a:r>
              <a:rPr lang="en-US" sz="1600" b="1">
                <a:latin typeface="Courier New" pitchFamily="49" charset="0"/>
              </a:rPr>
              <a:t>return</a:t>
            </a:r>
            <a:r>
              <a:rPr lang="en-US" sz="1600">
                <a:latin typeface="Courier New" pitchFamily="49" charset="0"/>
              </a:rPr>
              <a:t> 0;}</a:t>
            </a:r>
          </a:p>
        </p:txBody>
      </p:sp>
      <p:sp>
        <p:nvSpPr>
          <p:cNvPr id="133127" name="Rectangle 7"/>
          <p:cNvSpPr>
            <a:spLocks noChangeArrowheads="1"/>
          </p:cNvSpPr>
          <p:nvPr/>
        </p:nvSpPr>
        <p:spPr bwMode="blackWhite">
          <a:xfrm>
            <a:off x="5229225" y="2701925"/>
            <a:ext cx="2886075" cy="18161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en-US" sz="1600" b="1">
                <a:latin typeface="Courier New" pitchFamily="49" charset="0"/>
              </a:rPr>
              <a:t>int</a:t>
            </a:r>
            <a:endParaRPr lang="en-US" sz="1600">
              <a:latin typeface="Courier New" pitchFamily="49" charset="0"/>
            </a:endParaRPr>
          </a:p>
          <a:p>
            <a:pPr>
              <a:defRPr/>
            </a:pPr>
            <a:r>
              <a:rPr lang="en-US" sz="1600">
                <a:latin typeface="Courier New" pitchFamily="49" charset="0"/>
              </a:rPr>
              <a:t>main(             </a:t>
            </a:r>
            <a:r>
              <a:rPr lang="en-US" sz="1600" b="1">
                <a:latin typeface="Courier New" pitchFamily="49" charset="0"/>
              </a:rPr>
              <a:t>void</a:t>
            </a:r>
          </a:p>
          <a:p>
            <a:pPr>
              <a:defRPr/>
            </a:pPr>
            <a:r>
              <a:rPr lang="en-US" sz="1600">
                <a:latin typeface="Courier New" pitchFamily="49" charset="0"/>
              </a:rPr>
              <a:t>) { printf</a:t>
            </a:r>
          </a:p>
          <a:p>
            <a:pPr>
              <a:defRPr/>
            </a:pPr>
            <a:r>
              <a:rPr lang="en-US" sz="1600">
                <a:latin typeface="Courier New" pitchFamily="49" charset="0"/>
              </a:rPr>
              <a:t>(</a:t>
            </a:r>
          </a:p>
          <a:p>
            <a:pPr>
              <a:defRPr/>
            </a:pPr>
            <a:r>
              <a:rPr lang="en-US" sz="1600">
                <a:latin typeface="Courier New" pitchFamily="49" charset="0"/>
              </a:rPr>
              <a:t>"Hello World\n")</a:t>
            </a:r>
          </a:p>
          <a:p>
            <a:pPr>
              <a:defRPr/>
            </a:pPr>
            <a:r>
              <a:rPr lang="en-US" sz="1600">
                <a:latin typeface="Courier New" pitchFamily="49" charset="0"/>
              </a:rPr>
              <a:t>; </a:t>
            </a:r>
            <a:r>
              <a:rPr lang="en-US" sz="1600" b="1">
                <a:latin typeface="Courier New" pitchFamily="49" charset="0"/>
              </a:rPr>
              <a:t>return</a:t>
            </a:r>
          </a:p>
          <a:p>
            <a:pPr>
              <a:defRPr/>
            </a:pPr>
            <a:r>
              <a:rPr lang="en-US" sz="1600">
                <a:latin typeface="Courier New" pitchFamily="49" charset="0"/>
              </a:rPr>
              <a:t>     0;   } </a:t>
            </a:r>
          </a:p>
        </p:txBody>
      </p:sp>
      <p:sp>
        <p:nvSpPr>
          <p:cNvPr id="8199" name="Text Box 8"/>
          <p:cNvSpPr txBox="1">
            <a:spLocks noChangeArrowheads="1"/>
          </p:cNvSpPr>
          <p:nvPr/>
        </p:nvSpPr>
        <p:spPr bwMode="auto">
          <a:xfrm>
            <a:off x="750888" y="5248275"/>
            <a:ext cx="7300912" cy="1216025"/>
          </a:xfrm>
          <a:prstGeom prst="rect">
            <a:avLst/>
          </a:prstGeom>
          <a:noFill/>
          <a:ln w="12700">
            <a:noFill/>
            <a:miter lim="800000"/>
            <a:headEnd/>
            <a:tailEnd/>
          </a:ln>
        </p:spPr>
        <p:txBody>
          <a:bodyPr>
            <a:spAutoFit/>
          </a:bodyPr>
          <a:lstStyle/>
          <a:p>
            <a:pPr>
              <a:spcBef>
                <a:spcPts val="1400"/>
              </a:spcBef>
              <a:buClr>
                <a:schemeClr val="accent2"/>
              </a:buClr>
              <a:buSzPct val="115000"/>
              <a:buFont typeface="Arial" charset="0"/>
              <a:buNone/>
            </a:pPr>
            <a:r>
              <a:rPr lang="fr-FR" sz="1800" b="1">
                <a:solidFill>
                  <a:srgbClr val="000080"/>
                </a:solidFill>
              </a:rPr>
              <a:t>Une bonne pratique consiste à adopter un style de codage clair, proprement indenté et consistant</a:t>
            </a:r>
          </a:p>
          <a:p>
            <a:pPr>
              <a:spcBef>
                <a:spcPts val="200"/>
              </a:spcBef>
              <a:buClr>
                <a:schemeClr val="accent2"/>
              </a:buClr>
              <a:buFont typeface="Arial" charset="0"/>
              <a:buChar char="—"/>
            </a:pPr>
            <a:r>
              <a:rPr lang="fr-FR" sz="1800">
                <a:solidFill>
                  <a:srgbClr val="000080"/>
                </a:solidFill>
              </a:rPr>
              <a:t> Ce cours emploie le style de codage le plus courant dans le monde Microsoft</a:t>
            </a:r>
            <a:endParaRPr lang="fr-FR" sz="1800" b="1">
              <a:solidFill>
                <a:srgbClr val="000080"/>
              </a:solidFill>
            </a:endParaRPr>
          </a:p>
        </p:txBody>
      </p:sp>
      <p:grpSp>
        <p:nvGrpSpPr>
          <p:cNvPr id="8200" name="Group 9"/>
          <p:cNvGrpSpPr>
            <a:grpSpLocks/>
          </p:cNvGrpSpPr>
          <p:nvPr/>
        </p:nvGrpSpPr>
        <p:grpSpPr bwMode="auto">
          <a:xfrm>
            <a:off x="296863" y="5367338"/>
            <a:ext cx="406400" cy="406400"/>
            <a:chOff x="3240" y="2712"/>
            <a:chExt cx="312" cy="312"/>
          </a:xfrm>
        </p:grpSpPr>
        <p:sp>
          <p:nvSpPr>
            <p:cNvPr id="8201" name="Oval 10"/>
            <p:cNvSpPr>
              <a:spLocks noChangeArrowheads="1"/>
            </p:cNvSpPr>
            <p:nvPr/>
          </p:nvSpPr>
          <p:spPr bwMode="blackWhite">
            <a:xfrm>
              <a:off x="3240" y="2712"/>
              <a:ext cx="312" cy="312"/>
            </a:xfrm>
            <a:prstGeom prst="ellipse">
              <a:avLst/>
            </a:prstGeom>
            <a:solidFill>
              <a:srgbClr val="00FF99"/>
            </a:solidFill>
            <a:ln w="38100">
              <a:solidFill>
                <a:schemeClr val="tx1"/>
              </a:solidFill>
              <a:round/>
              <a:headEnd/>
              <a:tailEnd/>
            </a:ln>
          </p:spPr>
          <p:txBody>
            <a:bodyPr wrap="none" anchor="ctr">
              <a:spAutoFit/>
            </a:bodyPr>
            <a:lstStyle/>
            <a:p>
              <a:endParaRPr lang="fr-FR"/>
            </a:p>
          </p:txBody>
        </p:sp>
        <p:grpSp>
          <p:nvGrpSpPr>
            <p:cNvPr id="8202" name="Group 11"/>
            <p:cNvGrpSpPr>
              <a:grpSpLocks/>
            </p:cNvGrpSpPr>
            <p:nvPr/>
          </p:nvGrpSpPr>
          <p:grpSpPr bwMode="auto">
            <a:xfrm rot="-1479590">
              <a:off x="3258" y="2742"/>
              <a:ext cx="276" cy="252"/>
              <a:chOff x="2874" y="2694"/>
              <a:chExt cx="276" cy="252"/>
            </a:xfrm>
          </p:grpSpPr>
          <p:sp>
            <p:nvSpPr>
              <p:cNvPr id="8206" name="AutoShape 12"/>
              <p:cNvSpPr>
                <a:spLocks noChangeArrowheads="1"/>
              </p:cNvSpPr>
              <p:nvPr/>
            </p:nvSpPr>
            <p:spPr bwMode="hidden">
              <a:xfrm>
                <a:off x="2874" y="2694"/>
                <a:ext cx="120" cy="252"/>
              </a:xfrm>
              <a:prstGeom prst="moon">
                <a:avLst>
                  <a:gd name="adj" fmla="val 25000"/>
                </a:avLst>
              </a:prstGeom>
              <a:solidFill>
                <a:srgbClr val="00CC99"/>
              </a:solidFill>
              <a:ln w="12700">
                <a:noFill/>
                <a:miter lim="800000"/>
                <a:headEnd/>
                <a:tailEnd/>
              </a:ln>
            </p:spPr>
            <p:txBody>
              <a:bodyPr anchor="ctr">
                <a:spAutoFit/>
              </a:bodyPr>
              <a:lstStyle/>
              <a:p>
                <a:endParaRPr lang="fr-FR"/>
              </a:p>
            </p:txBody>
          </p:sp>
          <p:sp>
            <p:nvSpPr>
              <p:cNvPr id="8207" name="AutoShape 13"/>
              <p:cNvSpPr>
                <a:spLocks noChangeArrowheads="1"/>
              </p:cNvSpPr>
              <p:nvPr/>
            </p:nvSpPr>
            <p:spPr bwMode="hidden">
              <a:xfrm flipH="1">
                <a:off x="3030" y="2694"/>
                <a:ext cx="120" cy="252"/>
              </a:xfrm>
              <a:prstGeom prst="moon">
                <a:avLst>
                  <a:gd name="adj" fmla="val 25000"/>
                </a:avLst>
              </a:prstGeom>
              <a:solidFill>
                <a:srgbClr val="D9FFEC"/>
              </a:solidFill>
              <a:ln w="12700">
                <a:noFill/>
                <a:miter lim="800000"/>
                <a:headEnd/>
                <a:tailEnd/>
              </a:ln>
            </p:spPr>
            <p:txBody>
              <a:bodyPr anchor="ctr">
                <a:spAutoFit/>
              </a:bodyPr>
              <a:lstStyle/>
              <a:p>
                <a:endParaRPr lang="fr-FR"/>
              </a:p>
            </p:txBody>
          </p:sp>
        </p:grpSp>
        <p:sp>
          <p:nvSpPr>
            <p:cNvPr id="8203" name="Oval 14"/>
            <p:cNvSpPr>
              <a:spLocks noChangeArrowheads="1"/>
            </p:cNvSpPr>
            <p:nvPr/>
          </p:nvSpPr>
          <p:spPr bwMode="auto">
            <a:xfrm>
              <a:off x="3318"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8204" name="Oval 15"/>
            <p:cNvSpPr>
              <a:spLocks noChangeArrowheads="1"/>
            </p:cNvSpPr>
            <p:nvPr/>
          </p:nvSpPr>
          <p:spPr bwMode="auto">
            <a:xfrm>
              <a:off x="3414"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8205" name="AutoShape 16"/>
            <p:cNvSpPr>
              <a:spLocks noChangeArrowheads="1"/>
            </p:cNvSpPr>
            <p:nvPr/>
          </p:nvSpPr>
          <p:spPr bwMode="auto">
            <a:xfrm rot="-5400000">
              <a:off x="3342" y="2820"/>
              <a:ext cx="108" cy="192"/>
            </a:xfrm>
            <a:prstGeom prst="moon">
              <a:avLst>
                <a:gd name="adj" fmla="val 27778"/>
              </a:avLst>
            </a:prstGeom>
            <a:solidFill>
              <a:schemeClr val="tx1"/>
            </a:solidFill>
            <a:ln w="12700">
              <a:solidFill>
                <a:schemeClr val="tx1"/>
              </a:solidFill>
              <a:miter lim="800000"/>
              <a:headEnd/>
              <a:tailEnd/>
            </a:ln>
          </p:spPr>
          <p:txBody>
            <a:bodyPr wrap="none" anchor="ctr">
              <a:spAutoFit/>
            </a:bodyPr>
            <a:lstStyle/>
            <a:p>
              <a:endParaRPr lang="fr-F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fr-FR" dirty="0"/>
              <a:t>Évolution à partir du C</a:t>
            </a:r>
          </a:p>
        </p:txBody>
      </p:sp>
      <p:sp>
        <p:nvSpPr>
          <p:cNvPr id="9219" name="Rectangle 3"/>
          <p:cNvSpPr>
            <a:spLocks noGrp="1" noChangeArrowheads="1"/>
          </p:cNvSpPr>
          <p:nvPr>
            <p:ph idx="1"/>
          </p:nvPr>
        </p:nvSpPr>
        <p:spPr>
          <a:xfrm>
            <a:off x="279400" y="1312863"/>
            <a:ext cx="8599488" cy="3651250"/>
          </a:xfrm>
        </p:spPr>
        <p:txBody>
          <a:bodyPr/>
          <a:lstStyle/>
          <a:p>
            <a:r>
              <a:rPr lang="fr-FR"/>
              <a:t>Le langage C a évolué vers d’autres langages avec une syntaxe similaire, comme le C++</a:t>
            </a:r>
          </a:p>
          <a:p>
            <a:pPr lvl="1"/>
            <a:r>
              <a:rPr lang="fr-FR"/>
              <a:t>Qui a ajouté l’orientation objet</a:t>
            </a:r>
          </a:p>
          <a:p>
            <a:pPr>
              <a:buFont typeface="Arial" charset="0"/>
              <a:buNone/>
            </a:pPr>
            <a:r>
              <a:rPr lang="fr-FR"/>
              <a:t>	… puis Java</a:t>
            </a:r>
          </a:p>
          <a:p>
            <a:pPr lvl="1"/>
            <a:r>
              <a:rPr lang="fr-FR"/>
              <a:t>Qui est plus portable et plus facile à programmer que C++</a:t>
            </a:r>
          </a:p>
          <a:p>
            <a:pPr lvl="2"/>
            <a:r>
              <a:rPr lang="fr-FR"/>
              <a:t>Mais avec des performances moindres</a:t>
            </a:r>
          </a:p>
          <a:p>
            <a:pPr>
              <a:buFont typeface="Arial" charset="0"/>
              <a:buNone/>
            </a:pPr>
            <a:r>
              <a:rPr lang="fr-FR"/>
              <a:t>	… puis JavaScript</a:t>
            </a:r>
          </a:p>
          <a:p>
            <a:pPr lvl="1"/>
            <a:r>
              <a:rPr lang="fr-FR"/>
              <a:t>Pour écrire des scripts et pour des niches Web</a:t>
            </a:r>
          </a:p>
          <a:p>
            <a:pPr>
              <a:buFont typeface="Arial" charset="0"/>
              <a:buNone/>
            </a:pPr>
            <a:r>
              <a:rPr lang="fr-FR"/>
              <a:t>	… Et puis …</a:t>
            </a:r>
          </a:p>
          <a:p>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defRPr/>
            </a:pPr>
            <a:r>
              <a:rPr lang="fr-FR"/>
              <a:t>C#</a:t>
            </a:r>
          </a:p>
        </p:txBody>
      </p:sp>
      <p:sp>
        <p:nvSpPr>
          <p:cNvPr id="10243" name="Rectangle 3"/>
          <p:cNvSpPr>
            <a:spLocks noGrp="1" noChangeArrowheads="1"/>
          </p:cNvSpPr>
          <p:nvPr>
            <p:ph idx="1"/>
          </p:nvPr>
        </p:nvSpPr>
        <p:spPr>
          <a:xfrm>
            <a:off x="266700" y="1168400"/>
            <a:ext cx="8599488" cy="5294313"/>
          </a:xfrm>
        </p:spPr>
        <p:txBody>
          <a:bodyPr/>
          <a:lstStyle/>
          <a:p>
            <a:r>
              <a:rPr lang="fr-FR"/>
              <a:t>Apparu en 2001 comme le premier langage du 21</a:t>
            </a:r>
            <a:r>
              <a:rPr lang="fr-FR" baseline="30000"/>
              <a:t>ème</a:t>
            </a:r>
            <a:r>
              <a:rPr lang="fr-FR"/>
              <a:t> siècle</a:t>
            </a:r>
          </a:p>
          <a:p>
            <a:pPr lvl="1"/>
            <a:r>
              <a:rPr lang="fr-FR"/>
              <a:t>Développé par Microsoft pour son initiative .NET </a:t>
            </a:r>
          </a:p>
          <a:p>
            <a:pPr lvl="1"/>
            <a:r>
              <a:rPr lang="fr-FR"/>
              <a:t>Suit la tendance C/C++/Java </a:t>
            </a:r>
          </a:p>
          <a:p>
            <a:pPr lvl="2"/>
            <a:r>
              <a:rPr lang="fr-FR"/>
              <a:t>Mais avec des influences de Visual Basic (VB), Smalltalk, Lisp</a:t>
            </a:r>
            <a:br>
              <a:rPr lang="fr-FR"/>
            </a:br>
            <a:r>
              <a:rPr lang="fr-FR"/>
              <a:t>et d’autres</a:t>
            </a:r>
          </a:p>
          <a:p>
            <a:pPr>
              <a:spcBef>
                <a:spcPts val="1000"/>
              </a:spcBef>
            </a:pPr>
            <a:r>
              <a:rPr lang="fr-FR"/>
              <a:t>Conçu pour être</a:t>
            </a:r>
          </a:p>
          <a:p>
            <a:pPr lvl="1"/>
            <a:r>
              <a:rPr lang="fr-FR"/>
              <a:t>Plus facile à écrire et moins sujet à erreur(s) que le C++</a:t>
            </a:r>
          </a:p>
          <a:p>
            <a:pPr lvl="1"/>
            <a:r>
              <a:rPr lang="fr-FR"/>
              <a:t>Plus efficace et avec de meilleures performances que Java</a:t>
            </a:r>
          </a:p>
          <a:p>
            <a:pPr lvl="1"/>
            <a:r>
              <a:rPr lang="fr-FR"/>
              <a:t>Intégré dans des outils de développement</a:t>
            </a:r>
          </a:p>
          <a:p>
            <a:pPr lvl="1"/>
            <a:r>
              <a:rPr lang="fr-FR"/>
              <a:t>Utilisé dans des environnements multi-niveaux et multi-entreprises</a:t>
            </a:r>
          </a:p>
          <a:p>
            <a:pPr>
              <a:spcBef>
                <a:spcPts val="1000"/>
              </a:spcBef>
            </a:pPr>
            <a:r>
              <a:rPr lang="fr-FR"/>
              <a:t>C# est :</a:t>
            </a:r>
          </a:p>
          <a:p>
            <a:pPr lvl="1"/>
            <a:r>
              <a:rPr lang="fr-FR" i="1">
                <a:latin typeface="Century Schoolbook" pitchFamily="18" charset="0"/>
              </a:rPr>
              <a:t>Orienté Objet</a:t>
            </a:r>
            <a:r>
              <a:rPr lang="fr-FR"/>
              <a:t>, supportant tous les concepts de l’OO</a:t>
            </a:r>
          </a:p>
          <a:p>
            <a:pPr lvl="1"/>
            <a:r>
              <a:rPr lang="fr-FR" i="1">
                <a:latin typeface="Century Schoolbook" pitchFamily="18" charset="0"/>
              </a:rPr>
              <a:t>Orienté</a:t>
            </a:r>
            <a:r>
              <a:rPr lang="fr-FR"/>
              <a:t> </a:t>
            </a:r>
            <a:r>
              <a:rPr lang="fr-FR" i="1">
                <a:latin typeface="Century Schoolbook" pitchFamily="18" charset="0"/>
              </a:rPr>
              <a:t>Composant</a:t>
            </a:r>
            <a:r>
              <a:rPr lang="fr-FR"/>
              <a:t>, les caractéristiques « composants » sont intégrées au langage</a:t>
            </a:r>
          </a:p>
          <a:p>
            <a:pPr lvl="1"/>
            <a:r>
              <a:rPr lang="fr-FR" i="1">
                <a:latin typeface="Century Schoolbook" pitchFamily="18" charset="0"/>
              </a:rPr>
              <a:t>Orienté</a:t>
            </a:r>
            <a:r>
              <a:rPr lang="fr-FR"/>
              <a:t> </a:t>
            </a:r>
            <a:r>
              <a:rPr lang="fr-FR" i="1">
                <a:latin typeface="Century Schoolbook" pitchFamily="18" charset="0"/>
              </a:rPr>
              <a:t>données</a:t>
            </a:r>
            <a:r>
              <a:rPr lang="fr-FR"/>
              <a:t>,</a:t>
            </a:r>
            <a:r>
              <a:rPr lang="fr-FR" i="1">
                <a:latin typeface="Century Schoolbook" pitchFamily="18" charset="0"/>
              </a:rPr>
              <a:t> </a:t>
            </a:r>
            <a:r>
              <a:rPr lang="fr-FR"/>
              <a:t>avec des caractéristiques de manipulation de</a:t>
            </a:r>
            <a:br>
              <a:rPr lang="fr-FR"/>
            </a:br>
            <a:r>
              <a:rPr lang="fr-FR"/>
              <a:t>données ressemblant à SQL et intégrées au langage</a:t>
            </a:r>
          </a:p>
          <a:p>
            <a:pPr lvl="2"/>
            <a:r>
              <a:rPr lang="fr-FR"/>
              <a:t>Nommé </a:t>
            </a:r>
            <a:r>
              <a:rPr lang="fr-FR" i="1">
                <a:latin typeface="Century Schoolbook" pitchFamily="18" charset="0"/>
              </a:rPr>
              <a:t>LINQ </a:t>
            </a:r>
            <a:r>
              <a:rPr lang="fr-FR"/>
              <a:t>(Language Integrated Query)</a:t>
            </a:r>
          </a:p>
        </p:txBody>
      </p:sp>
      <p:grpSp>
        <p:nvGrpSpPr>
          <p:cNvPr id="10244" name="Group 16"/>
          <p:cNvGrpSpPr>
            <a:grpSpLocks/>
          </p:cNvGrpSpPr>
          <p:nvPr/>
        </p:nvGrpSpPr>
        <p:grpSpPr bwMode="auto">
          <a:xfrm>
            <a:off x="330200" y="5864225"/>
            <a:ext cx="660400" cy="585788"/>
            <a:chOff x="3169" y="2970"/>
            <a:chExt cx="416" cy="369"/>
          </a:xfrm>
        </p:grpSpPr>
        <p:grpSp>
          <p:nvGrpSpPr>
            <p:cNvPr id="10245" name="Group 17"/>
            <p:cNvGrpSpPr>
              <a:grpSpLocks/>
            </p:cNvGrpSpPr>
            <p:nvPr/>
          </p:nvGrpSpPr>
          <p:grpSpPr bwMode="auto">
            <a:xfrm>
              <a:off x="3169" y="2970"/>
              <a:ext cx="416" cy="369"/>
              <a:chOff x="3083" y="2970"/>
              <a:chExt cx="502" cy="445"/>
            </a:xfrm>
          </p:grpSpPr>
          <p:sp>
            <p:nvSpPr>
              <p:cNvPr id="10249" name="Freeform 18"/>
              <p:cNvSpPr>
                <a:spLocks/>
              </p:cNvSpPr>
              <p:nvPr/>
            </p:nvSpPr>
            <p:spPr bwMode="auto">
              <a:xfrm>
                <a:off x="3084" y="2973"/>
                <a:ext cx="486" cy="442"/>
              </a:xfrm>
              <a:custGeom>
                <a:avLst/>
                <a:gdLst>
                  <a:gd name="T0" fmla="*/ 52 w 970"/>
                  <a:gd name="T1" fmla="*/ 6 h 885"/>
                  <a:gd name="T2" fmla="*/ 52 w 970"/>
                  <a:gd name="T3" fmla="*/ 6 h 885"/>
                  <a:gd name="T4" fmla="*/ 53 w 970"/>
                  <a:gd name="T5" fmla="*/ 8 h 885"/>
                  <a:gd name="T6" fmla="*/ 54 w 970"/>
                  <a:gd name="T7" fmla="*/ 13 h 885"/>
                  <a:gd name="T8" fmla="*/ 57 w 970"/>
                  <a:gd name="T9" fmla="*/ 24 h 885"/>
                  <a:gd name="T10" fmla="*/ 61 w 970"/>
                  <a:gd name="T11" fmla="*/ 43 h 885"/>
                  <a:gd name="T12" fmla="*/ 9 w 970"/>
                  <a:gd name="T13" fmla="*/ 55 h 885"/>
                  <a:gd name="T14" fmla="*/ 9 w 970"/>
                  <a:gd name="T15" fmla="*/ 55 h 885"/>
                  <a:gd name="T16" fmla="*/ 5 w 970"/>
                  <a:gd name="T17" fmla="*/ 38 h 885"/>
                  <a:gd name="T18" fmla="*/ 3 w 970"/>
                  <a:gd name="T19" fmla="*/ 26 h 885"/>
                  <a:gd name="T20" fmla="*/ 1 w 970"/>
                  <a:gd name="T21" fmla="*/ 19 h 885"/>
                  <a:gd name="T22" fmla="*/ 1 w 970"/>
                  <a:gd name="T23" fmla="*/ 19 h 885"/>
                  <a:gd name="T24" fmla="*/ 1 w 970"/>
                  <a:gd name="T25" fmla="*/ 16 h 885"/>
                  <a:gd name="T26" fmla="*/ 0 w 970"/>
                  <a:gd name="T27" fmla="*/ 13 h 885"/>
                  <a:gd name="T28" fmla="*/ 0 w 970"/>
                  <a:gd name="T29" fmla="*/ 11 h 885"/>
                  <a:gd name="T30" fmla="*/ 52 w 970"/>
                  <a:gd name="T31" fmla="*/ 0 h 885"/>
                  <a:gd name="T32" fmla="*/ 52 w 970"/>
                  <a:gd name="T33" fmla="*/ 0 h 885"/>
                  <a:gd name="T34" fmla="*/ 52 w 970"/>
                  <a:gd name="T35" fmla="*/ 0 h 885"/>
                  <a:gd name="T36" fmla="*/ 52 w 970"/>
                  <a:gd name="T37" fmla="*/ 2 h 885"/>
                  <a:gd name="T38" fmla="*/ 52 w 970"/>
                  <a:gd name="T39" fmla="*/ 3 h 885"/>
                  <a:gd name="T40" fmla="*/ 52 w 970"/>
                  <a:gd name="T41" fmla="*/ 3 h 885"/>
                  <a:gd name="T42" fmla="*/ 52 w 970"/>
                  <a:gd name="T43" fmla="*/ 5 h 885"/>
                  <a:gd name="T44" fmla="*/ 52 w 970"/>
                  <a:gd name="T45" fmla="*/ 6 h 885"/>
                  <a:gd name="T46" fmla="*/ 52 w 970"/>
                  <a:gd name="T47" fmla="*/ 6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pPr algn="ctr"/>
                <a:endParaRPr lang="fr-FR" sz="2000"/>
              </a:p>
            </p:txBody>
          </p:sp>
          <p:sp>
            <p:nvSpPr>
              <p:cNvPr id="10250" name="Freeform 19"/>
              <p:cNvSpPr>
                <a:spLocks/>
              </p:cNvSpPr>
              <p:nvPr/>
            </p:nvSpPr>
            <p:spPr bwMode="blackWhite">
              <a:xfrm>
                <a:off x="3083" y="2970"/>
                <a:ext cx="502" cy="430"/>
              </a:xfrm>
              <a:custGeom>
                <a:avLst/>
                <a:gdLst>
                  <a:gd name="T0" fmla="*/ 53 w 1006"/>
                  <a:gd name="T1" fmla="*/ 7 h 860"/>
                  <a:gd name="T2" fmla="*/ 53 w 1006"/>
                  <a:gd name="T3" fmla="*/ 7 h 860"/>
                  <a:gd name="T4" fmla="*/ 55 w 1006"/>
                  <a:gd name="T5" fmla="*/ 13 h 860"/>
                  <a:gd name="T6" fmla="*/ 58 w 1006"/>
                  <a:gd name="T7" fmla="*/ 26 h 860"/>
                  <a:gd name="T8" fmla="*/ 62 w 1006"/>
                  <a:gd name="T9" fmla="*/ 42 h 860"/>
                  <a:gd name="T10" fmla="*/ 9 w 1006"/>
                  <a:gd name="T11" fmla="*/ 54 h 860"/>
                  <a:gd name="T12" fmla="*/ 9 w 1006"/>
                  <a:gd name="T13" fmla="*/ 54 h 860"/>
                  <a:gd name="T14" fmla="*/ 5 w 1006"/>
                  <a:gd name="T15" fmla="*/ 38 h 860"/>
                  <a:gd name="T16" fmla="*/ 2 w 1006"/>
                  <a:gd name="T17" fmla="*/ 27 h 860"/>
                  <a:gd name="T18" fmla="*/ 0 w 1006"/>
                  <a:gd name="T19" fmla="*/ 19 h 860"/>
                  <a:gd name="T20" fmla="*/ 0 w 1006"/>
                  <a:gd name="T21" fmla="*/ 19 h 860"/>
                  <a:gd name="T22" fmla="*/ 0 w 1006"/>
                  <a:gd name="T23" fmla="*/ 17 h 860"/>
                  <a:gd name="T24" fmla="*/ 0 w 1006"/>
                  <a:gd name="T25" fmla="*/ 13 h 860"/>
                  <a:gd name="T26" fmla="*/ 0 w 1006"/>
                  <a:gd name="T27" fmla="*/ 12 h 860"/>
                  <a:gd name="T28" fmla="*/ 52 w 1006"/>
                  <a:gd name="T29" fmla="*/ 0 h 860"/>
                  <a:gd name="T30" fmla="*/ 52 w 1006"/>
                  <a:gd name="T31" fmla="*/ 0 h 860"/>
                  <a:gd name="T32" fmla="*/ 52 w 1006"/>
                  <a:gd name="T33" fmla="*/ 2 h 860"/>
                  <a:gd name="T34" fmla="*/ 53 w 1006"/>
                  <a:gd name="T35" fmla="*/ 3 h 860"/>
                  <a:gd name="T36" fmla="*/ 53 w 1006"/>
                  <a:gd name="T37" fmla="*/ 7 h 860"/>
                  <a:gd name="T38" fmla="*/ 53 w 1006"/>
                  <a:gd name="T39" fmla="*/ 7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pPr algn="ctr"/>
                <a:endParaRPr lang="fr-FR" sz="2000"/>
              </a:p>
            </p:txBody>
          </p:sp>
          <p:sp>
            <p:nvSpPr>
              <p:cNvPr id="10251" name="Freeform 20"/>
              <p:cNvSpPr>
                <a:spLocks/>
              </p:cNvSpPr>
              <p:nvPr/>
            </p:nvSpPr>
            <p:spPr bwMode="white">
              <a:xfrm>
                <a:off x="3264" y="3016"/>
                <a:ext cx="71" cy="70"/>
              </a:xfrm>
              <a:custGeom>
                <a:avLst/>
                <a:gdLst>
                  <a:gd name="T0" fmla="*/ 9 w 142"/>
                  <a:gd name="T1" fmla="*/ 6 h 139"/>
                  <a:gd name="T2" fmla="*/ 9 w 142"/>
                  <a:gd name="T3" fmla="*/ 6 h 139"/>
                  <a:gd name="T4" fmla="*/ 9 w 142"/>
                  <a:gd name="T5" fmla="*/ 7 h 139"/>
                  <a:gd name="T6" fmla="*/ 7 w 142"/>
                  <a:gd name="T7" fmla="*/ 8 h 139"/>
                  <a:gd name="T8" fmla="*/ 7 w 142"/>
                  <a:gd name="T9" fmla="*/ 8 h 139"/>
                  <a:gd name="T10" fmla="*/ 6 w 142"/>
                  <a:gd name="T11" fmla="*/ 9 h 139"/>
                  <a:gd name="T12" fmla="*/ 5 w 142"/>
                  <a:gd name="T13" fmla="*/ 9 h 139"/>
                  <a:gd name="T14" fmla="*/ 4 w 142"/>
                  <a:gd name="T15" fmla="*/ 9 h 139"/>
                  <a:gd name="T16" fmla="*/ 3 w 142"/>
                  <a:gd name="T17" fmla="*/ 9 h 139"/>
                  <a:gd name="T18" fmla="*/ 3 w 142"/>
                  <a:gd name="T19" fmla="*/ 9 h 139"/>
                  <a:gd name="T20" fmla="*/ 3 w 142"/>
                  <a:gd name="T21" fmla="*/ 9 h 139"/>
                  <a:gd name="T22" fmla="*/ 2 w 142"/>
                  <a:gd name="T23" fmla="*/ 9 h 139"/>
                  <a:gd name="T24" fmla="*/ 1 w 142"/>
                  <a:gd name="T25" fmla="*/ 8 h 139"/>
                  <a:gd name="T26" fmla="*/ 1 w 142"/>
                  <a:gd name="T27" fmla="*/ 7 h 139"/>
                  <a:gd name="T28" fmla="*/ 1 w 142"/>
                  <a:gd name="T29" fmla="*/ 7 h 139"/>
                  <a:gd name="T30" fmla="*/ 1 w 142"/>
                  <a:gd name="T31" fmla="*/ 6 h 139"/>
                  <a:gd name="T32" fmla="*/ 0 w 142"/>
                  <a:gd name="T33" fmla="*/ 5 h 139"/>
                  <a:gd name="T34" fmla="*/ 0 w 142"/>
                  <a:gd name="T35" fmla="*/ 4 h 139"/>
                  <a:gd name="T36" fmla="*/ 1 w 142"/>
                  <a:gd name="T37" fmla="*/ 3 h 139"/>
                  <a:gd name="T38" fmla="*/ 1 w 142"/>
                  <a:gd name="T39" fmla="*/ 3 h 139"/>
                  <a:gd name="T40" fmla="*/ 1 w 142"/>
                  <a:gd name="T41" fmla="*/ 3 h 139"/>
                  <a:gd name="T42" fmla="*/ 1 w 142"/>
                  <a:gd name="T43" fmla="*/ 2 h 139"/>
                  <a:gd name="T44" fmla="*/ 1 w 142"/>
                  <a:gd name="T45" fmla="*/ 1 h 139"/>
                  <a:gd name="T46" fmla="*/ 2 w 142"/>
                  <a:gd name="T47" fmla="*/ 1 h 139"/>
                  <a:gd name="T48" fmla="*/ 3 w 142"/>
                  <a:gd name="T49" fmla="*/ 1 h 139"/>
                  <a:gd name="T50" fmla="*/ 4 w 142"/>
                  <a:gd name="T51" fmla="*/ 0 h 139"/>
                  <a:gd name="T52" fmla="*/ 4 w 142"/>
                  <a:gd name="T53" fmla="*/ 0 h 139"/>
                  <a:gd name="T54" fmla="*/ 5 w 142"/>
                  <a:gd name="T55" fmla="*/ 1 h 139"/>
                  <a:gd name="T56" fmla="*/ 5 w 142"/>
                  <a:gd name="T57" fmla="*/ 1 h 139"/>
                  <a:gd name="T58" fmla="*/ 6 w 142"/>
                  <a:gd name="T59" fmla="*/ 1 h 139"/>
                  <a:gd name="T60" fmla="*/ 7 w 142"/>
                  <a:gd name="T61" fmla="*/ 2 h 139"/>
                  <a:gd name="T62" fmla="*/ 7 w 142"/>
                  <a:gd name="T63" fmla="*/ 2 h 139"/>
                  <a:gd name="T64" fmla="*/ 9 w 142"/>
                  <a:gd name="T65" fmla="*/ 3 h 139"/>
                  <a:gd name="T66" fmla="*/ 9 w 142"/>
                  <a:gd name="T67" fmla="*/ 4 h 139"/>
                  <a:gd name="T68" fmla="*/ 9 w 142"/>
                  <a:gd name="T69" fmla="*/ 4 h 139"/>
                  <a:gd name="T70" fmla="*/ 9 w 142"/>
                  <a:gd name="T71" fmla="*/ 5 h 139"/>
                  <a:gd name="T72" fmla="*/ 9 w 142"/>
                  <a:gd name="T73" fmla="*/ 6 h 139"/>
                  <a:gd name="T74" fmla="*/ 9 w 142"/>
                  <a:gd name="T75" fmla="*/ 6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pPr algn="ctr"/>
                <a:endParaRPr lang="fr-FR" sz="2000"/>
              </a:p>
            </p:txBody>
          </p:sp>
          <p:sp>
            <p:nvSpPr>
              <p:cNvPr id="10252" name="Freeform 21"/>
              <p:cNvSpPr>
                <a:spLocks/>
              </p:cNvSpPr>
              <p:nvPr/>
            </p:nvSpPr>
            <p:spPr bwMode="auto">
              <a:xfrm>
                <a:off x="3268" y="3025"/>
                <a:ext cx="22" cy="50"/>
              </a:xfrm>
              <a:custGeom>
                <a:avLst/>
                <a:gdLst>
                  <a:gd name="T0" fmla="*/ 0 w 46"/>
                  <a:gd name="T1" fmla="*/ 1 h 101"/>
                  <a:gd name="T2" fmla="*/ 0 w 46"/>
                  <a:gd name="T3" fmla="*/ 1 h 101"/>
                  <a:gd name="T4" fmla="*/ 0 w 46"/>
                  <a:gd name="T5" fmla="*/ 0 h 101"/>
                  <a:gd name="T6" fmla="*/ 0 w 46"/>
                  <a:gd name="T7" fmla="*/ 0 h 101"/>
                  <a:gd name="T8" fmla="*/ 0 w 46"/>
                  <a:gd name="T9" fmla="*/ 0 h 101"/>
                  <a:gd name="T10" fmla="*/ 0 w 46"/>
                  <a:gd name="T11" fmla="*/ 0 h 101"/>
                  <a:gd name="T12" fmla="*/ 0 w 46"/>
                  <a:gd name="T13" fmla="*/ 1 h 101"/>
                  <a:gd name="T14" fmla="*/ 0 w 46"/>
                  <a:gd name="T15" fmla="*/ 1 h 101"/>
                  <a:gd name="T16" fmla="*/ 0 w 46"/>
                  <a:gd name="T17" fmla="*/ 2 h 101"/>
                  <a:gd name="T18" fmla="*/ 0 w 46"/>
                  <a:gd name="T19" fmla="*/ 2 h 101"/>
                  <a:gd name="T20" fmla="*/ 0 w 46"/>
                  <a:gd name="T21" fmla="*/ 3 h 101"/>
                  <a:gd name="T22" fmla="*/ 0 w 46"/>
                  <a:gd name="T23" fmla="*/ 3 h 101"/>
                  <a:gd name="T24" fmla="*/ 0 w 46"/>
                  <a:gd name="T25" fmla="*/ 4 h 101"/>
                  <a:gd name="T26" fmla="*/ 0 w 46"/>
                  <a:gd name="T27" fmla="*/ 4 h 101"/>
                  <a:gd name="T28" fmla="*/ 1 w 46"/>
                  <a:gd name="T29" fmla="*/ 5 h 101"/>
                  <a:gd name="T30" fmla="*/ 1 w 46"/>
                  <a:gd name="T31" fmla="*/ 5 h 101"/>
                  <a:gd name="T32" fmla="*/ 1 w 46"/>
                  <a:gd name="T33" fmla="*/ 6 h 101"/>
                  <a:gd name="T34" fmla="*/ 2 w 46"/>
                  <a:gd name="T35" fmla="*/ 6 h 101"/>
                  <a:gd name="T36" fmla="*/ 2 w 46"/>
                  <a:gd name="T37" fmla="*/ 5 h 101"/>
                  <a:gd name="T38" fmla="*/ 2 w 46"/>
                  <a:gd name="T39" fmla="*/ 5 h 101"/>
                  <a:gd name="T40" fmla="*/ 2 w 46"/>
                  <a:gd name="T41" fmla="*/ 5 h 101"/>
                  <a:gd name="T42" fmla="*/ 1 w 46"/>
                  <a:gd name="T43" fmla="*/ 4 h 101"/>
                  <a:gd name="T44" fmla="*/ 1 w 46"/>
                  <a:gd name="T45" fmla="*/ 4 h 101"/>
                  <a:gd name="T46" fmla="*/ 1 w 46"/>
                  <a:gd name="T47" fmla="*/ 4 h 101"/>
                  <a:gd name="T48" fmla="*/ 0 w 46"/>
                  <a:gd name="T49" fmla="*/ 3 h 101"/>
                  <a:gd name="T50" fmla="*/ 0 w 46"/>
                  <a:gd name="T51" fmla="*/ 2 h 101"/>
                  <a:gd name="T52" fmla="*/ 0 w 46"/>
                  <a:gd name="T53" fmla="*/ 2 h 101"/>
                  <a:gd name="T54" fmla="*/ 0 w 46"/>
                  <a:gd name="T55" fmla="*/ 1 h 101"/>
                  <a:gd name="T56" fmla="*/ 0 w 46"/>
                  <a:gd name="T57" fmla="*/ 1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pPr algn="ctr"/>
                <a:endParaRPr lang="fr-FR" sz="2000"/>
              </a:p>
            </p:txBody>
          </p:sp>
          <p:sp>
            <p:nvSpPr>
              <p:cNvPr id="10253" name="Freeform 22"/>
              <p:cNvSpPr>
                <a:spLocks/>
              </p:cNvSpPr>
              <p:nvPr/>
            </p:nvSpPr>
            <p:spPr bwMode="auto">
              <a:xfrm>
                <a:off x="3286" y="3059"/>
                <a:ext cx="47" cy="21"/>
              </a:xfrm>
              <a:custGeom>
                <a:avLst/>
                <a:gdLst>
                  <a:gd name="T0" fmla="*/ 6 w 94"/>
                  <a:gd name="T1" fmla="*/ 0 h 42"/>
                  <a:gd name="T2" fmla="*/ 6 w 94"/>
                  <a:gd name="T3" fmla="*/ 0 h 42"/>
                  <a:gd name="T4" fmla="*/ 6 w 94"/>
                  <a:gd name="T5" fmla="*/ 1 h 42"/>
                  <a:gd name="T6" fmla="*/ 5 w 94"/>
                  <a:gd name="T7" fmla="*/ 1 h 42"/>
                  <a:gd name="T8" fmla="*/ 3 w 94"/>
                  <a:gd name="T9" fmla="*/ 1 h 42"/>
                  <a:gd name="T10" fmla="*/ 3 w 94"/>
                  <a:gd name="T11" fmla="*/ 1 h 42"/>
                  <a:gd name="T12" fmla="*/ 3 w 94"/>
                  <a:gd name="T13" fmla="*/ 1 h 42"/>
                  <a:gd name="T14" fmla="*/ 1 w 94"/>
                  <a:gd name="T15" fmla="*/ 1 h 42"/>
                  <a:gd name="T16" fmla="*/ 1 w 94"/>
                  <a:gd name="T17" fmla="*/ 1 h 42"/>
                  <a:gd name="T18" fmla="*/ 0 w 94"/>
                  <a:gd name="T19" fmla="*/ 3 h 42"/>
                  <a:gd name="T20" fmla="*/ 0 w 94"/>
                  <a:gd name="T21" fmla="*/ 3 h 42"/>
                  <a:gd name="T22" fmla="*/ 1 w 94"/>
                  <a:gd name="T23" fmla="*/ 3 h 42"/>
                  <a:gd name="T24" fmla="*/ 1 w 94"/>
                  <a:gd name="T25" fmla="*/ 3 h 42"/>
                  <a:gd name="T26" fmla="*/ 1 w 94"/>
                  <a:gd name="T27" fmla="*/ 3 h 42"/>
                  <a:gd name="T28" fmla="*/ 1 w 94"/>
                  <a:gd name="T29" fmla="*/ 3 h 42"/>
                  <a:gd name="T30" fmla="*/ 3 w 94"/>
                  <a:gd name="T31" fmla="*/ 3 h 42"/>
                  <a:gd name="T32" fmla="*/ 3 w 94"/>
                  <a:gd name="T33" fmla="*/ 3 h 42"/>
                  <a:gd name="T34" fmla="*/ 3 w 94"/>
                  <a:gd name="T35" fmla="*/ 3 h 42"/>
                  <a:gd name="T36" fmla="*/ 5 w 94"/>
                  <a:gd name="T37" fmla="*/ 1 h 42"/>
                  <a:gd name="T38" fmla="*/ 5 w 94"/>
                  <a:gd name="T39" fmla="*/ 1 h 42"/>
                  <a:gd name="T40" fmla="*/ 6 w 94"/>
                  <a:gd name="T41" fmla="*/ 1 h 42"/>
                  <a:gd name="T42" fmla="*/ 6 w 94"/>
                  <a:gd name="T43" fmla="*/ 1 h 42"/>
                  <a:gd name="T44" fmla="*/ 6 w 94"/>
                  <a:gd name="T45" fmla="*/ 0 h 42"/>
                  <a:gd name="T46" fmla="*/ 6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pPr algn="ctr"/>
                <a:endParaRPr lang="fr-FR" sz="2000"/>
              </a:p>
            </p:txBody>
          </p:sp>
          <p:sp>
            <p:nvSpPr>
              <p:cNvPr id="10254" name="Freeform 23"/>
              <p:cNvSpPr>
                <a:spLocks/>
              </p:cNvSpPr>
              <p:nvPr/>
            </p:nvSpPr>
            <p:spPr bwMode="blackWhite">
              <a:xfrm>
                <a:off x="3271" y="3006"/>
                <a:ext cx="68" cy="67"/>
              </a:xfrm>
              <a:custGeom>
                <a:avLst/>
                <a:gdLst>
                  <a:gd name="T0" fmla="*/ 9 w 136"/>
                  <a:gd name="T1" fmla="*/ 5 h 132"/>
                  <a:gd name="T2" fmla="*/ 9 w 136"/>
                  <a:gd name="T3" fmla="*/ 5 h 132"/>
                  <a:gd name="T4" fmla="*/ 9 w 136"/>
                  <a:gd name="T5" fmla="*/ 6 h 132"/>
                  <a:gd name="T6" fmla="*/ 9 w 136"/>
                  <a:gd name="T7" fmla="*/ 6 h 132"/>
                  <a:gd name="T8" fmla="*/ 7 w 136"/>
                  <a:gd name="T9" fmla="*/ 7 h 132"/>
                  <a:gd name="T10" fmla="*/ 7 w 136"/>
                  <a:gd name="T11" fmla="*/ 8 h 132"/>
                  <a:gd name="T12" fmla="*/ 6 w 136"/>
                  <a:gd name="T13" fmla="*/ 8 h 132"/>
                  <a:gd name="T14" fmla="*/ 5 w 136"/>
                  <a:gd name="T15" fmla="*/ 8 h 132"/>
                  <a:gd name="T16" fmla="*/ 5 w 136"/>
                  <a:gd name="T17" fmla="*/ 9 h 132"/>
                  <a:gd name="T18" fmla="*/ 4 w 136"/>
                  <a:gd name="T19" fmla="*/ 9 h 132"/>
                  <a:gd name="T20" fmla="*/ 4 w 136"/>
                  <a:gd name="T21" fmla="*/ 9 h 132"/>
                  <a:gd name="T22" fmla="*/ 3 w 136"/>
                  <a:gd name="T23" fmla="*/ 9 h 132"/>
                  <a:gd name="T24" fmla="*/ 2 w 136"/>
                  <a:gd name="T25" fmla="*/ 8 h 132"/>
                  <a:gd name="T26" fmla="*/ 1 w 136"/>
                  <a:gd name="T27" fmla="*/ 8 h 132"/>
                  <a:gd name="T28" fmla="*/ 1 w 136"/>
                  <a:gd name="T29" fmla="*/ 8 h 132"/>
                  <a:gd name="T30" fmla="*/ 1 w 136"/>
                  <a:gd name="T31" fmla="*/ 7 h 132"/>
                  <a:gd name="T32" fmla="*/ 1 w 136"/>
                  <a:gd name="T33" fmla="*/ 6 h 132"/>
                  <a:gd name="T34" fmla="*/ 0 w 136"/>
                  <a:gd name="T35" fmla="*/ 6 h 132"/>
                  <a:gd name="T36" fmla="*/ 0 w 136"/>
                  <a:gd name="T37" fmla="*/ 5 h 132"/>
                  <a:gd name="T38" fmla="*/ 0 w 136"/>
                  <a:gd name="T39" fmla="*/ 5 h 132"/>
                  <a:gd name="T40" fmla="*/ 0 w 136"/>
                  <a:gd name="T41" fmla="*/ 4 h 132"/>
                  <a:gd name="T42" fmla="*/ 1 w 136"/>
                  <a:gd name="T43" fmla="*/ 3 h 132"/>
                  <a:gd name="T44" fmla="*/ 1 w 136"/>
                  <a:gd name="T45" fmla="*/ 2 h 132"/>
                  <a:gd name="T46" fmla="*/ 1 w 136"/>
                  <a:gd name="T47" fmla="*/ 2 h 132"/>
                  <a:gd name="T48" fmla="*/ 1 w 136"/>
                  <a:gd name="T49" fmla="*/ 1 h 132"/>
                  <a:gd name="T50" fmla="*/ 2 w 136"/>
                  <a:gd name="T51" fmla="*/ 1 h 132"/>
                  <a:gd name="T52" fmla="*/ 3 w 136"/>
                  <a:gd name="T53" fmla="*/ 1 h 132"/>
                  <a:gd name="T54" fmla="*/ 4 w 136"/>
                  <a:gd name="T55" fmla="*/ 0 h 132"/>
                  <a:gd name="T56" fmla="*/ 4 w 136"/>
                  <a:gd name="T57" fmla="*/ 0 h 132"/>
                  <a:gd name="T58" fmla="*/ 5 w 136"/>
                  <a:gd name="T59" fmla="*/ 1 h 132"/>
                  <a:gd name="T60" fmla="*/ 5 w 136"/>
                  <a:gd name="T61" fmla="*/ 1 h 132"/>
                  <a:gd name="T62" fmla="*/ 6 w 136"/>
                  <a:gd name="T63" fmla="*/ 1 h 132"/>
                  <a:gd name="T64" fmla="*/ 7 w 136"/>
                  <a:gd name="T65" fmla="*/ 2 h 132"/>
                  <a:gd name="T66" fmla="*/ 7 w 136"/>
                  <a:gd name="T67" fmla="*/ 2 h 132"/>
                  <a:gd name="T68" fmla="*/ 9 w 136"/>
                  <a:gd name="T69" fmla="*/ 3 h 132"/>
                  <a:gd name="T70" fmla="*/ 9 w 136"/>
                  <a:gd name="T71" fmla="*/ 4 h 132"/>
                  <a:gd name="T72" fmla="*/ 9 w 136"/>
                  <a:gd name="T73" fmla="*/ 5 h 132"/>
                  <a:gd name="T74" fmla="*/ 9 w 136"/>
                  <a:gd name="T75" fmla="*/ 5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pPr algn="ctr"/>
                <a:endParaRPr lang="fr-FR" sz="2000"/>
              </a:p>
            </p:txBody>
          </p:sp>
          <p:sp>
            <p:nvSpPr>
              <p:cNvPr id="10255" name="Freeform 24"/>
              <p:cNvSpPr>
                <a:spLocks/>
              </p:cNvSpPr>
              <p:nvPr/>
            </p:nvSpPr>
            <p:spPr bwMode="blackWhite">
              <a:xfrm>
                <a:off x="3290" y="3043"/>
                <a:ext cx="47" cy="30"/>
              </a:xfrm>
              <a:custGeom>
                <a:avLst/>
                <a:gdLst>
                  <a:gd name="T0" fmla="*/ 6 w 94"/>
                  <a:gd name="T1" fmla="*/ 1 h 59"/>
                  <a:gd name="T2" fmla="*/ 5 w 94"/>
                  <a:gd name="T3" fmla="*/ 0 h 59"/>
                  <a:gd name="T4" fmla="*/ 1 w 94"/>
                  <a:gd name="T5" fmla="*/ 2 h 59"/>
                  <a:gd name="T6" fmla="*/ 0 w 94"/>
                  <a:gd name="T7" fmla="*/ 4 h 59"/>
                  <a:gd name="T8" fmla="*/ 0 w 94"/>
                  <a:gd name="T9" fmla="*/ 4 h 59"/>
                  <a:gd name="T10" fmla="*/ 1 w 94"/>
                  <a:gd name="T11" fmla="*/ 4 h 59"/>
                  <a:gd name="T12" fmla="*/ 1 w 94"/>
                  <a:gd name="T13" fmla="*/ 4 h 59"/>
                  <a:gd name="T14" fmla="*/ 1 w 94"/>
                  <a:gd name="T15" fmla="*/ 4 h 59"/>
                  <a:gd name="T16" fmla="*/ 3 w 94"/>
                  <a:gd name="T17" fmla="*/ 4 h 59"/>
                  <a:gd name="T18" fmla="*/ 3 w 94"/>
                  <a:gd name="T19" fmla="*/ 4 h 59"/>
                  <a:gd name="T20" fmla="*/ 3 w 94"/>
                  <a:gd name="T21" fmla="*/ 4 h 59"/>
                  <a:gd name="T22" fmla="*/ 5 w 94"/>
                  <a:gd name="T23" fmla="*/ 3 h 59"/>
                  <a:gd name="T24" fmla="*/ 5 w 94"/>
                  <a:gd name="T25" fmla="*/ 3 h 59"/>
                  <a:gd name="T26" fmla="*/ 6 w 94"/>
                  <a:gd name="T27" fmla="*/ 2 h 59"/>
                  <a:gd name="T28" fmla="*/ 6 w 94"/>
                  <a:gd name="T29" fmla="*/ 2 h 59"/>
                  <a:gd name="T30" fmla="*/ 6 w 94"/>
                  <a:gd name="T31" fmla="*/ 1 h 59"/>
                  <a:gd name="T32" fmla="*/ 6 w 94"/>
                  <a:gd name="T33" fmla="*/ 1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pPr algn="ctr"/>
                <a:endParaRPr lang="fr-FR" sz="2000"/>
              </a:p>
            </p:txBody>
          </p:sp>
          <p:sp>
            <p:nvSpPr>
              <p:cNvPr id="10256" name="Freeform 25"/>
              <p:cNvSpPr>
                <a:spLocks/>
              </p:cNvSpPr>
              <p:nvPr/>
            </p:nvSpPr>
            <p:spPr bwMode="auto">
              <a:xfrm>
                <a:off x="3285" y="3020"/>
                <a:ext cx="31" cy="37"/>
              </a:xfrm>
              <a:custGeom>
                <a:avLst/>
                <a:gdLst>
                  <a:gd name="T0" fmla="*/ 3 w 61"/>
                  <a:gd name="T1" fmla="*/ 0 h 73"/>
                  <a:gd name="T2" fmla="*/ 3 w 61"/>
                  <a:gd name="T3" fmla="*/ 0 h 73"/>
                  <a:gd name="T4" fmla="*/ 2 w 61"/>
                  <a:gd name="T5" fmla="*/ 1 h 73"/>
                  <a:gd name="T6" fmla="*/ 2 w 61"/>
                  <a:gd name="T7" fmla="*/ 1 h 73"/>
                  <a:gd name="T8" fmla="*/ 1 w 61"/>
                  <a:gd name="T9" fmla="*/ 1 h 73"/>
                  <a:gd name="T10" fmla="*/ 1 w 61"/>
                  <a:gd name="T11" fmla="*/ 1 h 73"/>
                  <a:gd name="T12" fmla="*/ 1 w 61"/>
                  <a:gd name="T13" fmla="*/ 2 h 73"/>
                  <a:gd name="T14" fmla="*/ 1 w 61"/>
                  <a:gd name="T15" fmla="*/ 2 h 73"/>
                  <a:gd name="T16" fmla="*/ 0 w 61"/>
                  <a:gd name="T17" fmla="*/ 3 h 73"/>
                  <a:gd name="T18" fmla="*/ 1 w 61"/>
                  <a:gd name="T19" fmla="*/ 3 h 73"/>
                  <a:gd name="T20" fmla="*/ 1 w 61"/>
                  <a:gd name="T21" fmla="*/ 3 h 73"/>
                  <a:gd name="T22" fmla="*/ 1 w 61"/>
                  <a:gd name="T23" fmla="*/ 4 h 73"/>
                  <a:gd name="T24" fmla="*/ 1 w 61"/>
                  <a:gd name="T25" fmla="*/ 4 h 73"/>
                  <a:gd name="T26" fmla="*/ 1 w 61"/>
                  <a:gd name="T27" fmla="*/ 5 h 73"/>
                  <a:gd name="T28" fmla="*/ 2 w 61"/>
                  <a:gd name="T29" fmla="*/ 5 h 73"/>
                  <a:gd name="T30" fmla="*/ 4 w 61"/>
                  <a:gd name="T31" fmla="*/ 1 h 73"/>
                  <a:gd name="T32" fmla="*/ 4 w 61"/>
                  <a:gd name="T33" fmla="*/ 1 h 73"/>
                  <a:gd name="T34" fmla="*/ 4 w 61"/>
                  <a:gd name="T35" fmla="*/ 1 h 73"/>
                  <a:gd name="T36" fmla="*/ 3 w 61"/>
                  <a:gd name="T37" fmla="*/ 1 h 73"/>
                  <a:gd name="T38" fmla="*/ 3 w 61"/>
                  <a:gd name="T39" fmla="*/ 0 h 73"/>
                  <a:gd name="T40" fmla="*/ 3 w 61"/>
                  <a:gd name="T41" fmla="*/ 0 h 73"/>
                  <a:gd name="T42" fmla="*/ 3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pPr algn="ctr"/>
                <a:endParaRPr lang="fr-FR" sz="2000"/>
              </a:p>
            </p:txBody>
          </p:sp>
          <p:sp>
            <p:nvSpPr>
              <p:cNvPr id="10257" name="Freeform 26"/>
              <p:cNvSpPr>
                <a:spLocks/>
              </p:cNvSpPr>
              <p:nvPr/>
            </p:nvSpPr>
            <p:spPr bwMode="auto">
              <a:xfrm>
                <a:off x="3296" y="3024"/>
                <a:ext cx="28" cy="35"/>
              </a:xfrm>
              <a:custGeom>
                <a:avLst/>
                <a:gdLst>
                  <a:gd name="T0" fmla="*/ 3 w 58"/>
                  <a:gd name="T1" fmla="*/ 2 h 69"/>
                  <a:gd name="T2" fmla="*/ 3 w 58"/>
                  <a:gd name="T3" fmla="*/ 2 h 69"/>
                  <a:gd name="T4" fmla="*/ 3 w 58"/>
                  <a:gd name="T5" fmla="*/ 2 h 69"/>
                  <a:gd name="T6" fmla="*/ 3 w 58"/>
                  <a:gd name="T7" fmla="*/ 1 h 69"/>
                  <a:gd name="T8" fmla="*/ 2 w 58"/>
                  <a:gd name="T9" fmla="*/ 1 h 69"/>
                  <a:gd name="T10" fmla="*/ 2 w 58"/>
                  <a:gd name="T11" fmla="*/ 0 h 69"/>
                  <a:gd name="T12" fmla="*/ 0 w 58"/>
                  <a:gd name="T13" fmla="*/ 5 h 69"/>
                  <a:gd name="T14" fmla="*/ 0 w 58"/>
                  <a:gd name="T15" fmla="*/ 5 h 69"/>
                  <a:gd name="T16" fmla="*/ 0 w 58"/>
                  <a:gd name="T17" fmla="*/ 5 h 69"/>
                  <a:gd name="T18" fmla="*/ 1 w 58"/>
                  <a:gd name="T19" fmla="*/ 5 h 69"/>
                  <a:gd name="T20" fmla="*/ 1 w 58"/>
                  <a:gd name="T21" fmla="*/ 5 h 69"/>
                  <a:gd name="T22" fmla="*/ 1 w 58"/>
                  <a:gd name="T23" fmla="*/ 5 h 69"/>
                  <a:gd name="T24" fmla="*/ 2 w 58"/>
                  <a:gd name="T25" fmla="*/ 5 h 69"/>
                  <a:gd name="T26" fmla="*/ 2 w 58"/>
                  <a:gd name="T27" fmla="*/ 4 h 69"/>
                  <a:gd name="T28" fmla="*/ 2 w 58"/>
                  <a:gd name="T29" fmla="*/ 4 h 69"/>
                  <a:gd name="T30" fmla="*/ 3 w 58"/>
                  <a:gd name="T31" fmla="*/ 4 h 69"/>
                  <a:gd name="T32" fmla="*/ 3 w 58"/>
                  <a:gd name="T33" fmla="*/ 3 h 69"/>
                  <a:gd name="T34" fmla="*/ 3 w 58"/>
                  <a:gd name="T35" fmla="*/ 3 h 69"/>
                  <a:gd name="T36" fmla="*/ 3 w 58"/>
                  <a:gd name="T37" fmla="*/ 2 h 69"/>
                  <a:gd name="T38" fmla="*/ 3 w 58"/>
                  <a:gd name="T39" fmla="*/ 2 h 69"/>
                  <a:gd name="T40" fmla="*/ 3 w 58"/>
                  <a:gd name="T41" fmla="*/ 2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pPr algn="ctr"/>
                <a:endParaRPr lang="fr-FR" sz="2000"/>
              </a:p>
            </p:txBody>
          </p:sp>
          <p:sp>
            <p:nvSpPr>
              <p:cNvPr id="10258" name="Freeform 27"/>
              <p:cNvSpPr>
                <a:spLocks/>
              </p:cNvSpPr>
              <p:nvPr/>
            </p:nvSpPr>
            <p:spPr bwMode="auto">
              <a:xfrm>
                <a:off x="3288" y="3014"/>
                <a:ext cx="21" cy="37"/>
              </a:xfrm>
              <a:custGeom>
                <a:avLst/>
                <a:gdLst>
                  <a:gd name="T0" fmla="*/ 1 w 41"/>
                  <a:gd name="T1" fmla="*/ 1 h 74"/>
                  <a:gd name="T2" fmla="*/ 1 w 41"/>
                  <a:gd name="T3" fmla="*/ 1 h 74"/>
                  <a:gd name="T4" fmla="*/ 1 w 41"/>
                  <a:gd name="T5" fmla="*/ 1 h 74"/>
                  <a:gd name="T6" fmla="*/ 1 w 41"/>
                  <a:gd name="T7" fmla="*/ 0 h 74"/>
                  <a:gd name="T8" fmla="*/ 1 w 41"/>
                  <a:gd name="T9" fmla="*/ 0 h 74"/>
                  <a:gd name="T10" fmla="*/ 1 w 41"/>
                  <a:gd name="T11" fmla="*/ 1 h 74"/>
                  <a:gd name="T12" fmla="*/ 1 w 41"/>
                  <a:gd name="T13" fmla="*/ 1 h 74"/>
                  <a:gd name="T14" fmla="*/ 1 w 41"/>
                  <a:gd name="T15" fmla="*/ 1 h 74"/>
                  <a:gd name="T16" fmla="*/ 0 w 41"/>
                  <a:gd name="T17" fmla="*/ 1 h 74"/>
                  <a:gd name="T18" fmla="*/ 0 w 41"/>
                  <a:gd name="T19" fmla="*/ 1 h 74"/>
                  <a:gd name="T20" fmla="*/ 1 w 41"/>
                  <a:gd name="T21" fmla="*/ 2 h 74"/>
                  <a:gd name="T22" fmla="*/ 1 w 41"/>
                  <a:gd name="T23" fmla="*/ 2 h 74"/>
                  <a:gd name="T24" fmla="*/ 1 w 41"/>
                  <a:gd name="T25" fmla="*/ 3 h 74"/>
                  <a:gd name="T26" fmla="*/ 1 w 41"/>
                  <a:gd name="T27" fmla="*/ 3 h 74"/>
                  <a:gd name="T28" fmla="*/ 1 w 41"/>
                  <a:gd name="T29" fmla="*/ 3 h 74"/>
                  <a:gd name="T30" fmla="*/ 2 w 41"/>
                  <a:gd name="T31" fmla="*/ 5 h 74"/>
                  <a:gd name="T32" fmla="*/ 2 w 41"/>
                  <a:gd name="T33" fmla="*/ 5 h 74"/>
                  <a:gd name="T34" fmla="*/ 3 w 41"/>
                  <a:gd name="T35" fmla="*/ 5 h 74"/>
                  <a:gd name="T36" fmla="*/ 3 w 41"/>
                  <a:gd name="T37" fmla="*/ 3 h 74"/>
                  <a:gd name="T38" fmla="*/ 3 w 41"/>
                  <a:gd name="T39" fmla="*/ 3 h 74"/>
                  <a:gd name="T40" fmla="*/ 3 w 41"/>
                  <a:gd name="T41" fmla="*/ 3 h 74"/>
                  <a:gd name="T42" fmla="*/ 2 w 41"/>
                  <a:gd name="T43" fmla="*/ 3 h 74"/>
                  <a:gd name="T44" fmla="*/ 2 w 41"/>
                  <a:gd name="T45" fmla="*/ 3 h 74"/>
                  <a:gd name="T46" fmla="*/ 2 w 41"/>
                  <a:gd name="T47" fmla="*/ 2 h 74"/>
                  <a:gd name="T48" fmla="*/ 1 w 41"/>
                  <a:gd name="T49" fmla="*/ 2 h 74"/>
                  <a:gd name="T50" fmla="*/ 1 w 41"/>
                  <a:gd name="T51" fmla="*/ 2 h 74"/>
                  <a:gd name="T52" fmla="*/ 1 w 41"/>
                  <a:gd name="T53" fmla="*/ 1 h 74"/>
                  <a:gd name="T54" fmla="*/ 1 w 41"/>
                  <a:gd name="T55" fmla="*/ 1 h 74"/>
                  <a:gd name="T56" fmla="*/ 1 w 41"/>
                  <a:gd name="T57" fmla="*/ 1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pPr algn="ctr"/>
                <a:endParaRPr lang="fr-FR" sz="2000"/>
              </a:p>
            </p:txBody>
          </p:sp>
          <p:sp>
            <p:nvSpPr>
              <p:cNvPr id="10259" name="Freeform 28"/>
              <p:cNvSpPr>
                <a:spLocks/>
              </p:cNvSpPr>
              <p:nvPr/>
            </p:nvSpPr>
            <p:spPr bwMode="auto">
              <a:xfrm>
                <a:off x="3304" y="3037"/>
                <a:ext cx="29" cy="15"/>
              </a:xfrm>
              <a:custGeom>
                <a:avLst/>
                <a:gdLst>
                  <a:gd name="T0" fmla="*/ 4 w 57"/>
                  <a:gd name="T1" fmla="*/ 0 h 29"/>
                  <a:gd name="T2" fmla="*/ 4 w 57"/>
                  <a:gd name="T3" fmla="*/ 0 h 29"/>
                  <a:gd name="T4" fmla="*/ 4 w 57"/>
                  <a:gd name="T5" fmla="*/ 1 h 29"/>
                  <a:gd name="T6" fmla="*/ 3 w 57"/>
                  <a:gd name="T7" fmla="*/ 1 h 29"/>
                  <a:gd name="T8" fmla="*/ 2 w 57"/>
                  <a:gd name="T9" fmla="*/ 1 h 29"/>
                  <a:gd name="T10" fmla="*/ 2 w 57"/>
                  <a:gd name="T11" fmla="*/ 2 h 29"/>
                  <a:gd name="T12" fmla="*/ 2 w 57"/>
                  <a:gd name="T13" fmla="*/ 2 h 29"/>
                  <a:gd name="T14" fmla="*/ 1 w 57"/>
                  <a:gd name="T15" fmla="*/ 1 h 29"/>
                  <a:gd name="T16" fmla="*/ 0 w 57"/>
                  <a:gd name="T17" fmla="*/ 2 h 29"/>
                  <a:gd name="T18" fmla="*/ 0 w 57"/>
                  <a:gd name="T19" fmla="*/ 2 h 29"/>
                  <a:gd name="T20" fmla="*/ 1 w 57"/>
                  <a:gd name="T21" fmla="*/ 2 h 29"/>
                  <a:gd name="T22" fmla="*/ 1 w 57"/>
                  <a:gd name="T23" fmla="*/ 2 h 29"/>
                  <a:gd name="T24" fmla="*/ 1 w 57"/>
                  <a:gd name="T25" fmla="*/ 2 h 29"/>
                  <a:gd name="T26" fmla="*/ 2 w 57"/>
                  <a:gd name="T27" fmla="*/ 2 h 29"/>
                  <a:gd name="T28" fmla="*/ 2 w 57"/>
                  <a:gd name="T29" fmla="*/ 2 h 29"/>
                  <a:gd name="T30" fmla="*/ 3 w 57"/>
                  <a:gd name="T31" fmla="*/ 2 h 29"/>
                  <a:gd name="T32" fmla="*/ 3 w 57"/>
                  <a:gd name="T33" fmla="*/ 2 h 29"/>
                  <a:gd name="T34" fmla="*/ 4 w 57"/>
                  <a:gd name="T35" fmla="*/ 1 h 29"/>
                  <a:gd name="T36" fmla="*/ 4 w 57"/>
                  <a:gd name="T37" fmla="*/ 0 h 29"/>
                  <a:gd name="T38" fmla="*/ 4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pPr algn="ctr"/>
                <a:endParaRPr lang="fr-FR" sz="2000"/>
              </a:p>
            </p:txBody>
          </p:sp>
          <p:sp>
            <p:nvSpPr>
              <p:cNvPr id="10260" name="Freeform 29"/>
              <p:cNvSpPr>
                <a:spLocks/>
              </p:cNvSpPr>
              <p:nvPr/>
            </p:nvSpPr>
            <p:spPr bwMode="blackWhite">
              <a:xfrm>
                <a:off x="3291" y="2999"/>
                <a:ext cx="47" cy="47"/>
              </a:xfrm>
              <a:custGeom>
                <a:avLst/>
                <a:gdLst>
                  <a:gd name="T0" fmla="*/ 6 w 94"/>
                  <a:gd name="T1" fmla="*/ 3 h 92"/>
                  <a:gd name="T2" fmla="*/ 6 w 94"/>
                  <a:gd name="T3" fmla="*/ 3 h 92"/>
                  <a:gd name="T4" fmla="*/ 6 w 94"/>
                  <a:gd name="T5" fmla="*/ 4 h 92"/>
                  <a:gd name="T6" fmla="*/ 6 w 94"/>
                  <a:gd name="T7" fmla="*/ 5 h 92"/>
                  <a:gd name="T8" fmla="*/ 6 w 94"/>
                  <a:gd name="T9" fmla="*/ 5 h 92"/>
                  <a:gd name="T10" fmla="*/ 5 w 94"/>
                  <a:gd name="T11" fmla="*/ 5 h 92"/>
                  <a:gd name="T12" fmla="*/ 5 w 94"/>
                  <a:gd name="T13" fmla="*/ 6 h 92"/>
                  <a:gd name="T14" fmla="*/ 5 w 94"/>
                  <a:gd name="T15" fmla="*/ 6 h 92"/>
                  <a:gd name="T16" fmla="*/ 3 w 94"/>
                  <a:gd name="T17" fmla="*/ 6 h 92"/>
                  <a:gd name="T18" fmla="*/ 3 w 94"/>
                  <a:gd name="T19" fmla="*/ 6 h 92"/>
                  <a:gd name="T20" fmla="*/ 3 w 94"/>
                  <a:gd name="T21" fmla="*/ 6 h 92"/>
                  <a:gd name="T22" fmla="*/ 3 w 94"/>
                  <a:gd name="T23" fmla="*/ 6 h 92"/>
                  <a:gd name="T24" fmla="*/ 1 w 94"/>
                  <a:gd name="T25" fmla="*/ 6 h 92"/>
                  <a:gd name="T26" fmla="*/ 1 w 94"/>
                  <a:gd name="T27" fmla="*/ 6 h 92"/>
                  <a:gd name="T28" fmla="*/ 1 w 94"/>
                  <a:gd name="T29" fmla="*/ 5 h 92"/>
                  <a:gd name="T30" fmla="*/ 1 w 94"/>
                  <a:gd name="T31" fmla="*/ 5 h 92"/>
                  <a:gd name="T32" fmla="*/ 1 w 94"/>
                  <a:gd name="T33" fmla="*/ 5 h 92"/>
                  <a:gd name="T34" fmla="*/ 1 w 94"/>
                  <a:gd name="T35" fmla="*/ 4 h 92"/>
                  <a:gd name="T36" fmla="*/ 0 w 94"/>
                  <a:gd name="T37" fmla="*/ 3 h 92"/>
                  <a:gd name="T38" fmla="*/ 0 w 94"/>
                  <a:gd name="T39" fmla="*/ 3 h 92"/>
                  <a:gd name="T40" fmla="*/ 1 w 94"/>
                  <a:gd name="T41" fmla="*/ 3 h 92"/>
                  <a:gd name="T42" fmla="*/ 1 w 94"/>
                  <a:gd name="T43" fmla="*/ 2 h 92"/>
                  <a:gd name="T44" fmla="*/ 1 w 94"/>
                  <a:gd name="T45" fmla="*/ 2 h 92"/>
                  <a:gd name="T46" fmla="*/ 1 w 94"/>
                  <a:gd name="T47" fmla="*/ 1 h 92"/>
                  <a:gd name="T48" fmla="*/ 1 w 94"/>
                  <a:gd name="T49" fmla="*/ 1 h 92"/>
                  <a:gd name="T50" fmla="*/ 1 w 94"/>
                  <a:gd name="T51" fmla="*/ 1 h 92"/>
                  <a:gd name="T52" fmla="*/ 3 w 94"/>
                  <a:gd name="T53" fmla="*/ 0 h 92"/>
                  <a:gd name="T54" fmla="*/ 3 w 94"/>
                  <a:gd name="T55" fmla="*/ 0 h 92"/>
                  <a:gd name="T56" fmla="*/ 3 w 94"/>
                  <a:gd name="T57" fmla="*/ 0 h 92"/>
                  <a:gd name="T58" fmla="*/ 3 w 94"/>
                  <a:gd name="T59" fmla="*/ 0 h 92"/>
                  <a:gd name="T60" fmla="*/ 5 w 94"/>
                  <a:gd name="T61" fmla="*/ 1 h 92"/>
                  <a:gd name="T62" fmla="*/ 5 w 94"/>
                  <a:gd name="T63" fmla="*/ 1 h 92"/>
                  <a:gd name="T64" fmla="*/ 5 w 94"/>
                  <a:gd name="T65" fmla="*/ 1 h 92"/>
                  <a:gd name="T66" fmla="*/ 6 w 94"/>
                  <a:gd name="T67" fmla="*/ 2 h 92"/>
                  <a:gd name="T68" fmla="*/ 6 w 94"/>
                  <a:gd name="T69" fmla="*/ 2 h 92"/>
                  <a:gd name="T70" fmla="*/ 6 w 94"/>
                  <a:gd name="T71" fmla="*/ 3 h 92"/>
                  <a:gd name="T72" fmla="*/ 6 w 94"/>
                  <a:gd name="T73" fmla="*/ 3 h 92"/>
                  <a:gd name="T74" fmla="*/ 6 w 94"/>
                  <a:gd name="T75" fmla="*/ 3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pPr algn="ctr"/>
                <a:endParaRPr lang="fr-FR" sz="2000"/>
              </a:p>
            </p:txBody>
          </p:sp>
        </p:grpSp>
        <p:sp>
          <p:nvSpPr>
            <p:cNvPr id="10246" name="Text Box 30"/>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V3</a:t>
              </a:r>
            </a:p>
          </p:txBody>
        </p:sp>
        <p:sp>
          <p:nvSpPr>
            <p:cNvPr id="10247" name="Line 31"/>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10248" name="Line 32"/>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a:defRPr/>
            </a:pPr>
            <a:r>
              <a:rPr lang="en-US" dirty="0"/>
              <a:t>C# : Versions et standards</a:t>
            </a:r>
          </a:p>
        </p:txBody>
      </p:sp>
      <p:sp>
        <p:nvSpPr>
          <p:cNvPr id="11267" name="Rectangle 3"/>
          <p:cNvSpPr>
            <a:spLocks noGrp="1" noChangeArrowheads="1"/>
          </p:cNvSpPr>
          <p:nvPr>
            <p:ph idx="1"/>
          </p:nvPr>
        </p:nvSpPr>
        <p:spPr>
          <a:xfrm>
            <a:off x="268288" y="1211263"/>
            <a:ext cx="8599487" cy="4886325"/>
          </a:xfrm>
        </p:spPr>
        <p:txBody>
          <a:bodyPr/>
          <a:lstStyle/>
          <a:p>
            <a:pPr>
              <a:lnSpc>
                <a:spcPct val="95000"/>
              </a:lnSpc>
            </a:pPr>
            <a:r>
              <a:rPr lang="fr-FR"/>
              <a:t>C# n’est </a:t>
            </a:r>
            <a:r>
              <a:rPr lang="fr-FR" i="1">
                <a:latin typeface="Century Schoolbook" pitchFamily="18" charset="0"/>
              </a:rPr>
              <a:t>pas</a:t>
            </a:r>
            <a:r>
              <a:rPr lang="fr-FR"/>
              <a:t> un langage Microsoft en lui-même</a:t>
            </a:r>
          </a:p>
          <a:p>
            <a:pPr lvl="1">
              <a:lnSpc>
                <a:spcPct val="95000"/>
              </a:lnSpc>
            </a:pPr>
            <a:r>
              <a:rPr lang="fr-FR"/>
              <a:t>Développé par Microsoft pour son initiative .NET</a:t>
            </a:r>
          </a:p>
          <a:p>
            <a:pPr>
              <a:lnSpc>
                <a:spcPct val="95000"/>
              </a:lnSpc>
            </a:pPr>
            <a:r>
              <a:rPr lang="fr-FR"/>
              <a:t>Standardisé (ECMA-344)</a:t>
            </a:r>
          </a:p>
          <a:p>
            <a:pPr lvl="1">
              <a:lnSpc>
                <a:spcPct val="95000"/>
              </a:lnSpc>
            </a:pPr>
            <a:r>
              <a:rPr lang="fr-FR"/>
              <a:t>4ème édition de juin 2006 aligné avec </a:t>
            </a:r>
            <a:br>
              <a:rPr lang="fr-FR"/>
            </a:br>
            <a:r>
              <a:rPr lang="fr-FR"/>
              <a:t>ISO/TEC 23270:2006</a:t>
            </a:r>
          </a:p>
          <a:p>
            <a:pPr>
              <a:lnSpc>
                <a:spcPct val="95000"/>
              </a:lnSpc>
              <a:spcBef>
                <a:spcPts val="1200"/>
              </a:spcBef>
            </a:pPr>
            <a:r>
              <a:rPr lang="fr-FR"/>
              <a:t>La version Microsoft est nommée </a:t>
            </a:r>
            <a:r>
              <a:rPr lang="fr-FR" i="1">
                <a:latin typeface="Century Schoolbook" pitchFamily="18" charset="0"/>
              </a:rPr>
              <a:t>Visual C# .NET</a:t>
            </a:r>
            <a:endParaRPr lang="fr-FR"/>
          </a:p>
          <a:p>
            <a:pPr lvl="1">
              <a:lnSpc>
                <a:spcPct val="95000"/>
              </a:lnSpc>
            </a:pPr>
            <a:r>
              <a:rPr lang="fr-FR"/>
              <a:t>Février 2002 – V1 – version pré-standard incluant de nombreuses caractéristiques du langage</a:t>
            </a:r>
          </a:p>
          <a:p>
            <a:pPr lvl="1">
              <a:lnSpc>
                <a:spcPct val="95000"/>
              </a:lnSpc>
            </a:pPr>
            <a:r>
              <a:rPr lang="fr-FR"/>
              <a:t>Novembre 2005 – V2 – totalement conforme avec ECMA-344 1ère édition</a:t>
            </a:r>
          </a:p>
          <a:p>
            <a:pPr lvl="1">
              <a:lnSpc>
                <a:spcPct val="95000"/>
              </a:lnSpc>
            </a:pPr>
            <a:r>
              <a:rPr lang="fr-FR"/>
              <a:t>Décembre 2007 – V3 – totalement conforme avec ECMA-344 4ème édition</a:t>
            </a:r>
          </a:p>
          <a:p>
            <a:pPr>
              <a:lnSpc>
                <a:spcPct val="95000"/>
              </a:lnSpc>
              <a:spcBef>
                <a:spcPts val="1200"/>
              </a:spcBef>
            </a:pPr>
            <a:r>
              <a:rPr lang="fr-FR"/>
              <a:t>D’autres compilateurs et environnements d’exécution existent</a:t>
            </a:r>
            <a:endParaRPr lang="fr-FR" i="1">
              <a:latin typeface="Century Schoolbook" pitchFamily="18" charset="0"/>
            </a:endParaRPr>
          </a:p>
          <a:p>
            <a:pPr lvl="1">
              <a:lnSpc>
                <a:spcPct val="95000"/>
              </a:lnSpc>
            </a:pPr>
            <a:r>
              <a:rPr lang="fr-FR"/>
              <a:t>En particulier le projet </a:t>
            </a:r>
            <a:r>
              <a:rPr lang="fr-FR" i="1">
                <a:latin typeface="Century Schoolbook" pitchFamily="18" charset="0"/>
              </a:rPr>
              <a:t>mono </a:t>
            </a:r>
            <a:r>
              <a:rPr lang="fr-FR"/>
              <a:t>pour Unix/Linux</a:t>
            </a:r>
          </a:p>
          <a:p>
            <a:pPr>
              <a:lnSpc>
                <a:spcPct val="95000"/>
              </a:lnSpc>
              <a:spcBef>
                <a:spcPts val="1200"/>
              </a:spcBef>
            </a:pPr>
            <a:r>
              <a:rPr lang="fr-FR"/>
              <a:t>Il ne faut pas confondre version de C# et version du framework .NET</a:t>
            </a:r>
          </a:p>
          <a:p>
            <a:pPr lvl="1">
              <a:lnSpc>
                <a:spcPct val="95000"/>
              </a:lnSpc>
            </a:pPr>
            <a:r>
              <a:rPr lang="fr-FR"/>
              <a:t>C# V2 est utilisé avec les deux frameworks .NET 2 et .NET 3</a:t>
            </a:r>
          </a:p>
          <a:p>
            <a:pPr lvl="1">
              <a:lnSpc>
                <a:spcPct val="95000"/>
              </a:lnSpc>
            </a:pPr>
            <a:r>
              <a:rPr lang="fr-FR"/>
              <a:t>C# V3 est utilisé avec le framework .NET 3.5</a:t>
            </a:r>
          </a:p>
        </p:txBody>
      </p:sp>
      <p:grpSp>
        <p:nvGrpSpPr>
          <p:cNvPr id="11268" name="Group 5"/>
          <p:cNvGrpSpPr>
            <a:grpSpLocks/>
          </p:cNvGrpSpPr>
          <p:nvPr/>
        </p:nvGrpSpPr>
        <p:grpSpPr bwMode="auto">
          <a:xfrm>
            <a:off x="6265863" y="1266825"/>
            <a:ext cx="2171700" cy="1900238"/>
            <a:chOff x="3827" y="974"/>
            <a:chExt cx="1520" cy="1288"/>
          </a:xfrm>
        </p:grpSpPr>
        <p:sp>
          <p:nvSpPr>
            <p:cNvPr id="11277" name="AutoShape 6"/>
            <p:cNvSpPr>
              <a:spLocks noChangeAspect="1" noChangeArrowheads="1" noTextEdit="1"/>
            </p:cNvSpPr>
            <p:nvPr/>
          </p:nvSpPr>
          <p:spPr bwMode="auto">
            <a:xfrm>
              <a:off x="3827" y="974"/>
              <a:ext cx="1520" cy="1288"/>
            </a:xfrm>
            <a:prstGeom prst="rect">
              <a:avLst/>
            </a:prstGeom>
            <a:noFill/>
            <a:ln w="9525">
              <a:noFill/>
              <a:miter lim="800000"/>
              <a:headEnd/>
              <a:tailEnd/>
            </a:ln>
          </p:spPr>
          <p:txBody>
            <a:bodyPr/>
            <a:lstStyle/>
            <a:p>
              <a:endParaRPr lang="fr-FR"/>
            </a:p>
          </p:txBody>
        </p:sp>
        <p:sp>
          <p:nvSpPr>
            <p:cNvPr id="11278" name="Freeform 7"/>
            <p:cNvSpPr>
              <a:spLocks/>
            </p:cNvSpPr>
            <p:nvPr/>
          </p:nvSpPr>
          <p:spPr bwMode="white">
            <a:xfrm>
              <a:off x="3827" y="974"/>
              <a:ext cx="1520" cy="1288"/>
            </a:xfrm>
            <a:custGeom>
              <a:avLst/>
              <a:gdLst>
                <a:gd name="T0" fmla="*/ 0 w 3040"/>
                <a:gd name="T1" fmla="*/ 289 h 2576"/>
                <a:gd name="T2" fmla="*/ 48 w 3040"/>
                <a:gd name="T3" fmla="*/ 0 h 2576"/>
                <a:gd name="T4" fmla="*/ 380 w 3040"/>
                <a:gd name="T5" fmla="*/ 43 h 2576"/>
                <a:gd name="T6" fmla="*/ 378 w 3040"/>
                <a:gd name="T7" fmla="*/ 322 h 2576"/>
                <a:gd name="T8" fmla="*/ 0 w 3040"/>
                <a:gd name="T9" fmla="*/ 289 h 2576"/>
                <a:gd name="T10" fmla="*/ 0 60000 65536"/>
                <a:gd name="T11" fmla="*/ 0 60000 65536"/>
                <a:gd name="T12" fmla="*/ 0 60000 65536"/>
                <a:gd name="T13" fmla="*/ 0 60000 65536"/>
                <a:gd name="T14" fmla="*/ 0 60000 65536"/>
                <a:gd name="T15" fmla="*/ 0 w 3040"/>
                <a:gd name="T16" fmla="*/ 0 h 2576"/>
                <a:gd name="T17" fmla="*/ 3040 w 3040"/>
                <a:gd name="T18" fmla="*/ 2576 h 2576"/>
              </a:gdLst>
              <a:ahLst/>
              <a:cxnLst>
                <a:cxn ang="T10">
                  <a:pos x="T0" y="T1"/>
                </a:cxn>
                <a:cxn ang="T11">
                  <a:pos x="T2" y="T3"/>
                </a:cxn>
                <a:cxn ang="T12">
                  <a:pos x="T4" y="T5"/>
                </a:cxn>
                <a:cxn ang="T13">
                  <a:pos x="T6" y="T7"/>
                </a:cxn>
                <a:cxn ang="T14">
                  <a:pos x="T8" y="T9"/>
                </a:cxn>
              </a:cxnLst>
              <a:rect l="T15" t="T16" r="T17" b="T18"/>
              <a:pathLst>
                <a:path w="3040" h="2576">
                  <a:moveTo>
                    <a:pt x="0" y="2311"/>
                  </a:moveTo>
                  <a:lnTo>
                    <a:pt x="381" y="0"/>
                  </a:lnTo>
                  <a:lnTo>
                    <a:pt x="3040" y="345"/>
                  </a:lnTo>
                  <a:lnTo>
                    <a:pt x="3020" y="2576"/>
                  </a:lnTo>
                  <a:lnTo>
                    <a:pt x="0" y="2311"/>
                  </a:lnTo>
                  <a:close/>
                </a:path>
              </a:pathLst>
            </a:custGeom>
            <a:solidFill>
              <a:srgbClr val="B2D1B2"/>
            </a:solidFill>
            <a:ln w="9525">
              <a:noFill/>
              <a:round/>
              <a:headEnd/>
              <a:tailEnd/>
            </a:ln>
          </p:spPr>
          <p:txBody>
            <a:bodyPr/>
            <a:lstStyle/>
            <a:p>
              <a:endParaRPr lang="fr-FR"/>
            </a:p>
          </p:txBody>
        </p:sp>
        <p:sp>
          <p:nvSpPr>
            <p:cNvPr id="11279" name="Freeform 8"/>
            <p:cNvSpPr>
              <a:spLocks/>
            </p:cNvSpPr>
            <p:nvPr/>
          </p:nvSpPr>
          <p:spPr bwMode="auto">
            <a:xfrm>
              <a:off x="3837" y="984"/>
              <a:ext cx="1501" cy="1263"/>
            </a:xfrm>
            <a:custGeom>
              <a:avLst/>
              <a:gdLst>
                <a:gd name="T0" fmla="*/ 375 w 3002"/>
                <a:gd name="T1" fmla="*/ 43 h 2527"/>
                <a:gd name="T2" fmla="*/ 47 w 3002"/>
                <a:gd name="T3" fmla="*/ 0 h 2527"/>
                <a:gd name="T4" fmla="*/ 0 w 3002"/>
                <a:gd name="T5" fmla="*/ 284 h 2527"/>
                <a:gd name="T6" fmla="*/ 371 w 3002"/>
                <a:gd name="T7" fmla="*/ 315 h 2527"/>
                <a:gd name="T8" fmla="*/ 375 w 3002"/>
                <a:gd name="T9" fmla="*/ 43 h 2527"/>
                <a:gd name="T10" fmla="*/ 0 60000 65536"/>
                <a:gd name="T11" fmla="*/ 0 60000 65536"/>
                <a:gd name="T12" fmla="*/ 0 60000 65536"/>
                <a:gd name="T13" fmla="*/ 0 60000 65536"/>
                <a:gd name="T14" fmla="*/ 0 60000 65536"/>
                <a:gd name="T15" fmla="*/ 0 w 3002"/>
                <a:gd name="T16" fmla="*/ 0 h 2527"/>
                <a:gd name="T17" fmla="*/ 3002 w 3002"/>
                <a:gd name="T18" fmla="*/ 2527 h 2527"/>
              </a:gdLst>
              <a:ahLst/>
              <a:cxnLst>
                <a:cxn ang="T10">
                  <a:pos x="T0" y="T1"/>
                </a:cxn>
                <a:cxn ang="T11">
                  <a:pos x="T2" y="T3"/>
                </a:cxn>
                <a:cxn ang="T12">
                  <a:pos x="T4" y="T5"/>
                </a:cxn>
                <a:cxn ang="T13">
                  <a:pos x="T6" y="T7"/>
                </a:cxn>
                <a:cxn ang="T14">
                  <a:pos x="T8" y="T9"/>
                </a:cxn>
              </a:cxnLst>
              <a:rect l="T15" t="T16" r="T17" b="T18"/>
              <a:pathLst>
                <a:path w="3002" h="2527">
                  <a:moveTo>
                    <a:pt x="3002" y="344"/>
                  </a:moveTo>
                  <a:lnTo>
                    <a:pt x="375" y="0"/>
                  </a:lnTo>
                  <a:lnTo>
                    <a:pt x="0" y="2273"/>
                  </a:lnTo>
                  <a:lnTo>
                    <a:pt x="2965" y="2527"/>
                  </a:lnTo>
                  <a:lnTo>
                    <a:pt x="3002" y="344"/>
                  </a:lnTo>
                  <a:close/>
                </a:path>
              </a:pathLst>
            </a:custGeom>
            <a:solidFill>
              <a:srgbClr val="FFFFFF"/>
            </a:solidFill>
            <a:ln w="9525">
              <a:noFill/>
              <a:round/>
              <a:headEnd/>
              <a:tailEnd/>
            </a:ln>
          </p:spPr>
          <p:txBody>
            <a:bodyPr/>
            <a:lstStyle/>
            <a:p>
              <a:endParaRPr lang="fr-FR"/>
            </a:p>
          </p:txBody>
        </p:sp>
        <p:sp>
          <p:nvSpPr>
            <p:cNvPr id="11280" name="Freeform 9"/>
            <p:cNvSpPr>
              <a:spLocks/>
            </p:cNvSpPr>
            <p:nvPr/>
          </p:nvSpPr>
          <p:spPr bwMode="white">
            <a:xfrm>
              <a:off x="3852" y="1002"/>
              <a:ext cx="1470" cy="1227"/>
            </a:xfrm>
            <a:custGeom>
              <a:avLst/>
              <a:gdLst>
                <a:gd name="T0" fmla="*/ 0 w 2940"/>
                <a:gd name="T1" fmla="*/ 275 h 2455"/>
                <a:gd name="T2" fmla="*/ 46 w 2940"/>
                <a:gd name="T3" fmla="*/ 0 h 2455"/>
                <a:gd name="T4" fmla="*/ 368 w 2940"/>
                <a:gd name="T5" fmla="*/ 42 h 2455"/>
                <a:gd name="T6" fmla="*/ 363 w 2940"/>
                <a:gd name="T7" fmla="*/ 306 h 2455"/>
                <a:gd name="T8" fmla="*/ 0 w 2940"/>
                <a:gd name="T9" fmla="*/ 275 h 2455"/>
                <a:gd name="T10" fmla="*/ 0 60000 65536"/>
                <a:gd name="T11" fmla="*/ 0 60000 65536"/>
                <a:gd name="T12" fmla="*/ 0 60000 65536"/>
                <a:gd name="T13" fmla="*/ 0 60000 65536"/>
                <a:gd name="T14" fmla="*/ 0 60000 65536"/>
                <a:gd name="T15" fmla="*/ 0 w 2940"/>
                <a:gd name="T16" fmla="*/ 0 h 2455"/>
                <a:gd name="T17" fmla="*/ 2940 w 2940"/>
                <a:gd name="T18" fmla="*/ 2455 h 2455"/>
              </a:gdLst>
              <a:ahLst/>
              <a:cxnLst>
                <a:cxn ang="T10">
                  <a:pos x="T0" y="T1"/>
                </a:cxn>
                <a:cxn ang="T11">
                  <a:pos x="T2" y="T3"/>
                </a:cxn>
                <a:cxn ang="T12">
                  <a:pos x="T4" y="T5"/>
                </a:cxn>
                <a:cxn ang="T13">
                  <a:pos x="T6" y="T7"/>
                </a:cxn>
                <a:cxn ang="T14">
                  <a:pos x="T8" y="T9"/>
                </a:cxn>
              </a:cxnLst>
              <a:rect l="T15" t="T16" r="T17" b="T18"/>
              <a:pathLst>
                <a:path w="2940" h="2455">
                  <a:moveTo>
                    <a:pt x="0" y="2207"/>
                  </a:moveTo>
                  <a:lnTo>
                    <a:pt x="365" y="0"/>
                  </a:lnTo>
                  <a:lnTo>
                    <a:pt x="2940" y="338"/>
                  </a:lnTo>
                  <a:lnTo>
                    <a:pt x="2904" y="2455"/>
                  </a:lnTo>
                  <a:lnTo>
                    <a:pt x="0" y="2207"/>
                  </a:lnTo>
                  <a:close/>
                </a:path>
              </a:pathLst>
            </a:custGeom>
            <a:solidFill>
              <a:srgbClr val="B2D1B2"/>
            </a:solidFill>
            <a:ln w="9525">
              <a:noFill/>
              <a:round/>
              <a:headEnd/>
              <a:tailEnd/>
            </a:ln>
          </p:spPr>
          <p:txBody>
            <a:bodyPr/>
            <a:lstStyle/>
            <a:p>
              <a:endParaRPr lang="fr-FR"/>
            </a:p>
          </p:txBody>
        </p:sp>
        <p:sp>
          <p:nvSpPr>
            <p:cNvPr id="11281" name="Freeform 10"/>
            <p:cNvSpPr>
              <a:spLocks/>
            </p:cNvSpPr>
            <p:nvPr/>
          </p:nvSpPr>
          <p:spPr bwMode="auto">
            <a:xfrm>
              <a:off x="3868" y="1017"/>
              <a:ext cx="1441" cy="1196"/>
            </a:xfrm>
            <a:custGeom>
              <a:avLst/>
              <a:gdLst>
                <a:gd name="T0" fmla="*/ 360 w 2882"/>
                <a:gd name="T1" fmla="*/ 41 h 2393"/>
                <a:gd name="T2" fmla="*/ 45 w 2882"/>
                <a:gd name="T3" fmla="*/ 0 h 2393"/>
                <a:gd name="T4" fmla="*/ 0 w 2882"/>
                <a:gd name="T5" fmla="*/ 268 h 2393"/>
                <a:gd name="T6" fmla="*/ 356 w 2882"/>
                <a:gd name="T7" fmla="*/ 299 h 2393"/>
                <a:gd name="T8" fmla="*/ 360 w 2882"/>
                <a:gd name="T9" fmla="*/ 41 h 2393"/>
                <a:gd name="T10" fmla="*/ 0 60000 65536"/>
                <a:gd name="T11" fmla="*/ 0 60000 65536"/>
                <a:gd name="T12" fmla="*/ 0 60000 65536"/>
                <a:gd name="T13" fmla="*/ 0 60000 65536"/>
                <a:gd name="T14" fmla="*/ 0 60000 65536"/>
                <a:gd name="T15" fmla="*/ 0 w 2882"/>
                <a:gd name="T16" fmla="*/ 0 h 2393"/>
                <a:gd name="T17" fmla="*/ 2882 w 2882"/>
                <a:gd name="T18" fmla="*/ 2393 h 2393"/>
              </a:gdLst>
              <a:ahLst/>
              <a:cxnLst>
                <a:cxn ang="T10">
                  <a:pos x="T0" y="T1"/>
                </a:cxn>
                <a:cxn ang="T11">
                  <a:pos x="T2" y="T3"/>
                </a:cxn>
                <a:cxn ang="T12">
                  <a:pos x="T4" y="T5"/>
                </a:cxn>
                <a:cxn ang="T13">
                  <a:pos x="T6" y="T7"/>
                </a:cxn>
                <a:cxn ang="T14">
                  <a:pos x="T8" y="T9"/>
                </a:cxn>
              </a:cxnLst>
              <a:rect l="T15" t="T16" r="T17" b="T18"/>
              <a:pathLst>
                <a:path w="2882" h="2393">
                  <a:moveTo>
                    <a:pt x="2882" y="333"/>
                  </a:moveTo>
                  <a:lnTo>
                    <a:pt x="354" y="0"/>
                  </a:lnTo>
                  <a:lnTo>
                    <a:pt x="0" y="2151"/>
                  </a:lnTo>
                  <a:lnTo>
                    <a:pt x="2846" y="2393"/>
                  </a:lnTo>
                  <a:lnTo>
                    <a:pt x="2882" y="333"/>
                  </a:lnTo>
                  <a:close/>
                </a:path>
              </a:pathLst>
            </a:custGeom>
            <a:solidFill>
              <a:srgbClr val="FFFFFF"/>
            </a:solidFill>
            <a:ln w="9525">
              <a:noFill/>
              <a:round/>
              <a:headEnd/>
              <a:tailEnd/>
            </a:ln>
          </p:spPr>
          <p:txBody>
            <a:bodyPr/>
            <a:lstStyle/>
            <a:p>
              <a:endParaRPr lang="fr-FR"/>
            </a:p>
          </p:txBody>
        </p:sp>
        <p:sp>
          <p:nvSpPr>
            <p:cNvPr id="11282" name="Freeform 11"/>
            <p:cNvSpPr>
              <a:spLocks/>
            </p:cNvSpPr>
            <p:nvPr/>
          </p:nvSpPr>
          <p:spPr bwMode="auto">
            <a:xfrm>
              <a:off x="3894" y="1044"/>
              <a:ext cx="1396" cy="1148"/>
            </a:xfrm>
            <a:custGeom>
              <a:avLst/>
              <a:gdLst>
                <a:gd name="T0" fmla="*/ 349 w 2792"/>
                <a:gd name="T1" fmla="*/ 40 h 2296"/>
                <a:gd name="T2" fmla="*/ 345 w 2792"/>
                <a:gd name="T3" fmla="*/ 287 h 2296"/>
                <a:gd name="T4" fmla="*/ 0 w 2792"/>
                <a:gd name="T5" fmla="*/ 258 h 2296"/>
                <a:gd name="T6" fmla="*/ 43 w 2792"/>
                <a:gd name="T7" fmla="*/ 0 h 2296"/>
                <a:gd name="T8" fmla="*/ 349 w 2792"/>
                <a:gd name="T9" fmla="*/ 40 h 2296"/>
                <a:gd name="T10" fmla="*/ 0 60000 65536"/>
                <a:gd name="T11" fmla="*/ 0 60000 65536"/>
                <a:gd name="T12" fmla="*/ 0 60000 65536"/>
                <a:gd name="T13" fmla="*/ 0 60000 65536"/>
                <a:gd name="T14" fmla="*/ 0 60000 65536"/>
                <a:gd name="T15" fmla="*/ 0 w 2792"/>
                <a:gd name="T16" fmla="*/ 0 h 2296"/>
                <a:gd name="T17" fmla="*/ 2792 w 2792"/>
                <a:gd name="T18" fmla="*/ 2296 h 2296"/>
              </a:gdLst>
              <a:ahLst/>
              <a:cxnLst>
                <a:cxn ang="T10">
                  <a:pos x="T0" y="T1"/>
                </a:cxn>
                <a:cxn ang="T11">
                  <a:pos x="T2" y="T3"/>
                </a:cxn>
                <a:cxn ang="T12">
                  <a:pos x="T4" y="T5"/>
                </a:cxn>
                <a:cxn ang="T13">
                  <a:pos x="T6" y="T7"/>
                </a:cxn>
                <a:cxn ang="T14">
                  <a:pos x="T8" y="T9"/>
                </a:cxn>
              </a:cxnLst>
              <a:rect l="T15" t="T16" r="T17" b="T18"/>
              <a:pathLst>
                <a:path w="2792" h="2296">
                  <a:moveTo>
                    <a:pt x="2792" y="324"/>
                  </a:moveTo>
                  <a:lnTo>
                    <a:pt x="2758" y="2296"/>
                  </a:lnTo>
                  <a:lnTo>
                    <a:pt x="0" y="2063"/>
                  </a:lnTo>
                  <a:lnTo>
                    <a:pt x="340" y="0"/>
                  </a:lnTo>
                  <a:lnTo>
                    <a:pt x="2792" y="324"/>
                  </a:lnTo>
                  <a:close/>
                </a:path>
              </a:pathLst>
            </a:custGeom>
            <a:solidFill>
              <a:srgbClr val="B2D1B2"/>
            </a:solidFill>
            <a:ln w="9525">
              <a:noFill/>
              <a:round/>
              <a:headEnd/>
              <a:tailEnd/>
            </a:ln>
          </p:spPr>
          <p:txBody>
            <a:bodyPr/>
            <a:lstStyle/>
            <a:p>
              <a:endParaRPr lang="fr-FR"/>
            </a:p>
          </p:txBody>
        </p:sp>
        <p:sp>
          <p:nvSpPr>
            <p:cNvPr id="11283" name="Freeform 12"/>
            <p:cNvSpPr>
              <a:spLocks/>
            </p:cNvSpPr>
            <p:nvPr/>
          </p:nvSpPr>
          <p:spPr bwMode="white">
            <a:xfrm>
              <a:off x="3894" y="1044"/>
              <a:ext cx="1396" cy="1148"/>
            </a:xfrm>
            <a:custGeom>
              <a:avLst/>
              <a:gdLst>
                <a:gd name="T0" fmla="*/ 349 w 2792"/>
                <a:gd name="T1" fmla="*/ 40 h 2296"/>
                <a:gd name="T2" fmla="*/ 345 w 2792"/>
                <a:gd name="T3" fmla="*/ 287 h 2296"/>
                <a:gd name="T4" fmla="*/ 0 w 2792"/>
                <a:gd name="T5" fmla="*/ 258 h 2296"/>
                <a:gd name="T6" fmla="*/ 43 w 2792"/>
                <a:gd name="T7" fmla="*/ 0 h 2296"/>
                <a:gd name="T8" fmla="*/ 349 w 2792"/>
                <a:gd name="T9" fmla="*/ 40 h 2296"/>
                <a:gd name="T10" fmla="*/ 0 60000 65536"/>
                <a:gd name="T11" fmla="*/ 0 60000 65536"/>
                <a:gd name="T12" fmla="*/ 0 60000 65536"/>
                <a:gd name="T13" fmla="*/ 0 60000 65536"/>
                <a:gd name="T14" fmla="*/ 0 60000 65536"/>
                <a:gd name="T15" fmla="*/ 0 w 2792"/>
                <a:gd name="T16" fmla="*/ 0 h 2296"/>
                <a:gd name="T17" fmla="*/ 2792 w 2792"/>
                <a:gd name="T18" fmla="*/ 2296 h 2296"/>
              </a:gdLst>
              <a:ahLst/>
              <a:cxnLst>
                <a:cxn ang="T10">
                  <a:pos x="T0" y="T1"/>
                </a:cxn>
                <a:cxn ang="T11">
                  <a:pos x="T2" y="T3"/>
                </a:cxn>
                <a:cxn ang="T12">
                  <a:pos x="T4" y="T5"/>
                </a:cxn>
                <a:cxn ang="T13">
                  <a:pos x="T6" y="T7"/>
                </a:cxn>
                <a:cxn ang="T14">
                  <a:pos x="T8" y="T9"/>
                </a:cxn>
              </a:cxnLst>
              <a:rect l="T15" t="T16" r="T17" b="T18"/>
              <a:pathLst>
                <a:path w="2792" h="2296">
                  <a:moveTo>
                    <a:pt x="2792" y="324"/>
                  </a:moveTo>
                  <a:lnTo>
                    <a:pt x="2758" y="2296"/>
                  </a:lnTo>
                  <a:lnTo>
                    <a:pt x="0" y="2063"/>
                  </a:lnTo>
                  <a:lnTo>
                    <a:pt x="340" y="0"/>
                  </a:lnTo>
                  <a:lnTo>
                    <a:pt x="2792" y="324"/>
                  </a:lnTo>
                  <a:close/>
                </a:path>
              </a:pathLst>
            </a:custGeom>
            <a:solidFill>
              <a:srgbClr val="B2D1B2"/>
            </a:solidFill>
            <a:ln w="9525">
              <a:noFill/>
              <a:round/>
              <a:headEnd/>
              <a:tailEnd/>
            </a:ln>
          </p:spPr>
          <p:txBody>
            <a:bodyPr/>
            <a:lstStyle/>
            <a:p>
              <a:endParaRPr lang="fr-FR"/>
            </a:p>
          </p:txBody>
        </p:sp>
        <p:sp>
          <p:nvSpPr>
            <p:cNvPr id="11284" name="Freeform 13"/>
            <p:cNvSpPr>
              <a:spLocks/>
            </p:cNvSpPr>
            <p:nvPr/>
          </p:nvSpPr>
          <p:spPr bwMode="white">
            <a:xfrm>
              <a:off x="4342" y="1167"/>
              <a:ext cx="575" cy="922"/>
            </a:xfrm>
            <a:custGeom>
              <a:avLst/>
              <a:gdLst>
                <a:gd name="T0" fmla="*/ 79 w 1152"/>
                <a:gd name="T1" fmla="*/ 230 h 1844"/>
                <a:gd name="T2" fmla="*/ 93 w 1152"/>
                <a:gd name="T3" fmla="*/ 226 h 1844"/>
                <a:gd name="T4" fmla="*/ 106 w 1152"/>
                <a:gd name="T5" fmla="*/ 217 h 1844"/>
                <a:gd name="T6" fmla="*/ 117 w 1152"/>
                <a:gd name="T7" fmla="*/ 205 h 1844"/>
                <a:gd name="T8" fmla="*/ 127 w 1152"/>
                <a:gd name="T9" fmla="*/ 189 h 1844"/>
                <a:gd name="T10" fmla="*/ 135 w 1152"/>
                <a:gd name="T11" fmla="*/ 171 h 1844"/>
                <a:gd name="T12" fmla="*/ 140 w 1152"/>
                <a:gd name="T13" fmla="*/ 150 h 1844"/>
                <a:gd name="T14" fmla="*/ 143 w 1152"/>
                <a:gd name="T15" fmla="*/ 127 h 1844"/>
                <a:gd name="T16" fmla="*/ 143 w 1152"/>
                <a:gd name="T17" fmla="*/ 104 h 1844"/>
                <a:gd name="T18" fmla="*/ 140 w 1152"/>
                <a:gd name="T19" fmla="*/ 82 h 1844"/>
                <a:gd name="T20" fmla="*/ 135 w 1152"/>
                <a:gd name="T21" fmla="*/ 60 h 1844"/>
                <a:gd name="T22" fmla="*/ 127 w 1152"/>
                <a:gd name="T23" fmla="*/ 42 h 1844"/>
                <a:gd name="T24" fmla="*/ 117 w 1152"/>
                <a:gd name="T25" fmla="*/ 27 h 1844"/>
                <a:gd name="T26" fmla="*/ 106 w 1152"/>
                <a:gd name="T27" fmla="*/ 14 h 1844"/>
                <a:gd name="T28" fmla="*/ 93 w 1152"/>
                <a:gd name="T29" fmla="*/ 6 h 1844"/>
                <a:gd name="T30" fmla="*/ 79 w 1152"/>
                <a:gd name="T31" fmla="*/ 1 h 1844"/>
                <a:gd name="T32" fmla="*/ 64 w 1152"/>
                <a:gd name="T33" fmla="*/ 1 h 1844"/>
                <a:gd name="T34" fmla="*/ 50 w 1152"/>
                <a:gd name="T35" fmla="*/ 6 h 1844"/>
                <a:gd name="T36" fmla="*/ 37 w 1152"/>
                <a:gd name="T37" fmla="*/ 14 h 1844"/>
                <a:gd name="T38" fmla="*/ 26 w 1152"/>
                <a:gd name="T39" fmla="*/ 27 h 1844"/>
                <a:gd name="T40" fmla="*/ 16 w 1152"/>
                <a:gd name="T41" fmla="*/ 42 h 1844"/>
                <a:gd name="T42" fmla="*/ 8 w 1152"/>
                <a:gd name="T43" fmla="*/ 60 h 1844"/>
                <a:gd name="T44" fmla="*/ 3 w 1152"/>
                <a:gd name="T45" fmla="*/ 82 h 1844"/>
                <a:gd name="T46" fmla="*/ 0 w 1152"/>
                <a:gd name="T47" fmla="*/ 104 h 1844"/>
                <a:gd name="T48" fmla="*/ 0 w 1152"/>
                <a:gd name="T49" fmla="*/ 127 h 1844"/>
                <a:gd name="T50" fmla="*/ 3 w 1152"/>
                <a:gd name="T51" fmla="*/ 150 h 1844"/>
                <a:gd name="T52" fmla="*/ 8 w 1152"/>
                <a:gd name="T53" fmla="*/ 171 h 1844"/>
                <a:gd name="T54" fmla="*/ 16 w 1152"/>
                <a:gd name="T55" fmla="*/ 189 h 1844"/>
                <a:gd name="T56" fmla="*/ 26 w 1152"/>
                <a:gd name="T57" fmla="*/ 205 h 1844"/>
                <a:gd name="T58" fmla="*/ 37 w 1152"/>
                <a:gd name="T59" fmla="*/ 217 h 1844"/>
                <a:gd name="T60" fmla="*/ 50 w 1152"/>
                <a:gd name="T61" fmla="*/ 226 h 1844"/>
                <a:gd name="T62" fmla="*/ 64 w 1152"/>
                <a:gd name="T63" fmla="*/ 230 h 18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52"/>
                <a:gd name="T97" fmla="*/ 0 h 1844"/>
                <a:gd name="T98" fmla="*/ 1152 w 1152"/>
                <a:gd name="T99" fmla="*/ 1844 h 18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52" h="1844">
                  <a:moveTo>
                    <a:pt x="576" y="1844"/>
                  </a:moveTo>
                  <a:lnTo>
                    <a:pt x="636" y="1840"/>
                  </a:lnTo>
                  <a:lnTo>
                    <a:pt x="692" y="1826"/>
                  </a:lnTo>
                  <a:lnTo>
                    <a:pt x="748" y="1803"/>
                  </a:lnTo>
                  <a:lnTo>
                    <a:pt x="801" y="1772"/>
                  </a:lnTo>
                  <a:lnTo>
                    <a:pt x="850" y="1733"/>
                  </a:lnTo>
                  <a:lnTo>
                    <a:pt x="898" y="1687"/>
                  </a:lnTo>
                  <a:lnTo>
                    <a:pt x="942" y="1633"/>
                  </a:lnTo>
                  <a:lnTo>
                    <a:pt x="983" y="1575"/>
                  </a:lnTo>
                  <a:lnTo>
                    <a:pt x="1020" y="1508"/>
                  </a:lnTo>
                  <a:lnTo>
                    <a:pt x="1054" y="1438"/>
                  </a:lnTo>
                  <a:lnTo>
                    <a:pt x="1083" y="1362"/>
                  </a:lnTo>
                  <a:lnTo>
                    <a:pt x="1107" y="1282"/>
                  </a:lnTo>
                  <a:lnTo>
                    <a:pt x="1126" y="1197"/>
                  </a:lnTo>
                  <a:lnTo>
                    <a:pt x="1140" y="1108"/>
                  </a:lnTo>
                  <a:lnTo>
                    <a:pt x="1149" y="1017"/>
                  </a:lnTo>
                  <a:lnTo>
                    <a:pt x="1152" y="923"/>
                  </a:lnTo>
                  <a:lnTo>
                    <a:pt x="1149" y="829"/>
                  </a:lnTo>
                  <a:lnTo>
                    <a:pt x="1140" y="737"/>
                  </a:lnTo>
                  <a:lnTo>
                    <a:pt x="1126" y="649"/>
                  </a:lnTo>
                  <a:lnTo>
                    <a:pt x="1107" y="564"/>
                  </a:lnTo>
                  <a:lnTo>
                    <a:pt x="1083" y="482"/>
                  </a:lnTo>
                  <a:lnTo>
                    <a:pt x="1054" y="407"/>
                  </a:lnTo>
                  <a:lnTo>
                    <a:pt x="1020" y="336"/>
                  </a:lnTo>
                  <a:lnTo>
                    <a:pt x="983" y="270"/>
                  </a:lnTo>
                  <a:lnTo>
                    <a:pt x="942" y="211"/>
                  </a:lnTo>
                  <a:lnTo>
                    <a:pt x="898" y="157"/>
                  </a:lnTo>
                  <a:lnTo>
                    <a:pt x="850" y="111"/>
                  </a:lnTo>
                  <a:lnTo>
                    <a:pt x="801" y="73"/>
                  </a:lnTo>
                  <a:lnTo>
                    <a:pt x="748" y="42"/>
                  </a:lnTo>
                  <a:lnTo>
                    <a:pt x="692" y="19"/>
                  </a:lnTo>
                  <a:lnTo>
                    <a:pt x="636" y="5"/>
                  </a:lnTo>
                  <a:lnTo>
                    <a:pt x="576" y="0"/>
                  </a:lnTo>
                  <a:lnTo>
                    <a:pt x="518" y="5"/>
                  </a:lnTo>
                  <a:lnTo>
                    <a:pt x="460" y="19"/>
                  </a:lnTo>
                  <a:lnTo>
                    <a:pt x="404" y="42"/>
                  </a:lnTo>
                  <a:lnTo>
                    <a:pt x="352" y="73"/>
                  </a:lnTo>
                  <a:lnTo>
                    <a:pt x="302" y="111"/>
                  </a:lnTo>
                  <a:lnTo>
                    <a:pt x="254" y="157"/>
                  </a:lnTo>
                  <a:lnTo>
                    <a:pt x="210" y="211"/>
                  </a:lnTo>
                  <a:lnTo>
                    <a:pt x="169" y="270"/>
                  </a:lnTo>
                  <a:lnTo>
                    <a:pt x="132" y="336"/>
                  </a:lnTo>
                  <a:lnTo>
                    <a:pt x="98" y="407"/>
                  </a:lnTo>
                  <a:lnTo>
                    <a:pt x="71" y="482"/>
                  </a:lnTo>
                  <a:lnTo>
                    <a:pt x="46" y="564"/>
                  </a:lnTo>
                  <a:lnTo>
                    <a:pt x="26" y="649"/>
                  </a:lnTo>
                  <a:lnTo>
                    <a:pt x="12" y="737"/>
                  </a:lnTo>
                  <a:lnTo>
                    <a:pt x="3" y="829"/>
                  </a:lnTo>
                  <a:lnTo>
                    <a:pt x="0" y="923"/>
                  </a:lnTo>
                  <a:lnTo>
                    <a:pt x="3" y="1017"/>
                  </a:lnTo>
                  <a:lnTo>
                    <a:pt x="12" y="1108"/>
                  </a:lnTo>
                  <a:lnTo>
                    <a:pt x="26" y="1197"/>
                  </a:lnTo>
                  <a:lnTo>
                    <a:pt x="46" y="1282"/>
                  </a:lnTo>
                  <a:lnTo>
                    <a:pt x="71" y="1362"/>
                  </a:lnTo>
                  <a:lnTo>
                    <a:pt x="98" y="1438"/>
                  </a:lnTo>
                  <a:lnTo>
                    <a:pt x="132" y="1508"/>
                  </a:lnTo>
                  <a:lnTo>
                    <a:pt x="169" y="1575"/>
                  </a:lnTo>
                  <a:lnTo>
                    <a:pt x="210" y="1633"/>
                  </a:lnTo>
                  <a:lnTo>
                    <a:pt x="254" y="1687"/>
                  </a:lnTo>
                  <a:lnTo>
                    <a:pt x="302" y="1733"/>
                  </a:lnTo>
                  <a:lnTo>
                    <a:pt x="352" y="1772"/>
                  </a:lnTo>
                  <a:lnTo>
                    <a:pt x="404" y="1803"/>
                  </a:lnTo>
                  <a:lnTo>
                    <a:pt x="460" y="1826"/>
                  </a:lnTo>
                  <a:lnTo>
                    <a:pt x="518" y="1840"/>
                  </a:lnTo>
                  <a:lnTo>
                    <a:pt x="576" y="1844"/>
                  </a:lnTo>
                  <a:close/>
                </a:path>
              </a:pathLst>
            </a:custGeom>
            <a:solidFill>
              <a:srgbClr val="B2D1B2"/>
            </a:solidFill>
            <a:ln w="9525">
              <a:noFill/>
              <a:round/>
              <a:headEnd/>
              <a:tailEnd/>
            </a:ln>
          </p:spPr>
          <p:txBody>
            <a:bodyPr/>
            <a:lstStyle/>
            <a:p>
              <a:endParaRPr lang="fr-FR"/>
            </a:p>
          </p:txBody>
        </p:sp>
        <p:sp>
          <p:nvSpPr>
            <p:cNvPr id="11285" name="Freeform 14"/>
            <p:cNvSpPr>
              <a:spLocks/>
            </p:cNvSpPr>
            <p:nvPr/>
          </p:nvSpPr>
          <p:spPr bwMode="white">
            <a:xfrm>
              <a:off x="4348" y="1177"/>
              <a:ext cx="563" cy="902"/>
            </a:xfrm>
            <a:custGeom>
              <a:avLst/>
              <a:gdLst>
                <a:gd name="T0" fmla="*/ 77 w 1126"/>
                <a:gd name="T1" fmla="*/ 225 h 1802"/>
                <a:gd name="T2" fmla="*/ 91 w 1126"/>
                <a:gd name="T3" fmla="*/ 221 h 1802"/>
                <a:gd name="T4" fmla="*/ 103 w 1126"/>
                <a:gd name="T5" fmla="*/ 212 h 1802"/>
                <a:gd name="T6" fmla="*/ 115 w 1126"/>
                <a:gd name="T7" fmla="*/ 200 h 1802"/>
                <a:gd name="T8" fmla="*/ 124 w 1126"/>
                <a:gd name="T9" fmla="*/ 185 h 1802"/>
                <a:gd name="T10" fmla="*/ 133 w 1126"/>
                <a:gd name="T11" fmla="*/ 167 h 1802"/>
                <a:gd name="T12" fmla="*/ 138 w 1126"/>
                <a:gd name="T13" fmla="*/ 147 h 1802"/>
                <a:gd name="T14" fmla="*/ 141 w 1126"/>
                <a:gd name="T15" fmla="*/ 125 h 1802"/>
                <a:gd name="T16" fmla="*/ 141 w 1126"/>
                <a:gd name="T17" fmla="*/ 102 h 1802"/>
                <a:gd name="T18" fmla="*/ 138 w 1126"/>
                <a:gd name="T19" fmla="*/ 80 h 1802"/>
                <a:gd name="T20" fmla="*/ 133 w 1126"/>
                <a:gd name="T21" fmla="*/ 59 h 1802"/>
                <a:gd name="T22" fmla="*/ 124 w 1126"/>
                <a:gd name="T23" fmla="*/ 41 h 1802"/>
                <a:gd name="T24" fmla="*/ 115 w 1126"/>
                <a:gd name="T25" fmla="*/ 26 h 1802"/>
                <a:gd name="T26" fmla="*/ 103 w 1126"/>
                <a:gd name="T27" fmla="*/ 14 h 1802"/>
                <a:gd name="T28" fmla="*/ 91 w 1126"/>
                <a:gd name="T29" fmla="*/ 5 h 1802"/>
                <a:gd name="T30" fmla="*/ 77 w 1126"/>
                <a:gd name="T31" fmla="*/ 1 h 1802"/>
                <a:gd name="T32" fmla="*/ 63 w 1126"/>
                <a:gd name="T33" fmla="*/ 1 h 1802"/>
                <a:gd name="T34" fmla="*/ 49 w 1126"/>
                <a:gd name="T35" fmla="*/ 5 h 1802"/>
                <a:gd name="T36" fmla="*/ 36 w 1126"/>
                <a:gd name="T37" fmla="*/ 14 h 1802"/>
                <a:gd name="T38" fmla="*/ 25 w 1126"/>
                <a:gd name="T39" fmla="*/ 26 h 1802"/>
                <a:gd name="T40" fmla="*/ 17 w 1126"/>
                <a:gd name="T41" fmla="*/ 41 h 1802"/>
                <a:gd name="T42" fmla="*/ 9 w 1126"/>
                <a:gd name="T43" fmla="*/ 59 h 1802"/>
                <a:gd name="T44" fmla="*/ 3 w 1126"/>
                <a:gd name="T45" fmla="*/ 80 h 1802"/>
                <a:gd name="T46" fmla="*/ 1 w 1126"/>
                <a:gd name="T47" fmla="*/ 102 h 1802"/>
                <a:gd name="T48" fmla="*/ 1 w 1126"/>
                <a:gd name="T49" fmla="*/ 125 h 1802"/>
                <a:gd name="T50" fmla="*/ 3 w 1126"/>
                <a:gd name="T51" fmla="*/ 147 h 1802"/>
                <a:gd name="T52" fmla="*/ 9 w 1126"/>
                <a:gd name="T53" fmla="*/ 167 h 1802"/>
                <a:gd name="T54" fmla="*/ 17 w 1126"/>
                <a:gd name="T55" fmla="*/ 185 h 1802"/>
                <a:gd name="T56" fmla="*/ 25 w 1126"/>
                <a:gd name="T57" fmla="*/ 200 h 1802"/>
                <a:gd name="T58" fmla="*/ 36 w 1126"/>
                <a:gd name="T59" fmla="*/ 212 h 1802"/>
                <a:gd name="T60" fmla="*/ 49 w 1126"/>
                <a:gd name="T61" fmla="*/ 221 h 1802"/>
                <a:gd name="T62" fmla="*/ 63 w 1126"/>
                <a:gd name="T63" fmla="*/ 225 h 180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26"/>
                <a:gd name="T97" fmla="*/ 0 h 1802"/>
                <a:gd name="T98" fmla="*/ 1126 w 1126"/>
                <a:gd name="T99" fmla="*/ 1802 h 180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26" h="1802">
                  <a:moveTo>
                    <a:pt x="562" y="1802"/>
                  </a:moveTo>
                  <a:lnTo>
                    <a:pt x="620" y="1798"/>
                  </a:lnTo>
                  <a:lnTo>
                    <a:pt x="675" y="1784"/>
                  </a:lnTo>
                  <a:lnTo>
                    <a:pt x="729" y="1762"/>
                  </a:lnTo>
                  <a:lnTo>
                    <a:pt x="781" y="1731"/>
                  </a:lnTo>
                  <a:lnTo>
                    <a:pt x="830" y="1693"/>
                  </a:lnTo>
                  <a:lnTo>
                    <a:pt x="877" y="1648"/>
                  </a:lnTo>
                  <a:lnTo>
                    <a:pt x="920" y="1596"/>
                  </a:lnTo>
                  <a:lnTo>
                    <a:pt x="960" y="1539"/>
                  </a:lnTo>
                  <a:lnTo>
                    <a:pt x="997" y="1474"/>
                  </a:lnTo>
                  <a:lnTo>
                    <a:pt x="1029" y="1405"/>
                  </a:lnTo>
                  <a:lnTo>
                    <a:pt x="1058" y="1331"/>
                  </a:lnTo>
                  <a:lnTo>
                    <a:pt x="1081" y="1252"/>
                  </a:lnTo>
                  <a:lnTo>
                    <a:pt x="1100" y="1169"/>
                  </a:lnTo>
                  <a:lnTo>
                    <a:pt x="1115" y="1083"/>
                  </a:lnTo>
                  <a:lnTo>
                    <a:pt x="1123" y="993"/>
                  </a:lnTo>
                  <a:lnTo>
                    <a:pt x="1126" y="901"/>
                  </a:lnTo>
                  <a:lnTo>
                    <a:pt x="1123" y="809"/>
                  </a:lnTo>
                  <a:lnTo>
                    <a:pt x="1115" y="719"/>
                  </a:lnTo>
                  <a:lnTo>
                    <a:pt x="1100" y="633"/>
                  </a:lnTo>
                  <a:lnTo>
                    <a:pt x="1081" y="550"/>
                  </a:lnTo>
                  <a:lnTo>
                    <a:pt x="1058" y="471"/>
                  </a:lnTo>
                  <a:lnTo>
                    <a:pt x="1029" y="397"/>
                  </a:lnTo>
                  <a:lnTo>
                    <a:pt x="997" y="328"/>
                  </a:lnTo>
                  <a:lnTo>
                    <a:pt x="960" y="263"/>
                  </a:lnTo>
                  <a:lnTo>
                    <a:pt x="920" y="205"/>
                  </a:lnTo>
                  <a:lnTo>
                    <a:pt x="877" y="154"/>
                  </a:lnTo>
                  <a:lnTo>
                    <a:pt x="830" y="108"/>
                  </a:lnTo>
                  <a:lnTo>
                    <a:pt x="781" y="71"/>
                  </a:lnTo>
                  <a:lnTo>
                    <a:pt x="729" y="40"/>
                  </a:lnTo>
                  <a:lnTo>
                    <a:pt x="675" y="18"/>
                  </a:lnTo>
                  <a:lnTo>
                    <a:pt x="620" y="4"/>
                  </a:lnTo>
                  <a:lnTo>
                    <a:pt x="562" y="0"/>
                  </a:lnTo>
                  <a:lnTo>
                    <a:pt x="504" y="4"/>
                  </a:lnTo>
                  <a:lnTo>
                    <a:pt x="449" y="18"/>
                  </a:lnTo>
                  <a:lnTo>
                    <a:pt x="395" y="40"/>
                  </a:lnTo>
                  <a:lnTo>
                    <a:pt x="343" y="71"/>
                  </a:lnTo>
                  <a:lnTo>
                    <a:pt x="294" y="108"/>
                  </a:lnTo>
                  <a:lnTo>
                    <a:pt x="248" y="154"/>
                  </a:lnTo>
                  <a:lnTo>
                    <a:pt x="204" y="205"/>
                  </a:lnTo>
                  <a:lnTo>
                    <a:pt x="164" y="263"/>
                  </a:lnTo>
                  <a:lnTo>
                    <a:pt x="129" y="328"/>
                  </a:lnTo>
                  <a:lnTo>
                    <a:pt x="96" y="397"/>
                  </a:lnTo>
                  <a:lnTo>
                    <a:pt x="67" y="471"/>
                  </a:lnTo>
                  <a:lnTo>
                    <a:pt x="44" y="550"/>
                  </a:lnTo>
                  <a:lnTo>
                    <a:pt x="24" y="633"/>
                  </a:lnTo>
                  <a:lnTo>
                    <a:pt x="11" y="719"/>
                  </a:lnTo>
                  <a:lnTo>
                    <a:pt x="3" y="809"/>
                  </a:lnTo>
                  <a:lnTo>
                    <a:pt x="0" y="901"/>
                  </a:lnTo>
                  <a:lnTo>
                    <a:pt x="3" y="993"/>
                  </a:lnTo>
                  <a:lnTo>
                    <a:pt x="11" y="1083"/>
                  </a:lnTo>
                  <a:lnTo>
                    <a:pt x="24" y="1169"/>
                  </a:lnTo>
                  <a:lnTo>
                    <a:pt x="44" y="1252"/>
                  </a:lnTo>
                  <a:lnTo>
                    <a:pt x="67" y="1331"/>
                  </a:lnTo>
                  <a:lnTo>
                    <a:pt x="96" y="1405"/>
                  </a:lnTo>
                  <a:lnTo>
                    <a:pt x="129" y="1474"/>
                  </a:lnTo>
                  <a:lnTo>
                    <a:pt x="164" y="1539"/>
                  </a:lnTo>
                  <a:lnTo>
                    <a:pt x="204" y="1596"/>
                  </a:lnTo>
                  <a:lnTo>
                    <a:pt x="248" y="1648"/>
                  </a:lnTo>
                  <a:lnTo>
                    <a:pt x="294" y="1693"/>
                  </a:lnTo>
                  <a:lnTo>
                    <a:pt x="343" y="1731"/>
                  </a:lnTo>
                  <a:lnTo>
                    <a:pt x="395" y="1762"/>
                  </a:lnTo>
                  <a:lnTo>
                    <a:pt x="449" y="1784"/>
                  </a:lnTo>
                  <a:lnTo>
                    <a:pt x="504" y="1798"/>
                  </a:lnTo>
                  <a:lnTo>
                    <a:pt x="562" y="1802"/>
                  </a:lnTo>
                  <a:close/>
                </a:path>
              </a:pathLst>
            </a:custGeom>
            <a:solidFill>
              <a:srgbClr val="B5D3B5"/>
            </a:solidFill>
            <a:ln w="9525">
              <a:noFill/>
              <a:round/>
              <a:headEnd/>
              <a:tailEnd/>
            </a:ln>
          </p:spPr>
          <p:txBody>
            <a:bodyPr/>
            <a:lstStyle/>
            <a:p>
              <a:endParaRPr lang="fr-FR"/>
            </a:p>
          </p:txBody>
        </p:sp>
        <p:sp>
          <p:nvSpPr>
            <p:cNvPr id="11286" name="Freeform 15"/>
            <p:cNvSpPr>
              <a:spLocks/>
            </p:cNvSpPr>
            <p:nvPr/>
          </p:nvSpPr>
          <p:spPr bwMode="white">
            <a:xfrm>
              <a:off x="4355" y="1187"/>
              <a:ext cx="549" cy="881"/>
            </a:xfrm>
            <a:custGeom>
              <a:avLst/>
              <a:gdLst>
                <a:gd name="T0" fmla="*/ 75 w 1100"/>
                <a:gd name="T1" fmla="*/ 220 h 1761"/>
                <a:gd name="T2" fmla="*/ 89 w 1100"/>
                <a:gd name="T3" fmla="*/ 216 h 1761"/>
                <a:gd name="T4" fmla="*/ 101 w 1100"/>
                <a:gd name="T5" fmla="*/ 207 h 1761"/>
                <a:gd name="T6" fmla="*/ 112 w 1100"/>
                <a:gd name="T7" fmla="*/ 195 h 1761"/>
                <a:gd name="T8" fmla="*/ 121 w 1100"/>
                <a:gd name="T9" fmla="*/ 180 h 1761"/>
                <a:gd name="T10" fmla="*/ 129 w 1100"/>
                <a:gd name="T11" fmla="*/ 163 h 1761"/>
                <a:gd name="T12" fmla="*/ 134 w 1100"/>
                <a:gd name="T13" fmla="*/ 143 h 1761"/>
                <a:gd name="T14" fmla="*/ 137 w 1100"/>
                <a:gd name="T15" fmla="*/ 122 h 1761"/>
                <a:gd name="T16" fmla="*/ 137 w 1100"/>
                <a:gd name="T17" fmla="*/ 99 h 1761"/>
                <a:gd name="T18" fmla="*/ 134 w 1100"/>
                <a:gd name="T19" fmla="*/ 78 h 1761"/>
                <a:gd name="T20" fmla="*/ 129 w 1100"/>
                <a:gd name="T21" fmla="*/ 58 h 1761"/>
                <a:gd name="T22" fmla="*/ 121 w 1100"/>
                <a:gd name="T23" fmla="*/ 40 h 1761"/>
                <a:gd name="T24" fmla="*/ 112 w 1100"/>
                <a:gd name="T25" fmla="*/ 26 h 1761"/>
                <a:gd name="T26" fmla="*/ 101 w 1100"/>
                <a:gd name="T27" fmla="*/ 14 h 1761"/>
                <a:gd name="T28" fmla="*/ 89 w 1100"/>
                <a:gd name="T29" fmla="*/ 5 h 1761"/>
                <a:gd name="T30" fmla="*/ 75 w 1100"/>
                <a:gd name="T31" fmla="*/ 1 h 1761"/>
                <a:gd name="T32" fmla="*/ 61 w 1100"/>
                <a:gd name="T33" fmla="*/ 1 h 1761"/>
                <a:gd name="T34" fmla="*/ 48 w 1100"/>
                <a:gd name="T35" fmla="*/ 5 h 1761"/>
                <a:gd name="T36" fmla="*/ 36 w 1100"/>
                <a:gd name="T37" fmla="*/ 14 h 1761"/>
                <a:gd name="T38" fmla="*/ 25 w 1100"/>
                <a:gd name="T39" fmla="*/ 26 h 1761"/>
                <a:gd name="T40" fmla="*/ 15 w 1100"/>
                <a:gd name="T41" fmla="*/ 40 h 1761"/>
                <a:gd name="T42" fmla="*/ 8 w 1100"/>
                <a:gd name="T43" fmla="*/ 58 h 1761"/>
                <a:gd name="T44" fmla="*/ 3 w 1100"/>
                <a:gd name="T45" fmla="*/ 78 h 1761"/>
                <a:gd name="T46" fmla="*/ 0 w 1100"/>
                <a:gd name="T47" fmla="*/ 99 h 1761"/>
                <a:gd name="T48" fmla="*/ 0 w 1100"/>
                <a:gd name="T49" fmla="*/ 122 h 1761"/>
                <a:gd name="T50" fmla="*/ 3 w 1100"/>
                <a:gd name="T51" fmla="*/ 143 h 1761"/>
                <a:gd name="T52" fmla="*/ 8 w 1100"/>
                <a:gd name="T53" fmla="*/ 163 h 1761"/>
                <a:gd name="T54" fmla="*/ 15 w 1100"/>
                <a:gd name="T55" fmla="*/ 180 h 1761"/>
                <a:gd name="T56" fmla="*/ 25 w 1100"/>
                <a:gd name="T57" fmla="*/ 195 h 1761"/>
                <a:gd name="T58" fmla="*/ 36 w 1100"/>
                <a:gd name="T59" fmla="*/ 207 h 1761"/>
                <a:gd name="T60" fmla="*/ 48 w 1100"/>
                <a:gd name="T61" fmla="*/ 216 h 1761"/>
                <a:gd name="T62" fmla="*/ 61 w 1100"/>
                <a:gd name="T63" fmla="*/ 220 h 17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0"/>
                <a:gd name="T97" fmla="*/ 0 h 1761"/>
                <a:gd name="T98" fmla="*/ 1100 w 1100"/>
                <a:gd name="T99" fmla="*/ 1761 h 17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0" h="1761">
                  <a:moveTo>
                    <a:pt x="550" y="1761"/>
                  </a:moveTo>
                  <a:lnTo>
                    <a:pt x="607" y="1756"/>
                  </a:lnTo>
                  <a:lnTo>
                    <a:pt x="662" y="1742"/>
                  </a:lnTo>
                  <a:lnTo>
                    <a:pt x="714" y="1721"/>
                  </a:lnTo>
                  <a:lnTo>
                    <a:pt x="764" y="1691"/>
                  </a:lnTo>
                  <a:lnTo>
                    <a:pt x="812" y="1654"/>
                  </a:lnTo>
                  <a:lnTo>
                    <a:pt x="858" y="1610"/>
                  </a:lnTo>
                  <a:lnTo>
                    <a:pt x="901" y="1559"/>
                  </a:lnTo>
                  <a:lnTo>
                    <a:pt x="939" y="1503"/>
                  </a:lnTo>
                  <a:lnTo>
                    <a:pt x="974" y="1440"/>
                  </a:lnTo>
                  <a:lnTo>
                    <a:pt x="1006" y="1373"/>
                  </a:lnTo>
                  <a:lnTo>
                    <a:pt x="1034" y="1300"/>
                  </a:lnTo>
                  <a:lnTo>
                    <a:pt x="1057" y="1223"/>
                  </a:lnTo>
                  <a:lnTo>
                    <a:pt x="1075" y="1143"/>
                  </a:lnTo>
                  <a:lnTo>
                    <a:pt x="1089" y="1058"/>
                  </a:lnTo>
                  <a:lnTo>
                    <a:pt x="1097" y="970"/>
                  </a:lnTo>
                  <a:lnTo>
                    <a:pt x="1100" y="881"/>
                  </a:lnTo>
                  <a:lnTo>
                    <a:pt x="1097" y="792"/>
                  </a:lnTo>
                  <a:lnTo>
                    <a:pt x="1089" y="704"/>
                  </a:lnTo>
                  <a:lnTo>
                    <a:pt x="1075" y="619"/>
                  </a:lnTo>
                  <a:lnTo>
                    <a:pt x="1057" y="537"/>
                  </a:lnTo>
                  <a:lnTo>
                    <a:pt x="1034" y="460"/>
                  </a:lnTo>
                  <a:lnTo>
                    <a:pt x="1006" y="388"/>
                  </a:lnTo>
                  <a:lnTo>
                    <a:pt x="974" y="320"/>
                  </a:lnTo>
                  <a:lnTo>
                    <a:pt x="939" y="257"/>
                  </a:lnTo>
                  <a:lnTo>
                    <a:pt x="901" y="202"/>
                  </a:lnTo>
                  <a:lnTo>
                    <a:pt x="858" y="151"/>
                  </a:lnTo>
                  <a:lnTo>
                    <a:pt x="812" y="106"/>
                  </a:lnTo>
                  <a:lnTo>
                    <a:pt x="764" y="69"/>
                  </a:lnTo>
                  <a:lnTo>
                    <a:pt x="714" y="40"/>
                  </a:lnTo>
                  <a:lnTo>
                    <a:pt x="662" y="18"/>
                  </a:lnTo>
                  <a:lnTo>
                    <a:pt x="607" y="4"/>
                  </a:lnTo>
                  <a:lnTo>
                    <a:pt x="550" y="0"/>
                  </a:lnTo>
                  <a:lnTo>
                    <a:pt x="493" y="4"/>
                  </a:lnTo>
                  <a:lnTo>
                    <a:pt x="440" y="18"/>
                  </a:lnTo>
                  <a:lnTo>
                    <a:pt x="386" y="40"/>
                  </a:lnTo>
                  <a:lnTo>
                    <a:pt x="336" y="69"/>
                  </a:lnTo>
                  <a:lnTo>
                    <a:pt x="288" y="106"/>
                  </a:lnTo>
                  <a:lnTo>
                    <a:pt x="242" y="151"/>
                  </a:lnTo>
                  <a:lnTo>
                    <a:pt x="201" y="202"/>
                  </a:lnTo>
                  <a:lnTo>
                    <a:pt x="161" y="257"/>
                  </a:lnTo>
                  <a:lnTo>
                    <a:pt x="126" y="320"/>
                  </a:lnTo>
                  <a:lnTo>
                    <a:pt x="94" y="388"/>
                  </a:lnTo>
                  <a:lnTo>
                    <a:pt x="66" y="460"/>
                  </a:lnTo>
                  <a:lnTo>
                    <a:pt x="43" y="537"/>
                  </a:lnTo>
                  <a:lnTo>
                    <a:pt x="25" y="619"/>
                  </a:lnTo>
                  <a:lnTo>
                    <a:pt x="11" y="704"/>
                  </a:lnTo>
                  <a:lnTo>
                    <a:pt x="3" y="792"/>
                  </a:lnTo>
                  <a:lnTo>
                    <a:pt x="0" y="881"/>
                  </a:lnTo>
                  <a:lnTo>
                    <a:pt x="3" y="970"/>
                  </a:lnTo>
                  <a:lnTo>
                    <a:pt x="11" y="1058"/>
                  </a:lnTo>
                  <a:lnTo>
                    <a:pt x="25" y="1143"/>
                  </a:lnTo>
                  <a:lnTo>
                    <a:pt x="43" y="1223"/>
                  </a:lnTo>
                  <a:lnTo>
                    <a:pt x="66" y="1300"/>
                  </a:lnTo>
                  <a:lnTo>
                    <a:pt x="94" y="1373"/>
                  </a:lnTo>
                  <a:lnTo>
                    <a:pt x="126" y="1440"/>
                  </a:lnTo>
                  <a:lnTo>
                    <a:pt x="161" y="1503"/>
                  </a:lnTo>
                  <a:lnTo>
                    <a:pt x="201" y="1559"/>
                  </a:lnTo>
                  <a:lnTo>
                    <a:pt x="242" y="1610"/>
                  </a:lnTo>
                  <a:lnTo>
                    <a:pt x="288" y="1654"/>
                  </a:lnTo>
                  <a:lnTo>
                    <a:pt x="336" y="1691"/>
                  </a:lnTo>
                  <a:lnTo>
                    <a:pt x="386" y="1721"/>
                  </a:lnTo>
                  <a:lnTo>
                    <a:pt x="440" y="1742"/>
                  </a:lnTo>
                  <a:lnTo>
                    <a:pt x="493" y="1756"/>
                  </a:lnTo>
                  <a:lnTo>
                    <a:pt x="550" y="1761"/>
                  </a:lnTo>
                  <a:close/>
                </a:path>
              </a:pathLst>
            </a:custGeom>
            <a:solidFill>
              <a:srgbClr val="BCD8BC"/>
            </a:solidFill>
            <a:ln w="9525">
              <a:noFill/>
              <a:round/>
              <a:headEnd/>
              <a:tailEnd/>
            </a:ln>
          </p:spPr>
          <p:txBody>
            <a:bodyPr/>
            <a:lstStyle/>
            <a:p>
              <a:endParaRPr lang="fr-FR"/>
            </a:p>
          </p:txBody>
        </p:sp>
        <p:sp>
          <p:nvSpPr>
            <p:cNvPr id="11287" name="Freeform 16"/>
            <p:cNvSpPr>
              <a:spLocks/>
            </p:cNvSpPr>
            <p:nvPr/>
          </p:nvSpPr>
          <p:spPr bwMode="white">
            <a:xfrm>
              <a:off x="4361" y="1198"/>
              <a:ext cx="537" cy="860"/>
            </a:xfrm>
            <a:custGeom>
              <a:avLst/>
              <a:gdLst>
                <a:gd name="T0" fmla="*/ 73 w 1074"/>
                <a:gd name="T1" fmla="*/ 215 h 1720"/>
                <a:gd name="T2" fmla="*/ 86 w 1074"/>
                <a:gd name="T3" fmla="*/ 211 h 1720"/>
                <a:gd name="T4" fmla="*/ 99 w 1074"/>
                <a:gd name="T5" fmla="*/ 202 h 1720"/>
                <a:gd name="T6" fmla="*/ 109 w 1074"/>
                <a:gd name="T7" fmla="*/ 191 h 1720"/>
                <a:gd name="T8" fmla="*/ 118 w 1074"/>
                <a:gd name="T9" fmla="*/ 176 h 1720"/>
                <a:gd name="T10" fmla="*/ 126 w 1074"/>
                <a:gd name="T11" fmla="*/ 159 h 1720"/>
                <a:gd name="T12" fmla="*/ 132 w 1074"/>
                <a:gd name="T13" fmla="*/ 140 h 1720"/>
                <a:gd name="T14" fmla="*/ 134 w 1074"/>
                <a:gd name="T15" fmla="*/ 118 h 1720"/>
                <a:gd name="T16" fmla="*/ 134 w 1074"/>
                <a:gd name="T17" fmla="*/ 97 h 1720"/>
                <a:gd name="T18" fmla="*/ 132 w 1074"/>
                <a:gd name="T19" fmla="*/ 76 h 1720"/>
                <a:gd name="T20" fmla="*/ 126 w 1074"/>
                <a:gd name="T21" fmla="*/ 56 h 1720"/>
                <a:gd name="T22" fmla="*/ 118 w 1074"/>
                <a:gd name="T23" fmla="*/ 40 h 1720"/>
                <a:gd name="T24" fmla="*/ 109 w 1074"/>
                <a:gd name="T25" fmla="*/ 25 h 1720"/>
                <a:gd name="T26" fmla="*/ 99 w 1074"/>
                <a:gd name="T27" fmla="*/ 13 h 1720"/>
                <a:gd name="T28" fmla="*/ 86 w 1074"/>
                <a:gd name="T29" fmla="*/ 5 h 1720"/>
                <a:gd name="T30" fmla="*/ 73 w 1074"/>
                <a:gd name="T31" fmla="*/ 1 h 1720"/>
                <a:gd name="T32" fmla="*/ 60 w 1074"/>
                <a:gd name="T33" fmla="*/ 1 h 1720"/>
                <a:gd name="T34" fmla="*/ 47 w 1074"/>
                <a:gd name="T35" fmla="*/ 5 h 1720"/>
                <a:gd name="T36" fmla="*/ 35 w 1074"/>
                <a:gd name="T37" fmla="*/ 13 h 1720"/>
                <a:gd name="T38" fmla="*/ 24 w 1074"/>
                <a:gd name="T39" fmla="*/ 25 h 1720"/>
                <a:gd name="T40" fmla="*/ 15 w 1074"/>
                <a:gd name="T41" fmla="*/ 40 h 1720"/>
                <a:gd name="T42" fmla="*/ 8 w 1074"/>
                <a:gd name="T43" fmla="*/ 56 h 1720"/>
                <a:gd name="T44" fmla="*/ 3 w 1074"/>
                <a:gd name="T45" fmla="*/ 76 h 1720"/>
                <a:gd name="T46" fmla="*/ 1 w 1074"/>
                <a:gd name="T47" fmla="*/ 97 h 1720"/>
                <a:gd name="T48" fmla="*/ 1 w 1074"/>
                <a:gd name="T49" fmla="*/ 118 h 1720"/>
                <a:gd name="T50" fmla="*/ 3 w 1074"/>
                <a:gd name="T51" fmla="*/ 140 h 1720"/>
                <a:gd name="T52" fmla="*/ 8 w 1074"/>
                <a:gd name="T53" fmla="*/ 159 h 1720"/>
                <a:gd name="T54" fmla="*/ 15 w 1074"/>
                <a:gd name="T55" fmla="*/ 176 h 1720"/>
                <a:gd name="T56" fmla="*/ 24 w 1074"/>
                <a:gd name="T57" fmla="*/ 191 h 1720"/>
                <a:gd name="T58" fmla="*/ 35 w 1074"/>
                <a:gd name="T59" fmla="*/ 202 h 1720"/>
                <a:gd name="T60" fmla="*/ 47 w 1074"/>
                <a:gd name="T61" fmla="*/ 211 h 1720"/>
                <a:gd name="T62" fmla="*/ 60 w 1074"/>
                <a:gd name="T63" fmla="*/ 215 h 17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4"/>
                <a:gd name="T97" fmla="*/ 0 h 1720"/>
                <a:gd name="T98" fmla="*/ 1074 w 1074"/>
                <a:gd name="T99" fmla="*/ 1720 h 17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4" h="1720">
                  <a:moveTo>
                    <a:pt x="536" y="1720"/>
                  </a:moveTo>
                  <a:lnTo>
                    <a:pt x="591" y="1715"/>
                  </a:lnTo>
                  <a:lnTo>
                    <a:pt x="645" y="1703"/>
                  </a:lnTo>
                  <a:lnTo>
                    <a:pt x="695" y="1681"/>
                  </a:lnTo>
                  <a:lnTo>
                    <a:pt x="746" y="1652"/>
                  </a:lnTo>
                  <a:lnTo>
                    <a:pt x="792" y="1616"/>
                  </a:lnTo>
                  <a:lnTo>
                    <a:pt x="836" y="1573"/>
                  </a:lnTo>
                  <a:lnTo>
                    <a:pt x="878" y="1524"/>
                  </a:lnTo>
                  <a:lnTo>
                    <a:pt x="916" y="1467"/>
                  </a:lnTo>
                  <a:lnTo>
                    <a:pt x="951" y="1407"/>
                  </a:lnTo>
                  <a:lnTo>
                    <a:pt x="982" y="1341"/>
                  </a:lnTo>
                  <a:lnTo>
                    <a:pt x="1009" y="1270"/>
                  </a:lnTo>
                  <a:lnTo>
                    <a:pt x="1031" y="1194"/>
                  </a:lnTo>
                  <a:lnTo>
                    <a:pt x="1049" y="1116"/>
                  </a:lnTo>
                  <a:lnTo>
                    <a:pt x="1063" y="1033"/>
                  </a:lnTo>
                  <a:lnTo>
                    <a:pt x="1070" y="948"/>
                  </a:lnTo>
                  <a:lnTo>
                    <a:pt x="1074" y="860"/>
                  </a:lnTo>
                  <a:lnTo>
                    <a:pt x="1070" y="772"/>
                  </a:lnTo>
                  <a:lnTo>
                    <a:pt x="1063" y="686"/>
                  </a:lnTo>
                  <a:lnTo>
                    <a:pt x="1049" y="604"/>
                  </a:lnTo>
                  <a:lnTo>
                    <a:pt x="1031" y="524"/>
                  </a:lnTo>
                  <a:lnTo>
                    <a:pt x="1009" y="450"/>
                  </a:lnTo>
                  <a:lnTo>
                    <a:pt x="982" y="379"/>
                  </a:lnTo>
                  <a:lnTo>
                    <a:pt x="951" y="313"/>
                  </a:lnTo>
                  <a:lnTo>
                    <a:pt x="916" y="251"/>
                  </a:lnTo>
                  <a:lnTo>
                    <a:pt x="878" y="196"/>
                  </a:lnTo>
                  <a:lnTo>
                    <a:pt x="836" y="147"/>
                  </a:lnTo>
                  <a:lnTo>
                    <a:pt x="792" y="104"/>
                  </a:lnTo>
                  <a:lnTo>
                    <a:pt x="746" y="68"/>
                  </a:lnTo>
                  <a:lnTo>
                    <a:pt x="695" y="39"/>
                  </a:lnTo>
                  <a:lnTo>
                    <a:pt x="645" y="17"/>
                  </a:lnTo>
                  <a:lnTo>
                    <a:pt x="591" y="5"/>
                  </a:lnTo>
                  <a:lnTo>
                    <a:pt x="536" y="0"/>
                  </a:lnTo>
                  <a:lnTo>
                    <a:pt x="481" y="5"/>
                  </a:lnTo>
                  <a:lnTo>
                    <a:pt x="429" y="17"/>
                  </a:lnTo>
                  <a:lnTo>
                    <a:pt x="377" y="39"/>
                  </a:lnTo>
                  <a:lnTo>
                    <a:pt x="328" y="68"/>
                  </a:lnTo>
                  <a:lnTo>
                    <a:pt x="280" y="104"/>
                  </a:lnTo>
                  <a:lnTo>
                    <a:pt x="236" y="147"/>
                  </a:lnTo>
                  <a:lnTo>
                    <a:pt x="194" y="196"/>
                  </a:lnTo>
                  <a:lnTo>
                    <a:pt x="158" y="251"/>
                  </a:lnTo>
                  <a:lnTo>
                    <a:pt x="122" y="313"/>
                  </a:lnTo>
                  <a:lnTo>
                    <a:pt x="92" y="379"/>
                  </a:lnTo>
                  <a:lnTo>
                    <a:pt x="64" y="450"/>
                  </a:lnTo>
                  <a:lnTo>
                    <a:pt x="43" y="524"/>
                  </a:lnTo>
                  <a:lnTo>
                    <a:pt x="24" y="604"/>
                  </a:lnTo>
                  <a:lnTo>
                    <a:pt x="11" y="686"/>
                  </a:lnTo>
                  <a:lnTo>
                    <a:pt x="3" y="772"/>
                  </a:lnTo>
                  <a:lnTo>
                    <a:pt x="0" y="860"/>
                  </a:lnTo>
                  <a:lnTo>
                    <a:pt x="3" y="948"/>
                  </a:lnTo>
                  <a:lnTo>
                    <a:pt x="11" y="1033"/>
                  </a:lnTo>
                  <a:lnTo>
                    <a:pt x="24" y="1116"/>
                  </a:lnTo>
                  <a:lnTo>
                    <a:pt x="43" y="1194"/>
                  </a:lnTo>
                  <a:lnTo>
                    <a:pt x="64" y="1270"/>
                  </a:lnTo>
                  <a:lnTo>
                    <a:pt x="92" y="1341"/>
                  </a:lnTo>
                  <a:lnTo>
                    <a:pt x="122" y="1407"/>
                  </a:lnTo>
                  <a:lnTo>
                    <a:pt x="158" y="1467"/>
                  </a:lnTo>
                  <a:lnTo>
                    <a:pt x="194" y="1524"/>
                  </a:lnTo>
                  <a:lnTo>
                    <a:pt x="236" y="1573"/>
                  </a:lnTo>
                  <a:lnTo>
                    <a:pt x="280" y="1616"/>
                  </a:lnTo>
                  <a:lnTo>
                    <a:pt x="328" y="1652"/>
                  </a:lnTo>
                  <a:lnTo>
                    <a:pt x="377" y="1681"/>
                  </a:lnTo>
                  <a:lnTo>
                    <a:pt x="429" y="1703"/>
                  </a:lnTo>
                  <a:lnTo>
                    <a:pt x="481" y="1715"/>
                  </a:lnTo>
                  <a:lnTo>
                    <a:pt x="536" y="1720"/>
                  </a:lnTo>
                  <a:close/>
                </a:path>
              </a:pathLst>
            </a:custGeom>
            <a:solidFill>
              <a:srgbClr val="C1D8C1"/>
            </a:solidFill>
            <a:ln w="9525">
              <a:noFill/>
              <a:round/>
              <a:headEnd/>
              <a:tailEnd/>
            </a:ln>
          </p:spPr>
          <p:txBody>
            <a:bodyPr/>
            <a:lstStyle/>
            <a:p>
              <a:endParaRPr lang="fr-FR"/>
            </a:p>
          </p:txBody>
        </p:sp>
        <p:sp>
          <p:nvSpPr>
            <p:cNvPr id="11288" name="Freeform 17"/>
            <p:cNvSpPr>
              <a:spLocks/>
            </p:cNvSpPr>
            <p:nvPr/>
          </p:nvSpPr>
          <p:spPr bwMode="white">
            <a:xfrm>
              <a:off x="4368" y="1208"/>
              <a:ext cx="524" cy="839"/>
            </a:xfrm>
            <a:custGeom>
              <a:avLst/>
              <a:gdLst>
                <a:gd name="T0" fmla="*/ 72 w 1049"/>
                <a:gd name="T1" fmla="*/ 210 h 1678"/>
                <a:gd name="T2" fmla="*/ 85 w 1049"/>
                <a:gd name="T3" fmla="*/ 206 h 1678"/>
                <a:gd name="T4" fmla="*/ 96 w 1049"/>
                <a:gd name="T5" fmla="*/ 197 h 1678"/>
                <a:gd name="T6" fmla="*/ 107 w 1049"/>
                <a:gd name="T7" fmla="*/ 186 h 1678"/>
                <a:gd name="T8" fmla="*/ 116 w 1049"/>
                <a:gd name="T9" fmla="*/ 172 h 1678"/>
                <a:gd name="T10" fmla="*/ 123 w 1049"/>
                <a:gd name="T11" fmla="*/ 155 h 1678"/>
                <a:gd name="T12" fmla="*/ 128 w 1049"/>
                <a:gd name="T13" fmla="*/ 137 h 1678"/>
                <a:gd name="T14" fmla="*/ 130 w 1049"/>
                <a:gd name="T15" fmla="*/ 115 h 1678"/>
                <a:gd name="T16" fmla="*/ 130 w 1049"/>
                <a:gd name="T17" fmla="*/ 95 h 1678"/>
                <a:gd name="T18" fmla="*/ 128 w 1049"/>
                <a:gd name="T19" fmla="*/ 74 h 1678"/>
                <a:gd name="T20" fmla="*/ 123 w 1049"/>
                <a:gd name="T21" fmla="*/ 54 h 1678"/>
                <a:gd name="T22" fmla="*/ 116 w 1049"/>
                <a:gd name="T23" fmla="*/ 39 h 1678"/>
                <a:gd name="T24" fmla="*/ 107 w 1049"/>
                <a:gd name="T25" fmla="*/ 24 h 1678"/>
                <a:gd name="T26" fmla="*/ 96 w 1049"/>
                <a:gd name="T27" fmla="*/ 13 h 1678"/>
                <a:gd name="T28" fmla="*/ 85 w 1049"/>
                <a:gd name="T29" fmla="*/ 5 h 1678"/>
                <a:gd name="T30" fmla="*/ 72 w 1049"/>
                <a:gd name="T31" fmla="*/ 1 h 1678"/>
                <a:gd name="T32" fmla="*/ 58 w 1049"/>
                <a:gd name="T33" fmla="*/ 1 h 1678"/>
                <a:gd name="T34" fmla="*/ 46 w 1049"/>
                <a:gd name="T35" fmla="*/ 5 h 1678"/>
                <a:gd name="T36" fmla="*/ 34 w 1049"/>
                <a:gd name="T37" fmla="*/ 13 h 1678"/>
                <a:gd name="T38" fmla="*/ 23 w 1049"/>
                <a:gd name="T39" fmla="*/ 24 h 1678"/>
                <a:gd name="T40" fmla="*/ 15 w 1049"/>
                <a:gd name="T41" fmla="*/ 39 h 1678"/>
                <a:gd name="T42" fmla="*/ 7 w 1049"/>
                <a:gd name="T43" fmla="*/ 54 h 1678"/>
                <a:gd name="T44" fmla="*/ 2 w 1049"/>
                <a:gd name="T45" fmla="*/ 74 h 1678"/>
                <a:gd name="T46" fmla="*/ 0 w 1049"/>
                <a:gd name="T47" fmla="*/ 95 h 1678"/>
                <a:gd name="T48" fmla="*/ 0 w 1049"/>
                <a:gd name="T49" fmla="*/ 115 h 1678"/>
                <a:gd name="T50" fmla="*/ 2 w 1049"/>
                <a:gd name="T51" fmla="*/ 137 h 1678"/>
                <a:gd name="T52" fmla="*/ 7 w 1049"/>
                <a:gd name="T53" fmla="*/ 155 h 1678"/>
                <a:gd name="T54" fmla="*/ 15 w 1049"/>
                <a:gd name="T55" fmla="*/ 172 h 1678"/>
                <a:gd name="T56" fmla="*/ 23 w 1049"/>
                <a:gd name="T57" fmla="*/ 186 h 1678"/>
                <a:gd name="T58" fmla="*/ 34 w 1049"/>
                <a:gd name="T59" fmla="*/ 197 h 1678"/>
                <a:gd name="T60" fmla="*/ 46 w 1049"/>
                <a:gd name="T61" fmla="*/ 206 h 1678"/>
                <a:gd name="T62" fmla="*/ 58 w 1049"/>
                <a:gd name="T63" fmla="*/ 210 h 16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49"/>
                <a:gd name="T97" fmla="*/ 0 h 1678"/>
                <a:gd name="T98" fmla="*/ 1049 w 1049"/>
                <a:gd name="T99" fmla="*/ 1678 h 167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49" h="1678">
                  <a:moveTo>
                    <a:pt x="524" y="1678"/>
                  </a:moveTo>
                  <a:lnTo>
                    <a:pt x="578" y="1674"/>
                  </a:lnTo>
                  <a:lnTo>
                    <a:pt x="630" y="1661"/>
                  </a:lnTo>
                  <a:lnTo>
                    <a:pt x="680" y="1641"/>
                  </a:lnTo>
                  <a:lnTo>
                    <a:pt x="728" y="1612"/>
                  </a:lnTo>
                  <a:lnTo>
                    <a:pt x="774" y="1576"/>
                  </a:lnTo>
                  <a:lnTo>
                    <a:pt x="818" y="1535"/>
                  </a:lnTo>
                  <a:lnTo>
                    <a:pt x="858" y="1487"/>
                  </a:lnTo>
                  <a:lnTo>
                    <a:pt x="895" y="1432"/>
                  </a:lnTo>
                  <a:lnTo>
                    <a:pt x="930" y="1373"/>
                  </a:lnTo>
                  <a:lnTo>
                    <a:pt x="959" y="1308"/>
                  </a:lnTo>
                  <a:lnTo>
                    <a:pt x="987" y="1239"/>
                  </a:lnTo>
                  <a:lnTo>
                    <a:pt x="1008" y="1167"/>
                  </a:lnTo>
                  <a:lnTo>
                    <a:pt x="1026" y="1090"/>
                  </a:lnTo>
                  <a:lnTo>
                    <a:pt x="1039" y="1010"/>
                  </a:lnTo>
                  <a:lnTo>
                    <a:pt x="1046" y="926"/>
                  </a:lnTo>
                  <a:lnTo>
                    <a:pt x="1049" y="840"/>
                  </a:lnTo>
                  <a:lnTo>
                    <a:pt x="1046" y="754"/>
                  </a:lnTo>
                  <a:lnTo>
                    <a:pt x="1039" y="671"/>
                  </a:lnTo>
                  <a:lnTo>
                    <a:pt x="1026" y="590"/>
                  </a:lnTo>
                  <a:lnTo>
                    <a:pt x="1008" y="513"/>
                  </a:lnTo>
                  <a:lnTo>
                    <a:pt x="987" y="439"/>
                  </a:lnTo>
                  <a:lnTo>
                    <a:pt x="959" y="370"/>
                  </a:lnTo>
                  <a:lnTo>
                    <a:pt x="930" y="305"/>
                  </a:lnTo>
                  <a:lnTo>
                    <a:pt x="895" y="247"/>
                  </a:lnTo>
                  <a:lnTo>
                    <a:pt x="858" y="191"/>
                  </a:lnTo>
                  <a:lnTo>
                    <a:pt x="818" y="144"/>
                  </a:lnTo>
                  <a:lnTo>
                    <a:pt x="774" y="102"/>
                  </a:lnTo>
                  <a:lnTo>
                    <a:pt x="728" y="67"/>
                  </a:lnTo>
                  <a:lnTo>
                    <a:pt x="680" y="39"/>
                  </a:lnTo>
                  <a:lnTo>
                    <a:pt x="630" y="17"/>
                  </a:lnTo>
                  <a:lnTo>
                    <a:pt x="578" y="5"/>
                  </a:lnTo>
                  <a:lnTo>
                    <a:pt x="524" y="0"/>
                  </a:lnTo>
                  <a:lnTo>
                    <a:pt x="470" y="5"/>
                  </a:lnTo>
                  <a:lnTo>
                    <a:pt x="418" y="17"/>
                  </a:lnTo>
                  <a:lnTo>
                    <a:pt x="368" y="39"/>
                  </a:lnTo>
                  <a:lnTo>
                    <a:pt x="320" y="67"/>
                  </a:lnTo>
                  <a:lnTo>
                    <a:pt x="274" y="102"/>
                  </a:lnTo>
                  <a:lnTo>
                    <a:pt x="231" y="144"/>
                  </a:lnTo>
                  <a:lnTo>
                    <a:pt x="190" y="191"/>
                  </a:lnTo>
                  <a:lnTo>
                    <a:pt x="153" y="247"/>
                  </a:lnTo>
                  <a:lnTo>
                    <a:pt x="120" y="305"/>
                  </a:lnTo>
                  <a:lnTo>
                    <a:pt x="89" y="370"/>
                  </a:lnTo>
                  <a:lnTo>
                    <a:pt x="63" y="439"/>
                  </a:lnTo>
                  <a:lnTo>
                    <a:pt x="42" y="513"/>
                  </a:lnTo>
                  <a:lnTo>
                    <a:pt x="23" y="590"/>
                  </a:lnTo>
                  <a:lnTo>
                    <a:pt x="11" y="671"/>
                  </a:lnTo>
                  <a:lnTo>
                    <a:pt x="3" y="754"/>
                  </a:lnTo>
                  <a:lnTo>
                    <a:pt x="0" y="840"/>
                  </a:lnTo>
                  <a:lnTo>
                    <a:pt x="3" y="926"/>
                  </a:lnTo>
                  <a:lnTo>
                    <a:pt x="11" y="1010"/>
                  </a:lnTo>
                  <a:lnTo>
                    <a:pt x="23" y="1090"/>
                  </a:lnTo>
                  <a:lnTo>
                    <a:pt x="42" y="1167"/>
                  </a:lnTo>
                  <a:lnTo>
                    <a:pt x="63" y="1239"/>
                  </a:lnTo>
                  <a:lnTo>
                    <a:pt x="89" y="1308"/>
                  </a:lnTo>
                  <a:lnTo>
                    <a:pt x="120" y="1373"/>
                  </a:lnTo>
                  <a:lnTo>
                    <a:pt x="153" y="1432"/>
                  </a:lnTo>
                  <a:lnTo>
                    <a:pt x="190" y="1487"/>
                  </a:lnTo>
                  <a:lnTo>
                    <a:pt x="231" y="1535"/>
                  </a:lnTo>
                  <a:lnTo>
                    <a:pt x="274" y="1576"/>
                  </a:lnTo>
                  <a:lnTo>
                    <a:pt x="320" y="1612"/>
                  </a:lnTo>
                  <a:lnTo>
                    <a:pt x="368" y="1641"/>
                  </a:lnTo>
                  <a:lnTo>
                    <a:pt x="418" y="1661"/>
                  </a:lnTo>
                  <a:lnTo>
                    <a:pt x="470" y="1674"/>
                  </a:lnTo>
                  <a:lnTo>
                    <a:pt x="524" y="1678"/>
                  </a:lnTo>
                  <a:close/>
                </a:path>
              </a:pathLst>
            </a:custGeom>
            <a:solidFill>
              <a:srgbClr val="C4DBC4"/>
            </a:solidFill>
            <a:ln w="9525">
              <a:noFill/>
              <a:round/>
              <a:headEnd/>
              <a:tailEnd/>
            </a:ln>
          </p:spPr>
          <p:txBody>
            <a:bodyPr/>
            <a:lstStyle/>
            <a:p>
              <a:endParaRPr lang="fr-FR"/>
            </a:p>
          </p:txBody>
        </p:sp>
        <p:sp>
          <p:nvSpPr>
            <p:cNvPr id="11289" name="Freeform 18"/>
            <p:cNvSpPr>
              <a:spLocks/>
            </p:cNvSpPr>
            <p:nvPr/>
          </p:nvSpPr>
          <p:spPr bwMode="white">
            <a:xfrm>
              <a:off x="4375" y="1218"/>
              <a:ext cx="510" cy="819"/>
            </a:xfrm>
            <a:custGeom>
              <a:avLst/>
              <a:gdLst>
                <a:gd name="T0" fmla="*/ 70 w 1022"/>
                <a:gd name="T1" fmla="*/ 205 h 1638"/>
                <a:gd name="T2" fmla="*/ 82 w 1022"/>
                <a:gd name="T3" fmla="*/ 201 h 1638"/>
                <a:gd name="T4" fmla="*/ 94 w 1022"/>
                <a:gd name="T5" fmla="*/ 193 h 1638"/>
                <a:gd name="T6" fmla="*/ 104 w 1022"/>
                <a:gd name="T7" fmla="*/ 182 h 1638"/>
                <a:gd name="T8" fmla="*/ 113 w 1022"/>
                <a:gd name="T9" fmla="*/ 168 h 1638"/>
                <a:gd name="T10" fmla="*/ 119 w 1022"/>
                <a:gd name="T11" fmla="*/ 152 h 1638"/>
                <a:gd name="T12" fmla="*/ 124 w 1022"/>
                <a:gd name="T13" fmla="*/ 133 h 1638"/>
                <a:gd name="T14" fmla="*/ 127 w 1022"/>
                <a:gd name="T15" fmla="*/ 112 h 1638"/>
                <a:gd name="T16" fmla="*/ 127 w 1022"/>
                <a:gd name="T17" fmla="*/ 93 h 1638"/>
                <a:gd name="T18" fmla="*/ 124 w 1022"/>
                <a:gd name="T19" fmla="*/ 73 h 1638"/>
                <a:gd name="T20" fmla="*/ 119 w 1022"/>
                <a:gd name="T21" fmla="*/ 53 h 1638"/>
                <a:gd name="T22" fmla="*/ 113 w 1022"/>
                <a:gd name="T23" fmla="*/ 38 h 1638"/>
                <a:gd name="T24" fmla="*/ 104 w 1022"/>
                <a:gd name="T25" fmla="*/ 24 h 1638"/>
                <a:gd name="T26" fmla="*/ 94 w 1022"/>
                <a:gd name="T27" fmla="*/ 13 h 1638"/>
                <a:gd name="T28" fmla="*/ 82 w 1022"/>
                <a:gd name="T29" fmla="*/ 5 h 1638"/>
                <a:gd name="T30" fmla="*/ 70 w 1022"/>
                <a:gd name="T31" fmla="*/ 1 h 1638"/>
                <a:gd name="T32" fmla="*/ 57 w 1022"/>
                <a:gd name="T33" fmla="*/ 1 h 1638"/>
                <a:gd name="T34" fmla="*/ 44 w 1022"/>
                <a:gd name="T35" fmla="*/ 5 h 1638"/>
                <a:gd name="T36" fmla="*/ 33 w 1022"/>
                <a:gd name="T37" fmla="*/ 13 h 1638"/>
                <a:gd name="T38" fmla="*/ 23 w 1022"/>
                <a:gd name="T39" fmla="*/ 24 h 1638"/>
                <a:gd name="T40" fmla="*/ 14 w 1022"/>
                <a:gd name="T41" fmla="*/ 38 h 1638"/>
                <a:gd name="T42" fmla="*/ 7 w 1022"/>
                <a:gd name="T43" fmla="*/ 53 h 1638"/>
                <a:gd name="T44" fmla="*/ 2 w 1022"/>
                <a:gd name="T45" fmla="*/ 73 h 1638"/>
                <a:gd name="T46" fmla="*/ 0 w 1022"/>
                <a:gd name="T47" fmla="*/ 93 h 1638"/>
                <a:gd name="T48" fmla="*/ 0 w 1022"/>
                <a:gd name="T49" fmla="*/ 112 h 1638"/>
                <a:gd name="T50" fmla="*/ 2 w 1022"/>
                <a:gd name="T51" fmla="*/ 133 h 1638"/>
                <a:gd name="T52" fmla="*/ 7 w 1022"/>
                <a:gd name="T53" fmla="*/ 152 h 1638"/>
                <a:gd name="T54" fmla="*/ 14 w 1022"/>
                <a:gd name="T55" fmla="*/ 168 h 1638"/>
                <a:gd name="T56" fmla="*/ 23 w 1022"/>
                <a:gd name="T57" fmla="*/ 182 h 1638"/>
                <a:gd name="T58" fmla="*/ 33 w 1022"/>
                <a:gd name="T59" fmla="*/ 193 h 1638"/>
                <a:gd name="T60" fmla="*/ 44 w 1022"/>
                <a:gd name="T61" fmla="*/ 201 h 1638"/>
                <a:gd name="T62" fmla="*/ 57 w 1022"/>
                <a:gd name="T63" fmla="*/ 205 h 16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22"/>
                <a:gd name="T97" fmla="*/ 0 h 1638"/>
                <a:gd name="T98" fmla="*/ 1022 w 1022"/>
                <a:gd name="T99" fmla="*/ 1638 h 16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22" h="1638">
                  <a:moveTo>
                    <a:pt x="510" y="1638"/>
                  </a:moveTo>
                  <a:lnTo>
                    <a:pt x="562" y="1634"/>
                  </a:lnTo>
                  <a:lnTo>
                    <a:pt x="613" y="1621"/>
                  </a:lnTo>
                  <a:lnTo>
                    <a:pt x="663" y="1601"/>
                  </a:lnTo>
                  <a:lnTo>
                    <a:pt x="709" y="1573"/>
                  </a:lnTo>
                  <a:lnTo>
                    <a:pt x="754" y="1540"/>
                  </a:lnTo>
                  <a:lnTo>
                    <a:pt x="796" y="1498"/>
                  </a:lnTo>
                  <a:lnTo>
                    <a:pt x="836" y="1452"/>
                  </a:lnTo>
                  <a:lnTo>
                    <a:pt x="871" y="1398"/>
                  </a:lnTo>
                  <a:lnTo>
                    <a:pt x="905" y="1341"/>
                  </a:lnTo>
                  <a:lnTo>
                    <a:pt x="934" y="1278"/>
                  </a:lnTo>
                  <a:lnTo>
                    <a:pt x="960" y="1210"/>
                  </a:lnTo>
                  <a:lnTo>
                    <a:pt x="982" y="1139"/>
                  </a:lnTo>
                  <a:lnTo>
                    <a:pt x="999" y="1063"/>
                  </a:lnTo>
                  <a:lnTo>
                    <a:pt x="1011" y="985"/>
                  </a:lnTo>
                  <a:lnTo>
                    <a:pt x="1018" y="903"/>
                  </a:lnTo>
                  <a:lnTo>
                    <a:pt x="1022" y="820"/>
                  </a:lnTo>
                  <a:lnTo>
                    <a:pt x="1018" y="737"/>
                  </a:lnTo>
                  <a:lnTo>
                    <a:pt x="1011" y="655"/>
                  </a:lnTo>
                  <a:lnTo>
                    <a:pt x="999" y="577"/>
                  </a:lnTo>
                  <a:lnTo>
                    <a:pt x="982" y="501"/>
                  </a:lnTo>
                  <a:lnTo>
                    <a:pt x="960" y="429"/>
                  </a:lnTo>
                  <a:lnTo>
                    <a:pt x="934" y="361"/>
                  </a:lnTo>
                  <a:lnTo>
                    <a:pt x="905" y="299"/>
                  </a:lnTo>
                  <a:lnTo>
                    <a:pt x="871" y="241"/>
                  </a:lnTo>
                  <a:lnTo>
                    <a:pt x="836" y="187"/>
                  </a:lnTo>
                  <a:lnTo>
                    <a:pt x="796" y="141"/>
                  </a:lnTo>
                  <a:lnTo>
                    <a:pt x="754" y="99"/>
                  </a:lnTo>
                  <a:lnTo>
                    <a:pt x="709" y="65"/>
                  </a:lnTo>
                  <a:lnTo>
                    <a:pt x="663" y="37"/>
                  </a:lnTo>
                  <a:lnTo>
                    <a:pt x="613" y="17"/>
                  </a:lnTo>
                  <a:lnTo>
                    <a:pt x="562" y="5"/>
                  </a:lnTo>
                  <a:lnTo>
                    <a:pt x="510" y="0"/>
                  </a:lnTo>
                  <a:lnTo>
                    <a:pt x="458" y="5"/>
                  </a:lnTo>
                  <a:lnTo>
                    <a:pt x="407" y="17"/>
                  </a:lnTo>
                  <a:lnTo>
                    <a:pt x="358" y="37"/>
                  </a:lnTo>
                  <a:lnTo>
                    <a:pt x="311" y="65"/>
                  </a:lnTo>
                  <a:lnTo>
                    <a:pt x="266" y="99"/>
                  </a:lnTo>
                  <a:lnTo>
                    <a:pt x="225" y="141"/>
                  </a:lnTo>
                  <a:lnTo>
                    <a:pt x="185" y="187"/>
                  </a:lnTo>
                  <a:lnTo>
                    <a:pt x="150" y="241"/>
                  </a:lnTo>
                  <a:lnTo>
                    <a:pt x="116" y="299"/>
                  </a:lnTo>
                  <a:lnTo>
                    <a:pt x="87" y="361"/>
                  </a:lnTo>
                  <a:lnTo>
                    <a:pt x="61" y="429"/>
                  </a:lnTo>
                  <a:lnTo>
                    <a:pt x="40" y="501"/>
                  </a:lnTo>
                  <a:lnTo>
                    <a:pt x="23" y="577"/>
                  </a:lnTo>
                  <a:lnTo>
                    <a:pt x="11" y="655"/>
                  </a:lnTo>
                  <a:lnTo>
                    <a:pt x="3" y="737"/>
                  </a:lnTo>
                  <a:lnTo>
                    <a:pt x="0" y="820"/>
                  </a:lnTo>
                  <a:lnTo>
                    <a:pt x="3" y="903"/>
                  </a:lnTo>
                  <a:lnTo>
                    <a:pt x="11" y="985"/>
                  </a:lnTo>
                  <a:lnTo>
                    <a:pt x="23" y="1063"/>
                  </a:lnTo>
                  <a:lnTo>
                    <a:pt x="40" y="1139"/>
                  </a:lnTo>
                  <a:lnTo>
                    <a:pt x="61" y="1210"/>
                  </a:lnTo>
                  <a:lnTo>
                    <a:pt x="87" y="1278"/>
                  </a:lnTo>
                  <a:lnTo>
                    <a:pt x="116" y="1341"/>
                  </a:lnTo>
                  <a:lnTo>
                    <a:pt x="150" y="1398"/>
                  </a:lnTo>
                  <a:lnTo>
                    <a:pt x="185" y="1452"/>
                  </a:lnTo>
                  <a:lnTo>
                    <a:pt x="225" y="1498"/>
                  </a:lnTo>
                  <a:lnTo>
                    <a:pt x="266" y="1540"/>
                  </a:lnTo>
                  <a:lnTo>
                    <a:pt x="311" y="1573"/>
                  </a:lnTo>
                  <a:lnTo>
                    <a:pt x="358" y="1601"/>
                  </a:lnTo>
                  <a:lnTo>
                    <a:pt x="407" y="1621"/>
                  </a:lnTo>
                  <a:lnTo>
                    <a:pt x="458" y="1634"/>
                  </a:lnTo>
                  <a:lnTo>
                    <a:pt x="510" y="1638"/>
                  </a:lnTo>
                  <a:close/>
                </a:path>
              </a:pathLst>
            </a:custGeom>
            <a:solidFill>
              <a:srgbClr val="C9DDC9"/>
            </a:solidFill>
            <a:ln w="9525">
              <a:noFill/>
              <a:round/>
              <a:headEnd/>
              <a:tailEnd/>
            </a:ln>
          </p:spPr>
          <p:txBody>
            <a:bodyPr/>
            <a:lstStyle/>
            <a:p>
              <a:endParaRPr lang="fr-FR"/>
            </a:p>
          </p:txBody>
        </p:sp>
        <p:sp>
          <p:nvSpPr>
            <p:cNvPr id="11290" name="Freeform 19"/>
            <p:cNvSpPr>
              <a:spLocks/>
            </p:cNvSpPr>
            <p:nvPr/>
          </p:nvSpPr>
          <p:spPr bwMode="white">
            <a:xfrm>
              <a:off x="4381" y="1229"/>
              <a:ext cx="498" cy="797"/>
            </a:xfrm>
            <a:custGeom>
              <a:avLst/>
              <a:gdLst>
                <a:gd name="T0" fmla="*/ 68 w 997"/>
                <a:gd name="T1" fmla="*/ 198 h 1595"/>
                <a:gd name="T2" fmla="*/ 80 w 997"/>
                <a:gd name="T3" fmla="*/ 194 h 1595"/>
                <a:gd name="T4" fmla="*/ 91 w 997"/>
                <a:gd name="T5" fmla="*/ 187 h 1595"/>
                <a:gd name="T6" fmla="*/ 101 w 997"/>
                <a:gd name="T7" fmla="*/ 176 h 1595"/>
                <a:gd name="T8" fmla="*/ 110 w 997"/>
                <a:gd name="T9" fmla="*/ 163 h 1595"/>
                <a:gd name="T10" fmla="*/ 117 w 997"/>
                <a:gd name="T11" fmla="*/ 147 h 1595"/>
                <a:gd name="T12" fmla="*/ 121 w 997"/>
                <a:gd name="T13" fmla="*/ 129 h 1595"/>
                <a:gd name="T14" fmla="*/ 124 w 997"/>
                <a:gd name="T15" fmla="*/ 110 h 1595"/>
                <a:gd name="T16" fmla="*/ 124 w 997"/>
                <a:gd name="T17" fmla="*/ 89 h 1595"/>
                <a:gd name="T18" fmla="*/ 121 w 997"/>
                <a:gd name="T19" fmla="*/ 70 h 1595"/>
                <a:gd name="T20" fmla="*/ 117 w 997"/>
                <a:gd name="T21" fmla="*/ 52 h 1595"/>
                <a:gd name="T22" fmla="*/ 110 w 997"/>
                <a:gd name="T23" fmla="*/ 36 h 1595"/>
                <a:gd name="T24" fmla="*/ 101 w 997"/>
                <a:gd name="T25" fmla="*/ 22 h 1595"/>
                <a:gd name="T26" fmla="*/ 91 w 997"/>
                <a:gd name="T27" fmla="*/ 12 h 1595"/>
                <a:gd name="T28" fmla="*/ 80 w 997"/>
                <a:gd name="T29" fmla="*/ 4 h 1595"/>
                <a:gd name="T30" fmla="*/ 68 w 997"/>
                <a:gd name="T31" fmla="*/ 0 h 1595"/>
                <a:gd name="T32" fmla="*/ 55 w 997"/>
                <a:gd name="T33" fmla="*/ 0 h 1595"/>
                <a:gd name="T34" fmla="*/ 43 w 997"/>
                <a:gd name="T35" fmla="*/ 4 h 1595"/>
                <a:gd name="T36" fmla="*/ 32 w 997"/>
                <a:gd name="T37" fmla="*/ 12 h 1595"/>
                <a:gd name="T38" fmla="*/ 22 w 997"/>
                <a:gd name="T39" fmla="*/ 22 h 1595"/>
                <a:gd name="T40" fmla="*/ 14 w 997"/>
                <a:gd name="T41" fmla="*/ 36 h 1595"/>
                <a:gd name="T42" fmla="*/ 7 w 997"/>
                <a:gd name="T43" fmla="*/ 52 h 1595"/>
                <a:gd name="T44" fmla="*/ 2 w 997"/>
                <a:gd name="T45" fmla="*/ 70 h 1595"/>
                <a:gd name="T46" fmla="*/ 0 w 997"/>
                <a:gd name="T47" fmla="*/ 89 h 1595"/>
                <a:gd name="T48" fmla="*/ 0 w 997"/>
                <a:gd name="T49" fmla="*/ 110 h 1595"/>
                <a:gd name="T50" fmla="*/ 2 w 997"/>
                <a:gd name="T51" fmla="*/ 129 h 1595"/>
                <a:gd name="T52" fmla="*/ 7 w 997"/>
                <a:gd name="T53" fmla="*/ 147 h 1595"/>
                <a:gd name="T54" fmla="*/ 14 w 997"/>
                <a:gd name="T55" fmla="*/ 163 h 1595"/>
                <a:gd name="T56" fmla="*/ 22 w 997"/>
                <a:gd name="T57" fmla="*/ 176 h 1595"/>
                <a:gd name="T58" fmla="*/ 32 w 997"/>
                <a:gd name="T59" fmla="*/ 187 h 1595"/>
                <a:gd name="T60" fmla="*/ 43 w 997"/>
                <a:gd name="T61" fmla="*/ 194 h 1595"/>
                <a:gd name="T62" fmla="*/ 55 w 997"/>
                <a:gd name="T63" fmla="*/ 198 h 15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97"/>
                <a:gd name="T97" fmla="*/ 0 h 1595"/>
                <a:gd name="T98" fmla="*/ 997 w 997"/>
                <a:gd name="T99" fmla="*/ 1595 h 15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97" h="1595">
                  <a:moveTo>
                    <a:pt x="498" y="1595"/>
                  </a:moveTo>
                  <a:lnTo>
                    <a:pt x="549" y="1590"/>
                  </a:lnTo>
                  <a:lnTo>
                    <a:pt x="599" y="1578"/>
                  </a:lnTo>
                  <a:lnTo>
                    <a:pt x="647" y="1559"/>
                  </a:lnTo>
                  <a:lnTo>
                    <a:pt x="692" y="1531"/>
                  </a:lnTo>
                  <a:lnTo>
                    <a:pt x="735" y="1497"/>
                  </a:lnTo>
                  <a:lnTo>
                    <a:pt x="777" y="1459"/>
                  </a:lnTo>
                  <a:lnTo>
                    <a:pt x="815" y="1413"/>
                  </a:lnTo>
                  <a:lnTo>
                    <a:pt x="852" y="1360"/>
                  </a:lnTo>
                  <a:lnTo>
                    <a:pt x="884" y="1305"/>
                  </a:lnTo>
                  <a:lnTo>
                    <a:pt x="911" y="1243"/>
                  </a:lnTo>
                  <a:lnTo>
                    <a:pt x="938" y="1177"/>
                  </a:lnTo>
                  <a:lnTo>
                    <a:pt x="957" y="1108"/>
                  </a:lnTo>
                  <a:lnTo>
                    <a:pt x="974" y="1035"/>
                  </a:lnTo>
                  <a:lnTo>
                    <a:pt x="987" y="958"/>
                  </a:lnTo>
                  <a:lnTo>
                    <a:pt x="994" y="880"/>
                  </a:lnTo>
                  <a:lnTo>
                    <a:pt x="997" y="798"/>
                  </a:lnTo>
                  <a:lnTo>
                    <a:pt x="994" y="716"/>
                  </a:lnTo>
                  <a:lnTo>
                    <a:pt x="987" y="638"/>
                  </a:lnTo>
                  <a:lnTo>
                    <a:pt x="974" y="561"/>
                  </a:lnTo>
                  <a:lnTo>
                    <a:pt x="957" y="487"/>
                  </a:lnTo>
                  <a:lnTo>
                    <a:pt x="938" y="417"/>
                  </a:lnTo>
                  <a:lnTo>
                    <a:pt x="911" y="351"/>
                  </a:lnTo>
                  <a:lnTo>
                    <a:pt x="884" y="291"/>
                  </a:lnTo>
                  <a:lnTo>
                    <a:pt x="852" y="234"/>
                  </a:lnTo>
                  <a:lnTo>
                    <a:pt x="815" y="182"/>
                  </a:lnTo>
                  <a:lnTo>
                    <a:pt x="777" y="136"/>
                  </a:lnTo>
                  <a:lnTo>
                    <a:pt x="735" y="97"/>
                  </a:lnTo>
                  <a:lnTo>
                    <a:pt x="692" y="63"/>
                  </a:lnTo>
                  <a:lnTo>
                    <a:pt x="647" y="35"/>
                  </a:lnTo>
                  <a:lnTo>
                    <a:pt x="599" y="17"/>
                  </a:lnTo>
                  <a:lnTo>
                    <a:pt x="549" y="5"/>
                  </a:lnTo>
                  <a:lnTo>
                    <a:pt x="498" y="0"/>
                  </a:lnTo>
                  <a:lnTo>
                    <a:pt x="447" y="5"/>
                  </a:lnTo>
                  <a:lnTo>
                    <a:pt x="398" y="17"/>
                  </a:lnTo>
                  <a:lnTo>
                    <a:pt x="351" y="35"/>
                  </a:lnTo>
                  <a:lnTo>
                    <a:pt x="305" y="63"/>
                  </a:lnTo>
                  <a:lnTo>
                    <a:pt x="261" y="97"/>
                  </a:lnTo>
                  <a:lnTo>
                    <a:pt x="221" y="136"/>
                  </a:lnTo>
                  <a:lnTo>
                    <a:pt x="181" y="182"/>
                  </a:lnTo>
                  <a:lnTo>
                    <a:pt x="146" y="234"/>
                  </a:lnTo>
                  <a:lnTo>
                    <a:pt x="114" y="291"/>
                  </a:lnTo>
                  <a:lnTo>
                    <a:pt x="86" y="351"/>
                  </a:lnTo>
                  <a:lnTo>
                    <a:pt x="60" y="417"/>
                  </a:lnTo>
                  <a:lnTo>
                    <a:pt x="40" y="487"/>
                  </a:lnTo>
                  <a:lnTo>
                    <a:pt x="23" y="561"/>
                  </a:lnTo>
                  <a:lnTo>
                    <a:pt x="11" y="638"/>
                  </a:lnTo>
                  <a:lnTo>
                    <a:pt x="3" y="716"/>
                  </a:lnTo>
                  <a:lnTo>
                    <a:pt x="0" y="798"/>
                  </a:lnTo>
                  <a:lnTo>
                    <a:pt x="3" y="880"/>
                  </a:lnTo>
                  <a:lnTo>
                    <a:pt x="11" y="958"/>
                  </a:lnTo>
                  <a:lnTo>
                    <a:pt x="23" y="1035"/>
                  </a:lnTo>
                  <a:lnTo>
                    <a:pt x="40" y="1108"/>
                  </a:lnTo>
                  <a:lnTo>
                    <a:pt x="60" y="1177"/>
                  </a:lnTo>
                  <a:lnTo>
                    <a:pt x="86" y="1243"/>
                  </a:lnTo>
                  <a:lnTo>
                    <a:pt x="114" y="1305"/>
                  </a:lnTo>
                  <a:lnTo>
                    <a:pt x="146" y="1360"/>
                  </a:lnTo>
                  <a:lnTo>
                    <a:pt x="181" y="1413"/>
                  </a:lnTo>
                  <a:lnTo>
                    <a:pt x="221" y="1459"/>
                  </a:lnTo>
                  <a:lnTo>
                    <a:pt x="261" y="1497"/>
                  </a:lnTo>
                  <a:lnTo>
                    <a:pt x="305" y="1531"/>
                  </a:lnTo>
                  <a:lnTo>
                    <a:pt x="351" y="1559"/>
                  </a:lnTo>
                  <a:lnTo>
                    <a:pt x="398" y="1578"/>
                  </a:lnTo>
                  <a:lnTo>
                    <a:pt x="447" y="1590"/>
                  </a:lnTo>
                  <a:lnTo>
                    <a:pt x="498" y="1595"/>
                  </a:lnTo>
                  <a:close/>
                </a:path>
              </a:pathLst>
            </a:custGeom>
            <a:solidFill>
              <a:srgbClr val="CEE2CE"/>
            </a:solidFill>
            <a:ln w="9525">
              <a:noFill/>
              <a:round/>
              <a:headEnd/>
              <a:tailEnd/>
            </a:ln>
          </p:spPr>
          <p:txBody>
            <a:bodyPr/>
            <a:lstStyle/>
            <a:p>
              <a:endParaRPr lang="fr-FR"/>
            </a:p>
          </p:txBody>
        </p:sp>
        <p:sp>
          <p:nvSpPr>
            <p:cNvPr id="11291" name="Freeform 20"/>
            <p:cNvSpPr>
              <a:spLocks/>
            </p:cNvSpPr>
            <p:nvPr/>
          </p:nvSpPr>
          <p:spPr bwMode="white">
            <a:xfrm>
              <a:off x="4388" y="1239"/>
              <a:ext cx="484" cy="777"/>
            </a:xfrm>
            <a:custGeom>
              <a:avLst/>
              <a:gdLst>
                <a:gd name="T0" fmla="*/ 66 w 969"/>
                <a:gd name="T1" fmla="*/ 193 h 1555"/>
                <a:gd name="T2" fmla="*/ 78 w 969"/>
                <a:gd name="T3" fmla="*/ 189 h 1555"/>
                <a:gd name="T4" fmla="*/ 89 w 969"/>
                <a:gd name="T5" fmla="*/ 182 h 1555"/>
                <a:gd name="T6" fmla="*/ 99 w 969"/>
                <a:gd name="T7" fmla="*/ 172 h 1555"/>
                <a:gd name="T8" fmla="*/ 107 w 969"/>
                <a:gd name="T9" fmla="*/ 158 h 1555"/>
                <a:gd name="T10" fmla="*/ 113 w 969"/>
                <a:gd name="T11" fmla="*/ 143 h 1555"/>
                <a:gd name="T12" fmla="*/ 118 w 969"/>
                <a:gd name="T13" fmla="*/ 126 h 1555"/>
                <a:gd name="T14" fmla="*/ 120 w 969"/>
                <a:gd name="T15" fmla="*/ 107 h 1555"/>
                <a:gd name="T16" fmla="*/ 120 w 969"/>
                <a:gd name="T17" fmla="*/ 87 h 1555"/>
                <a:gd name="T18" fmla="*/ 118 w 969"/>
                <a:gd name="T19" fmla="*/ 68 h 1555"/>
                <a:gd name="T20" fmla="*/ 113 w 969"/>
                <a:gd name="T21" fmla="*/ 50 h 1555"/>
                <a:gd name="T22" fmla="*/ 107 w 969"/>
                <a:gd name="T23" fmla="*/ 35 h 1555"/>
                <a:gd name="T24" fmla="*/ 99 w 969"/>
                <a:gd name="T25" fmla="*/ 22 h 1555"/>
                <a:gd name="T26" fmla="*/ 89 w 969"/>
                <a:gd name="T27" fmla="*/ 11 h 1555"/>
                <a:gd name="T28" fmla="*/ 78 w 969"/>
                <a:gd name="T29" fmla="*/ 4 h 1555"/>
                <a:gd name="T30" fmla="*/ 66 w 969"/>
                <a:gd name="T31" fmla="*/ 0 h 1555"/>
                <a:gd name="T32" fmla="*/ 54 w 969"/>
                <a:gd name="T33" fmla="*/ 0 h 1555"/>
                <a:gd name="T34" fmla="*/ 42 w 969"/>
                <a:gd name="T35" fmla="*/ 4 h 1555"/>
                <a:gd name="T36" fmla="*/ 31 w 969"/>
                <a:gd name="T37" fmla="*/ 11 h 1555"/>
                <a:gd name="T38" fmla="*/ 22 w 969"/>
                <a:gd name="T39" fmla="*/ 22 h 1555"/>
                <a:gd name="T40" fmla="*/ 13 w 969"/>
                <a:gd name="T41" fmla="*/ 35 h 1555"/>
                <a:gd name="T42" fmla="*/ 7 w 969"/>
                <a:gd name="T43" fmla="*/ 50 h 1555"/>
                <a:gd name="T44" fmla="*/ 2 w 969"/>
                <a:gd name="T45" fmla="*/ 68 h 1555"/>
                <a:gd name="T46" fmla="*/ 0 w 969"/>
                <a:gd name="T47" fmla="*/ 87 h 1555"/>
                <a:gd name="T48" fmla="*/ 0 w 969"/>
                <a:gd name="T49" fmla="*/ 107 h 1555"/>
                <a:gd name="T50" fmla="*/ 2 w 969"/>
                <a:gd name="T51" fmla="*/ 126 h 1555"/>
                <a:gd name="T52" fmla="*/ 7 w 969"/>
                <a:gd name="T53" fmla="*/ 143 h 1555"/>
                <a:gd name="T54" fmla="*/ 13 w 969"/>
                <a:gd name="T55" fmla="*/ 158 h 1555"/>
                <a:gd name="T56" fmla="*/ 22 w 969"/>
                <a:gd name="T57" fmla="*/ 172 h 1555"/>
                <a:gd name="T58" fmla="*/ 31 w 969"/>
                <a:gd name="T59" fmla="*/ 182 h 1555"/>
                <a:gd name="T60" fmla="*/ 42 w 969"/>
                <a:gd name="T61" fmla="*/ 189 h 1555"/>
                <a:gd name="T62" fmla="*/ 54 w 969"/>
                <a:gd name="T63" fmla="*/ 193 h 15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69"/>
                <a:gd name="T97" fmla="*/ 0 h 1555"/>
                <a:gd name="T98" fmla="*/ 969 w 969"/>
                <a:gd name="T99" fmla="*/ 1555 h 155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69" h="1555">
                  <a:moveTo>
                    <a:pt x="484" y="1555"/>
                  </a:moveTo>
                  <a:lnTo>
                    <a:pt x="533" y="1550"/>
                  </a:lnTo>
                  <a:lnTo>
                    <a:pt x="582" y="1539"/>
                  </a:lnTo>
                  <a:lnTo>
                    <a:pt x="628" y="1519"/>
                  </a:lnTo>
                  <a:lnTo>
                    <a:pt x="672" y="1493"/>
                  </a:lnTo>
                  <a:lnTo>
                    <a:pt x="715" y="1461"/>
                  </a:lnTo>
                  <a:lnTo>
                    <a:pt x="755" y="1422"/>
                  </a:lnTo>
                  <a:lnTo>
                    <a:pt x="793" y="1377"/>
                  </a:lnTo>
                  <a:lnTo>
                    <a:pt x="827" y="1327"/>
                  </a:lnTo>
                  <a:lnTo>
                    <a:pt x="859" y="1271"/>
                  </a:lnTo>
                  <a:lnTo>
                    <a:pt x="887" y="1212"/>
                  </a:lnTo>
                  <a:lnTo>
                    <a:pt x="911" y="1148"/>
                  </a:lnTo>
                  <a:lnTo>
                    <a:pt x="931" y="1080"/>
                  </a:lnTo>
                  <a:lnTo>
                    <a:pt x="948" y="1009"/>
                  </a:lnTo>
                  <a:lnTo>
                    <a:pt x="960" y="934"/>
                  </a:lnTo>
                  <a:lnTo>
                    <a:pt x="966" y="857"/>
                  </a:lnTo>
                  <a:lnTo>
                    <a:pt x="969" y="778"/>
                  </a:lnTo>
                  <a:lnTo>
                    <a:pt x="966" y="698"/>
                  </a:lnTo>
                  <a:lnTo>
                    <a:pt x="960" y="621"/>
                  </a:lnTo>
                  <a:lnTo>
                    <a:pt x="948" y="547"/>
                  </a:lnTo>
                  <a:lnTo>
                    <a:pt x="931" y="475"/>
                  </a:lnTo>
                  <a:lnTo>
                    <a:pt x="911" y="407"/>
                  </a:lnTo>
                  <a:lnTo>
                    <a:pt x="887" y="344"/>
                  </a:lnTo>
                  <a:lnTo>
                    <a:pt x="859" y="283"/>
                  </a:lnTo>
                  <a:lnTo>
                    <a:pt x="827" y="228"/>
                  </a:lnTo>
                  <a:lnTo>
                    <a:pt x="793" y="177"/>
                  </a:lnTo>
                  <a:lnTo>
                    <a:pt x="755" y="132"/>
                  </a:lnTo>
                  <a:lnTo>
                    <a:pt x="715" y="94"/>
                  </a:lnTo>
                  <a:lnTo>
                    <a:pt x="672" y="62"/>
                  </a:lnTo>
                  <a:lnTo>
                    <a:pt x="628" y="35"/>
                  </a:lnTo>
                  <a:lnTo>
                    <a:pt x="582" y="15"/>
                  </a:lnTo>
                  <a:lnTo>
                    <a:pt x="533" y="5"/>
                  </a:lnTo>
                  <a:lnTo>
                    <a:pt x="484" y="0"/>
                  </a:lnTo>
                  <a:lnTo>
                    <a:pt x="435" y="5"/>
                  </a:lnTo>
                  <a:lnTo>
                    <a:pt x="386" y="15"/>
                  </a:lnTo>
                  <a:lnTo>
                    <a:pt x="340" y="35"/>
                  </a:lnTo>
                  <a:lnTo>
                    <a:pt x="296" y="62"/>
                  </a:lnTo>
                  <a:lnTo>
                    <a:pt x="253" y="94"/>
                  </a:lnTo>
                  <a:lnTo>
                    <a:pt x="213" y="132"/>
                  </a:lnTo>
                  <a:lnTo>
                    <a:pt x="176" y="177"/>
                  </a:lnTo>
                  <a:lnTo>
                    <a:pt x="141" y="228"/>
                  </a:lnTo>
                  <a:lnTo>
                    <a:pt x="110" y="283"/>
                  </a:lnTo>
                  <a:lnTo>
                    <a:pt x="83" y="344"/>
                  </a:lnTo>
                  <a:lnTo>
                    <a:pt x="58" y="407"/>
                  </a:lnTo>
                  <a:lnTo>
                    <a:pt x="38" y="475"/>
                  </a:lnTo>
                  <a:lnTo>
                    <a:pt x="21" y="547"/>
                  </a:lnTo>
                  <a:lnTo>
                    <a:pt x="9" y="621"/>
                  </a:lnTo>
                  <a:lnTo>
                    <a:pt x="3" y="698"/>
                  </a:lnTo>
                  <a:lnTo>
                    <a:pt x="0" y="778"/>
                  </a:lnTo>
                  <a:lnTo>
                    <a:pt x="3" y="857"/>
                  </a:lnTo>
                  <a:lnTo>
                    <a:pt x="9" y="934"/>
                  </a:lnTo>
                  <a:lnTo>
                    <a:pt x="21" y="1009"/>
                  </a:lnTo>
                  <a:lnTo>
                    <a:pt x="38" y="1080"/>
                  </a:lnTo>
                  <a:lnTo>
                    <a:pt x="58" y="1148"/>
                  </a:lnTo>
                  <a:lnTo>
                    <a:pt x="83" y="1212"/>
                  </a:lnTo>
                  <a:lnTo>
                    <a:pt x="110" y="1271"/>
                  </a:lnTo>
                  <a:lnTo>
                    <a:pt x="141" y="1327"/>
                  </a:lnTo>
                  <a:lnTo>
                    <a:pt x="176" y="1377"/>
                  </a:lnTo>
                  <a:lnTo>
                    <a:pt x="213" y="1422"/>
                  </a:lnTo>
                  <a:lnTo>
                    <a:pt x="253" y="1461"/>
                  </a:lnTo>
                  <a:lnTo>
                    <a:pt x="296" y="1493"/>
                  </a:lnTo>
                  <a:lnTo>
                    <a:pt x="340" y="1519"/>
                  </a:lnTo>
                  <a:lnTo>
                    <a:pt x="386" y="1539"/>
                  </a:lnTo>
                  <a:lnTo>
                    <a:pt x="435" y="1550"/>
                  </a:lnTo>
                  <a:lnTo>
                    <a:pt x="484" y="1555"/>
                  </a:lnTo>
                  <a:close/>
                </a:path>
              </a:pathLst>
            </a:custGeom>
            <a:solidFill>
              <a:srgbClr val="D3E5D3"/>
            </a:solidFill>
            <a:ln w="9525">
              <a:noFill/>
              <a:round/>
              <a:headEnd/>
              <a:tailEnd/>
            </a:ln>
          </p:spPr>
          <p:txBody>
            <a:bodyPr/>
            <a:lstStyle/>
            <a:p>
              <a:endParaRPr lang="fr-FR"/>
            </a:p>
          </p:txBody>
        </p:sp>
        <p:sp>
          <p:nvSpPr>
            <p:cNvPr id="11292" name="Freeform 21"/>
            <p:cNvSpPr>
              <a:spLocks/>
            </p:cNvSpPr>
            <p:nvPr/>
          </p:nvSpPr>
          <p:spPr bwMode="white">
            <a:xfrm>
              <a:off x="4394" y="1250"/>
              <a:ext cx="472" cy="755"/>
            </a:xfrm>
            <a:custGeom>
              <a:avLst/>
              <a:gdLst>
                <a:gd name="T0" fmla="*/ 65 w 945"/>
                <a:gd name="T1" fmla="*/ 188 h 1511"/>
                <a:gd name="T2" fmla="*/ 76 w 945"/>
                <a:gd name="T3" fmla="*/ 184 h 1511"/>
                <a:gd name="T4" fmla="*/ 87 w 945"/>
                <a:gd name="T5" fmla="*/ 177 h 1511"/>
                <a:gd name="T6" fmla="*/ 96 w 945"/>
                <a:gd name="T7" fmla="*/ 167 h 1511"/>
                <a:gd name="T8" fmla="*/ 104 w 945"/>
                <a:gd name="T9" fmla="*/ 154 h 1511"/>
                <a:gd name="T10" fmla="*/ 111 w 945"/>
                <a:gd name="T11" fmla="*/ 139 h 1511"/>
                <a:gd name="T12" fmla="*/ 115 w 945"/>
                <a:gd name="T13" fmla="*/ 122 h 1511"/>
                <a:gd name="T14" fmla="*/ 117 w 945"/>
                <a:gd name="T15" fmla="*/ 104 h 1511"/>
                <a:gd name="T16" fmla="*/ 117 w 945"/>
                <a:gd name="T17" fmla="*/ 84 h 1511"/>
                <a:gd name="T18" fmla="*/ 115 w 945"/>
                <a:gd name="T19" fmla="*/ 66 h 1511"/>
                <a:gd name="T20" fmla="*/ 111 w 945"/>
                <a:gd name="T21" fmla="*/ 49 h 1511"/>
                <a:gd name="T22" fmla="*/ 104 w 945"/>
                <a:gd name="T23" fmla="*/ 34 h 1511"/>
                <a:gd name="T24" fmla="*/ 96 w 945"/>
                <a:gd name="T25" fmla="*/ 21 h 1511"/>
                <a:gd name="T26" fmla="*/ 87 w 945"/>
                <a:gd name="T27" fmla="*/ 11 h 1511"/>
                <a:gd name="T28" fmla="*/ 76 w 945"/>
                <a:gd name="T29" fmla="*/ 4 h 1511"/>
                <a:gd name="T30" fmla="*/ 65 w 945"/>
                <a:gd name="T31" fmla="*/ 0 h 1511"/>
                <a:gd name="T32" fmla="*/ 53 w 945"/>
                <a:gd name="T33" fmla="*/ 0 h 1511"/>
                <a:gd name="T34" fmla="*/ 41 w 945"/>
                <a:gd name="T35" fmla="*/ 4 h 1511"/>
                <a:gd name="T36" fmla="*/ 30 w 945"/>
                <a:gd name="T37" fmla="*/ 11 h 1511"/>
                <a:gd name="T38" fmla="*/ 21 w 945"/>
                <a:gd name="T39" fmla="*/ 21 h 1511"/>
                <a:gd name="T40" fmla="*/ 13 w 945"/>
                <a:gd name="T41" fmla="*/ 34 h 1511"/>
                <a:gd name="T42" fmla="*/ 7 w 945"/>
                <a:gd name="T43" fmla="*/ 49 h 1511"/>
                <a:gd name="T44" fmla="*/ 2 w 945"/>
                <a:gd name="T45" fmla="*/ 66 h 1511"/>
                <a:gd name="T46" fmla="*/ 0 w 945"/>
                <a:gd name="T47" fmla="*/ 84 h 1511"/>
                <a:gd name="T48" fmla="*/ 0 w 945"/>
                <a:gd name="T49" fmla="*/ 104 h 1511"/>
                <a:gd name="T50" fmla="*/ 2 w 945"/>
                <a:gd name="T51" fmla="*/ 122 h 1511"/>
                <a:gd name="T52" fmla="*/ 7 w 945"/>
                <a:gd name="T53" fmla="*/ 139 h 1511"/>
                <a:gd name="T54" fmla="*/ 13 w 945"/>
                <a:gd name="T55" fmla="*/ 154 h 1511"/>
                <a:gd name="T56" fmla="*/ 21 w 945"/>
                <a:gd name="T57" fmla="*/ 167 h 1511"/>
                <a:gd name="T58" fmla="*/ 30 w 945"/>
                <a:gd name="T59" fmla="*/ 177 h 1511"/>
                <a:gd name="T60" fmla="*/ 41 w 945"/>
                <a:gd name="T61" fmla="*/ 184 h 1511"/>
                <a:gd name="T62" fmla="*/ 53 w 945"/>
                <a:gd name="T63" fmla="*/ 188 h 15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45"/>
                <a:gd name="T97" fmla="*/ 0 h 1511"/>
                <a:gd name="T98" fmla="*/ 945 w 945"/>
                <a:gd name="T99" fmla="*/ 1511 h 15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45" h="1511">
                  <a:moveTo>
                    <a:pt x="472" y="1511"/>
                  </a:moveTo>
                  <a:lnTo>
                    <a:pt x="521" y="1506"/>
                  </a:lnTo>
                  <a:lnTo>
                    <a:pt x="567" y="1496"/>
                  </a:lnTo>
                  <a:lnTo>
                    <a:pt x="613" y="1477"/>
                  </a:lnTo>
                  <a:lnTo>
                    <a:pt x="656" y="1452"/>
                  </a:lnTo>
                  <a:lnTo>
                    <a:pt x="697" y="1420"/>
                  </a:lnTo>
                  <a:lnTo>
                    <a:pt x="737" y="1382"/>
                  </a:lnTo>
                  <a:lnTo>
                    <a:pt x="774" y="1338"/>
                  </a:lnTo>
                  <a:lnTo>
                    <a:pt x="807" y="1291"/>
                  </a:lnTo>
                  <a:lnTo>
                    <a:pt x="838" y="1237"/>
                  </a:lnTo>
                  <a:lnTo>
                    <a:pt x="864" y="1178"/>
                  </a:lnTo>
                  <a:lnTo>
                    <a:pt x="889" y="1117"/>
                  </a:lnTo>
                  <a:lnTo>
                    <a:pt x="908" y="1050"/>
                  </a:lnTo>
                  <a:lnTo>
                    <a:pt x="924" y="981"/>
                  </a:lnTo>
                  <a:lnTo>
                    <a:pt x="936" y="909"/>
                  </a:lnTo>
                  <a:lnTo>
                    <a:pt x="942" y="833"/>
                  </a:lnTo>
                  <a:lnTo>
                    <a:pt x="945" y="756"/>
                  </a:lnTo>
                  <a:lnTo>
                    <a:pt x="942" y="679"/>
                  </a:lnTo>
                  <a:lnTo>
                    <a:pt x="936" y="604"/>
                  </a:lnTo>
                  <a:lnTo>
                    <a:pt x="924" y="531"/>
                  </a:lnTo>
                  <a:lnTo>
                    <a:pt x="908" y="462"/>
                  </a:lnTo>
                  <a:lnTo>
                    <a:pt x="889" y="396"/>
                  </a:lnTo>
                  <a:lnTo>
                    <a:pt x="864" y="334"/>
                  </a:lnTo>
                  <a:lnTo>
                    <a:pt x="838" y="275"/>
                  </a:lnTo>
                  <a:lnTo>
                    <a:pt x="807" y="221"/>
                  </a:lnTo>
                  <a:lnTo>
                    <a:pt x="774" y="172"/>
                  </a:lnTo>
                  <a:lnTo>
                    <a:pt x="737" y="129"/>
                  </a:lnTo>
                  <a:lnTo>
                    <a:pt x="697" y="90"/>
                  </a:lnTo>
                  <a:lnTo>
                    <a:pt x="656" y="60"/>
                  </a:lnTo>
                  <a:lnTo>
                    <a:pt x="613" y="33"/>
                  </a:lnTo>
                  <a:lnTo>
                    <a:pt x="567" y="15"/>
                  </a:lnTo>
                  <a:lnTo>
                    <a:pt x="521" y="4"/>
                  </a:lnTo>
                  <a:lnTo>
                    <a:pt x="472" y="0"/>
                  </a:lnTo>
                  <a:lnTo>
                    <a:pt x="425" y="4"/>
                  </a:lnTo>
                  <a:lnTo>
                    <a:pt x="377" y="15"/>
                  </a:lnTo>
                  <a:lnTo>
                    <a:pt x="331" y="33"/>
                  </a:lnTo>
                  <a:lnTo>
                    <a:pt x="288" y="60"/>
                  </a:lnTo>
                  <a:lnTo>
                    <a:pt x="247" y="90"/>
                  </a:lnTo>
                  <a:lnTo>
                    <a:pt x="209" y="129"/>
                  </a:lnTo>
                  <a:lnTo>
                    <a:pt x="172" y="172"/>
                  </a:lnTo>
                  <a:lnTo>
                    <a:pt x="138" y="221"/>
                  </a:lnTo>
                  <a:lnTo>
                    <a:pt x="108" y="275"/>
                  </a:lnTo>
                  <a:lnTo>
                    <a:pt x="81" y="334"/>
                  </a:lnTo>
                  <a:lnTo>
                    <a:pt x="57" y="396"/>
                  </a:lnTo>
                  <a:lnTo>
                    <a:pt x="37" y="462"/>
                  </a:lnTo>
                  <a:lnTo>
                    <a:pt x="22" y="531"/>
                  </a:lnTo>
                  <a:lnTo>
                    <a:pt x="9" y="604"/>
                  </a:lnTo>
                  <a:lnTo>
                    <a:pt x="3" y="679"/>
                  </a:lnTo>
                  <a:lnTo>
                    <a:pt x="0" y="756"/>
                  </a:lnTo>
                  <a:lnTo>
                    <a:pt x="3" y="833"/>
                  </a:lnTo>
                  <a:lnTo>
                    <a:pt x="9" y="909"/>
                  </a:lnTo>
                  <a:lnTo>
                    <a:pt x="22" y="981"/>
                  </a:lnTo>
                  <a:lnTo>
                    <a:pt x="37" y="1050"/>
                  </a:lnTo>
                  <a:lnTo>
                    <a:pt x="57" y="1117"/>
                  </a:lnTo>
                  <a:lnTo>
                    <a:pt x="81" y="1178"/>
                  </a:lnTo>
                  <a:lnTo>
                    <a:pt x="108" y="1237"/>
                  </a:lnTo>
                  <a:lnTo>
                    <a:pt x="138" y="1291"/>
                  </a:lnTo>
                  <a:lnTo>
                    <a:pt x="172" y="1338"/>
                  </a:lnTo>
                  <a:lnTo>
                    <a:pt x="209" y="1382"/>
                  </a:lnTo>
                  <a:lnTo>
                    <a:pt x="247" y="1420"/>
                  </a:lnTo>
                  <a:lnTo>
                    <a:pt x="288" y="1452"/>
                  </a:lnTo>
                  <a:lnTo>
                    <a:pt x="331" y="1477"/>
                  </a:lnTo>
                  <a:lnTo>
                    <a:pt x="377" y="1496"/>
                  </a:lnTo>
                  <a:lnTo>
                    <a:pt x="425" y="1506"/>
                  </a:lnTo>
                  <a:lnTo>
                    <a:pt x="472" y="1511"/>
                  </a:lnTo>
                  <a:close/>
                </a:path>
              </a:pathLst>
            </a:custGeom>
            <a:solidFill>
              <a:srgbClr val="D8E8D8"/>
            </a:solidFill>
            <a:ln w="9525">
              <a:noFill/>
              <a:round/>
              <a:headEnd/>
              <a:tailEnd/>
            </a:ln>
          </p:spPr>
          <p:txBody>
            <a:bodyPr/>
            <a:lstStyle/>
            <a:p>
              <a:endParaRPr lang="fr-FR"/>
            </a:p>
          </p:txBody>
        </p:sp>
        <p:sp>
          <p:nvSpPr>
            <p:cNvPr id="11293" name="Freeform 22"/>
            <p:cNvSpPr>
              <a:spLocks/>
            </p:cNvSpPr>
            <p:nvPr/>
          </p:nvSpPr>
          <p:spPr bwMode="white">
            <a:xfrm>
              <a:off x="4401" y="1260"/>
              <a:ext cx="458" cy="735"/>
            </a:xfrm>
            <a:custGeom>
              <a:avLst/>
              <a:gdLst>
                <a:gd name="T0" fmla="*/ 63 w 917"/>
                <a:gd name="T1" fmla="*/ 183 h 1471"/>
                <a:gd name="T2" fmla="*/ 74 w 917"/>
                <a:gd name="T3" fmla="*/ 179 h 1471"/>
                <a:gd name="T4" fmla="*/ 84 w 917"/>
                <a:gd name="T5" fmla="*/ 172 h 1471"/>
                <a:gd name="T6" fmla="*/ 93 w 917"/>
                <a:gd name="T7" fmla="*/ 162 h 1471"/>
                <a:gd name="T8" fmla="*/ 101 w 917"/>
                <a:gd name="T9" fmla="*/ 150 h 1471"/>
                <a:gd name="T10" fmla="*/ 107 w 917"/>
                <a:gd name="T11" fmla="*/ 135 h 1471"/>
                <a:gd name="T12" fmla="*/ 112 w 917"/>
                <a:gd name="T13" fmla="*/ 119 h 1471"/>
                <a:gd name="T14" fmla="*/ 114 w 917"/>
                <a:gd name="T15" fmla="*/ 101 h 1471"/>
                <a:gd name="T16" fmla="*/ 114 w 917"/>
                <a:gd name="T17" fmla="*/ 82 h 1471"/>
                <a:gd name="T18" fmla="*/ 112 w 917"/>
                <a:gd name="T19" fmla="*/ 64 h 1471"/>
                <a:gd name="T20" fmla="*/ 107 w 917"/>
                <a:gd name="T21" fmla="*/ 48 h 1471"/>
                <a:gd name="T22" fmla="*/ 101 w 917"/>
                <a:gd name="T23" fmla="*/ 33 h 1471"/>
                <a:gd name="T24" fmla="*/ 93 w 917"/>
                <a:gd name="T25" fmla="*/ 21 h 1471"/>
                <a:gd name="T26" fmla="*/ 84 w 917"/>
                <a:gd name="T27" fmla="*/ 11 h 1471"/>
                <a:gd name="T28" fmla="*/ 74 w 917"/>
                <a:gd name="T29" fmla="*/ 4 h 1471"/>
                <a:gd name="T30" fmla="*/ 63 w 917"/>
                <a:gd name="T31" fmla="*/ 0 h 1471"/>
                <a:gd name="T32" fmla="*/ 51 w 917"/>
                <a:gd name="T33" fmla="*/ 0 h 1471"/>
                <a:gd name="T34" fmla="*/ 40 w 917"/>
                <a:gd name="T35" fmla="*/ 4 h 1471"/>
                <a:gd name="T36" fmla="*/ 30 w 917"/>
                <a:gd name="T37" fmla="*/ 11 h 1471"/>
                <a:gd name="T38" fmla="*/ 20 w 917"/>
                <a:gd name="T39" fmla="*/ 21 h 1471"/>
                <a:gd name="T40" fmla="*/ 13 w 917"/>
                <a:gd name="T41" fmla="*/ 33 h 1471"/>
                <a:gd name="T42" fmla="*/ 6 w 917"/>
                <a:gd name="T43" fmla="*/ 48 h 1471"/>
                <a:gd name="T44" fmla="*/ 2 w 917"/>
                <a:gd name="T45" fmla="*/ 64 h 1471"/>
                <a:gd name="T46" fmla="*/ 0 w 917"/>
                <a:gd name="T47" fmla="*/ 82 h 1471"/>
                <a:gd name="T48" fmla="*/ 0 w 917"/>
                <a:gd name="T49" fmla="*/ 101 h 1471"/>
                <a:gd name="T50" fmla="*/ 2 w 917"/>
                <a:gd name="T51" fmla="*/ 119 h 1471"/>
                <a:gd name="T52" fmla="*/ 6 w 917"/>
                <a:gd name="T53" fmla="*/ 135 h 1471"/>
                <a:gd name="T54" fmla="*/ 13 w 917"/>
                <a:gd name="T55" fmla="*/ 150 h 1471"/>
                <a:gd name="T56" fmla="*/ 20 w 917"/>
                <a:gd name="T57" fmla="*/ 162 h 1471"/>
                <a:gd name="T58" fmla="*/ 30 w 917"/>
                <a:gd name="T59" fmla="*/ 172 h 1471"/>
                <a:gd name="T60" fmla="*/ 40 w 917"/>
                <a:gd name="T61" fmla="*/ 179 h 1471"/>
                <a:gd name="T62" fmla="*/ 51 w 917"/>
                <a:gd name="T63" fmla="*/ 183 h 14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17"/>
                <a:gd name="T97" fmla="*/ 0 h 1471"/>
                <a:gd name="T98" fmla="*/ 917 w 917"/>
                <a:gd name="T99" fmla="*/ 1471 h 14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17" h="1471">
                  <a:moveTo>
                    <a:pt x="458" y="1471"/>
                  </a:moveTo>
                  <a:lnTo>
                    <a:pt x="505" y="1468"/>
                  </a:lnTo>
                  <a:lnTo>
                    <a:pt x="551" y="1456"/>
                  </a:lnTo>
                  <a:lnTo>
                    <a:pt x="594" y="1439"/>
                  </a:lnTo>
                  <a:lnTo>
                    <a:pt x="637" y="1412"/>
                  </a:lnTo>
                  <a:lnTo>
                    <a:pt x="677" y="1382"/>
                  </a:lnTo>
                  <a:lnTo>
                    <a:pt x="715" y="1345"/>
                  </a:lnTo>
                  <a:lnTo>
                    <a:pt x="751" y="1303"/>
                  </a:lnTo>
                  <a:lnTo>
                    <a:pt x="783" y="1255"/>
                  </a:lnTo>
                  <a:lnTo>
                    <a:pt x="813" y="1203"/>
                  </a:lnTo>
                  <a:lnTo>
                    <a:pt x="839" y="1147"/>
                  </a:lnTo>
                  <a:lnTo>
                    <a:pt x="862" y="1086"/>
                  </a:lnTo>
                  <a:lnTo>
                    <a:pt x="881" y="1021"/>
                  </a:lnTo>
                  <a:lnTo>
                    <a:pt x="898" y="955"/>
                  </a:lnTo>
                  <a:lnTo>
                    <a:pt x="908" y="884"/>
                  </a:lnTo>
                  <a:lnTo>
                    <a:pt x="914" y="812"/>
                  </a:lnTo>
                  <a:lnTo>
                    <a:pt x="917" y="736"/>
                  </a:lnTo>
                  <a:lnTo>
                    <a:pt x="914" y="661"/>
                  </a:lnTo>
                  <a:lnTo>
                    <a:pt x="908" y="588"/>
                  </a:lnTo>
                  <a:lnTo>
                    <a:pt x="898" y="517"/>
                  </a:lnTo>
                  <a:lnTo>
                    <a:pt x="881" y="449"/>
                  </a:lnTo>
                  <a:lnTo>
                    <a:pt x="862" y="385"/>
                  </a:lnTo>
                  <a:lnTo>
                    <a:pt x="839" y="325"/>
                  </a:lnTo>
                  <a:lnTo>
                    <a:pt x="813" y="268"/>
                  </a:lnTo>
                  <a:lnTo>
                    <a:pt x="783" y="215"/>
                  </a:lnTo>
                  <a:lnTo>
                    <a:pt x="751" y="168"/>
                  </a:lnTo>
                  <a:lnTo>
                    <a:pt x="715" y="126"/>
                  </a:lnTo>
                  <a:lnTo>
                    <a:pt x="677" y="89"/>
                  </a:lnTo>
                  <a:lnTo>
                    <a:pt x="637" y="58"/>
                  </a:lnTo>
                  <a:lnTo>
                    <a:pt x="594" y="32"/>
                  </a:lnTo>
                  <a:lnTo>
                    <a:pt x="551" y="15"/>
                  </a:lnTo>
                  <a:lnTo>
                    <a:pt x="505" y="3"/>
                  </a:lnTo>
                  <a:lnTo>
                    <a:pt x="458" y="0"/>
                  </a:lnTo>
                  <a:lnTo>
                    <a:pt x="411" y="3"/>
                  </a:lnTo>
                  <a:lnTo>
                    <a:pt x="366" y="15"/>
                  </a:lnTo>
                  <a:lnTo>
                    <a:pt x="322" y="32"/>
                  </a:lnTo>
                  <a:lnTo>
                    <a:pt x="280" y="58"/>
                  </a:lnTo>
                  <a:lnTo>
                    <a:pt x="241" y="89"/>
                  </a:lnTo>
                  <a:lnTo>
                    <a:pt x="202" y="126"/>
                  </a:lnTo>
                  <a:lnTo>
                    <a:pt x="167" y="168"/>
                  </a:lnTo>
                  <a:lnTo>
                    <a:pt x="135" y="215"/>
                  </a:lnTo>
                  <a:lnTo>
                    <a:pt x="104" y="268"/>
                  </a:lnTo>
                  <a:lnTo>
                    <a:pt x="78" y="325"/>
                  </a:lnTo>
                  <a:lnTo>
                    <a:pt x="55" y="385"/>
                  </a:lnTo>
                  <a:lnTo>
                    <a:pt x="37" y="449"/>
                  </a:lnTo>
                  <a:lnTo>
                    <a:pt x="20" y="517"/>
                  </a:lnTo>
                  <a:lnTo>
                    <a:pt x="9" y="588"/>
                  </a:lnTo>
                  <a:lnTo>
                    <a:pt x="3" y="661"/>
                  </a:lnTo>
                  <a:lnTo>
                    <a:pt x="0" y="736"/>
                  </a:lnTo>
                  <a:lnTo>
                    <a:pt x="3" y="812"/>
                  </a:lnTo>
                  <a:lnTo>
                    <a:pt x="9" y="884"/>
                  </a:lnTo>
                  <a:lnTo>
                    <a:pt x="20" y="955"/>
                  </a:lnTo>
                  <a:lnTo>
                    <a:pt x="37" y="1021"/>
                  </a:lnTo>
                  <a:lnTo>
                    <a:pt x="55" y="1086"/>
                  </a:lnTo>
                  <a:lnTo>
                    <a:pt x="78" y="1147"/>
                  </a:lnTo>
                  <a:lnTo>
                    <a:pt x="104" y="1203"/>
                  </a:lnTo>
                  <a:lnTo>
                    <a:pt x="135" y="1255"/>
                  </a:lnTo>
                  <a:lnTo>
                    <a:pt x="167" y="1303"/>
                  </a:lnTo>
                  <a:lnTo>
                    <a:pt x="202" y="1345"/>
                  </a:lnTo>
                  <a:lnTo>
                    <a:pt x="241" y="1382"/>
                  </a:lnTo>
                  <a:lnTo>
                    <a:pt x="280" y="1412"/>
                  </a:lnTo>
                  <a:lnTo>
                    <a:pt x="322" y="1439"/>
                  </a:lnTo>
                  <a:lnTo>
                    <a:pt x="366" y="1456"/>
                  </a:lnTo>
                  <a:lnTo>
                    <a:pt x="411" y="1468"/>
                  </a:lnTo>
                  <a:lnTo>
                    <a:pt x="458" y="1471"/>
                  </a:lnTo>
                  <a:close/>
                </a:path>
              </a:pathLst>
            </a:custGeom>
            <a:solidFill>
              <a:srgbClr val="DDEADD"/>
            </a:solidFill>
            <a:ln w="9525">
              <a:noFill/>
              <a:round/>
              <a:headEnd/>
              <a:tailEnd/>
            </a:ln>
          </p:spPr>
          <p:txBody>
            <a:bodyPr/>
            <a:lstStyle/>
            <a:p>
              <a:endParaRPr lang="fr-FR"/>
            </a:p>
          </p:txBody>
        </p:sp>
        <p:sp>
          <p:nvSpPr>
            <p:cNvPr id="11294" name="Freeform 23"/>
            <p:cNvSpPr>
              <a:spLocks/>
            </p:cNvSpPr>
            <p:nvPr/>
          </p:nvSpPr>
          <p:spPr bwMode="white">
            <a:xfrm>
              <a:off x="4407" y="1271"/>
              <a:ext cx="446" cy="714"/>
            </a:xfrm>
            <a:custGeom>
              <a:avLst/>
              <a:gdLst>
                <a:gd name="T0" fmla="*/ 61 w 893"/>
                <a:gd name="T1" fmla="*/ 179 h 1428"/>
                <a:gd name="T2" fmla="*/ 72 w 893"/>
                <a:gd name="T3" fmla="*/ 175 h 1428"/>
                <a:gd name="T4" fmla="*/ 82 w 893"/>
                <a:gd name="T5" fmla="*/ 168 h 1428"/>
                <a:gd name="T6" fmla="*/ 91 w 893"/>
                <a:gd name="T7" fmla="*/ 159 h 1428"/>
                <a:gd name="T8" fmla="*/ 98 w 893"/>
                <a:gd name="T9" fmla="*/ 147 h 1428"/>
                <a:gd name="T10" fmla="*/ 105 w 893"/>
                <a:gd name="T11" fmla="*/ 132 h 1428"/>
                <a:gd name="T12" fmla="*/ 109 w 893"/>
                <a:gd name="T13" fmla="*/ 116 h 1428"/>
                <a:gd name="T14" fmla="*/ 111 w 893"/>
                <a:gd name="T15" fmla="*/ 98 h 1428"/>
                <a:gd name="T16" fmla="*/ 111 w 893"/>
                <a:gd name="T17" fmla="*/ 81 h 1428"/>
                <a:gd name="T18" fmla="*/ 109 w 893"/>
                <a:gd name="T19" fmla="*/ 62 h 1428"/>
                <a:gd name="T20" fmla="*/ 105 w 893"/>
                <a:gd name="T21" fmla="*/ 46 h 1428"/>
                <a:gd name="T22" fmla="*/ 98 w 893"/>
                <a:gd name="T23" fmla="*/ 33 h 1428"/>
                <a:gd name="T24" fmla="*/ 91 w 893"/>
                <a:gd name="T25" fmla="*/ 21 h 1428"/>
                <a:gd name="T26" fmla="*/ 82 w 893"/>
                <a:gd name="T27" fmla="*/ 11 h 1428"/>
                <a:gd name="T28" fmla="*/ 72 w 893"/>
                <a:gd name="T29" fmla="*/ 5 h 1428"/>
                <a:gd name="T30" fmla="*/ 61 w 893"/>
                <a:gd name="T31" fmla="*/ 1 h 1428"/>
                <a:gd name="T32" fmla="*/ 50 w 893"/>
                <a:gd name="T33" fmla="*/ 1 h 1428"/>
                <a:gd name="T34" fmla="*/ 39 w 893"/>
                <a:gd name="T35" fmla="*/ 5 h 1428"/>
                <a:gd name="T36" fmla="*/ 29 w 893"/>
                <a:gd name="T37" fmla="*/ 11 h 1428"/>
                <a:gd name="T38" fmla="*/ 20 w 893"/>
                <a:gd name="T39" fmla="*/ 21 h 1428"/>
                <a:gd name="T40" fmla="*/ 12 w 893"/>
                <a:gd name="T41" fmla="*/ 33 h 1428"/>
                <a:gd name="T42" fmla="*/ 6 w 893"/>
                <a:gd name="T43" fmla="*/ 46 h 1428"/>
                <a:gd name="T44" fmla="*/ 2 w 893"/>
                <a:gd name="T45" fmla="*/ 62 h 1428"/>
                <a:gd name="T46" fmla="*/ 0 w 893"/>
                <a:gd name="T47" fmla="*/ 81 h 1428"/>
                <a:gd name="T48" fmla="*/ 0 w 893"/>
                <a:gd name="T49" fmla="*/ 98 h 1428"/>
                <a:gd name="T50" fmla="*/ 2 w 893"/>
                <a:gd name="T51" fmla="*/ 116 h 1428"/>
                <a:gd name="T52" fmla="*/ 6 w 893"/>
                <a:gd name="T53" fmla="*/ 132 h 1428"/>
                <a:gd name="T54" fmla="*/ 12 w 893"/>
                <a:gd name="T55" fmla="*/ 147 h 1428"/>
                <a:gd name="T56" fmla="*/ 20 w 893"/>
                <a:gd name="T57" fmla="*/ 159 h 1428"/>
                <a:gd name="T58" fmla="*/ 29 w 893"/>
                <a:gd name="T59" fmla="*/ 168 h 1428"/>
                <a:gd name="T60" fmla="*/ 39 w 893"/>
                <a:gd name="T61" fmla="*/ 175 h 1428"/>
                <a:gd name="T62" fmla="*/ 50 w 893"/>
                <a:gd name="T63" fmla="*/ 179 h 14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93"/>
                <a:gd name="T97" fmla="*/ 0 h 1428"/>
                <a:gd name="T98" fmla="*/ 893 w 893"/>
                <a:gd name="T99" fmla="*/ 1428 h 14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93" h="1428">
                  <a:moveTo>
                    <a:pt x="446" y="1428"/>
                  </a:moveTo>
                  <a:lnTo>
                    <a:pt x="492" y="1425"/>
                  </a:lnTo>
                  <a:lnTo>
                    <a:pt x="536" y="1414"/>
                  </a:lnTo>
                  <a:lnTo>
                    <a:pt x="579" y="1396"/>
                  </a:lnTo>
                  <a:lnTo>
                    <a:pt x="621" y="1373"/>
                  </a:lnTo>
                  <a:lnTo>
                    <a:pt x="659" y="1342"/>
                  </a:lnTo>
                  <a:lnTo>
                    <a:pt x="696" y="1307"/>
                  </a:lnTo>
                  <a:lnTo>
                    <a:pt x="731" y="1265"/>
                  </a:lnTo>
                  <a:lnTo>
                    <a:pt x="761" y="1219"/>
                  </a:lnTo>
                  <a:lnTo>
                    <a:pt x="791" y="1170"/>
                  </a:lnTo>
                  <a:lnTo>
                    <a:pt x="817" y="1114"/>
                  </a:lnTo>
                  <a:lnTo>
                    <a:pt x="840" y="1056"/>
                  </a:lnTo>
                  <a:lnTo>
                    <a:pt x="858" y="992"/>
                  </a:lnTo>
                  <a:lnTo>
                    <a:pt x="873" y="928"/>
                  </a:lnTo>
                  <a:lnTo>
                    <a:pt x="884" y="858"/>
                  </a:lnTo>
                  <a:lnTo>
                    <a:pt x="890" y="787"/>
                  </a:lnTo>
                  <a:lnTo>
                    <a:pt x="893" y="715"/>
                  </a:lnTo>
                  <a:lnTo>
                    <a:pt x="890" y="641"/>
                  </a:lnTo>
                  <a:lnTo>
                    <a:pt x="884" y="570"/>
                  </a:lnTo>
                  <a:lnTo>
                    <a:pt x="873" y="502"/>
                  </a:lnTo>
                  <a:lnTo>
                    <a:pt x="858" y="436"/>
                  </a:lnTo>
                  <a:lnTo>
                    <a:pt x="840" y="375"/>
                  </a:lnTo>
                  <a:lnTo>
                    <a:pt x="817" y="314"/>
                  </a:lnTo>
                  <a:lnTo>
                    <a:pt x="791" y="261"/>
                  </a:lnTo>
                  <a:lnTo>
                    <a:pt x="761" y="210"/>
                  </a:lnTo>
                  <a:lnTo>
                    <a:pt x="731" y="163"/>
                  </a:lnTo>
                  <a:lnTo>
                    <a:pt x="696" y="122"/>
                  </a:lnTo>
                  <a:lnTo>
                    <a:pt x="659" y="86"/>
                  </a:lnTo>
                  <a:lnTo>
                    <a:pt x="621" y="56"/>
                  </a:lnTo>
                  <a:lnTo>
                    <a:pt x="579" y="33"/>
                  </a:lnTo>
                  <a:lnTo>
                    <a:pt x="536" y="14"/>
                  </a:lnTo>
                  <a:lnTo>
                    <a:pt x="492" y="3"/>
                  </a:lnTo>
                  <a:lnTo>
                    <a:pt x="446" y="0"/>
                  </a:lnTo>
                  <a:lnTo>
                    <a:pt x="400" y="3"/>
                  </a:lnTo>
                  <a:lnTo>
                    <a:pt x="356" y="14"/>
                  </a:lnTo>
                  <a:lnTo>
                    <a:pt x="313" y="33"/>
                  </a:lnTo>
                  <a:lnTo>
                    <a:pt x="273" y="56"/>
                  </a:lnTo>
                  <a:lnTo>
                    <a:pt x="233" y="86"/>
                  </a:lnTo>
                  <a:lnTo>
                    <a:pt x="196" y="122"/>
                  </a:lnTo>
                  <a:lnTo>
                    <a:pt x="163" y="163"/>
                  </a:lnTo>
                  <a:lnTo>
                    <a:pt x="131" y="210"/>
                  </a:lnTo>
                  <a:lnTo>
                    <a:pt x="101" y="261"/>
                  </a:lnTo>
                  <a:lnTo>
                    <a:pt x="77" y="314"/>
                  </a:lnTo>
                  <a:lnTo>
                    <a:pt x="54" y="375"/>
                  </a:lnTo>
                  <a:lnTo>
                    <a:pt x="36" y="436"/>
                  </a:lnTo>
                  <a:lnTo>
                    <a:pt x="20" y="502"/>
                  </a:lnTo>
                  <a:lnTo>
                    <a:pt x="10" y="570"/>
                  </a:lnTo>
                  <a:lnTo>
                    <a:pt x="2" y="641"/>
                  </a:lnTo>
                  <a:lnTo>
                    <a:pt x="0" y="715"/>
                  </a:lnTo>
                  <a:lnTo>
                    <a:pt x="2" y="787"/>
                  </a:lnTo>
                  <a:lnTo>
                    <a:pt x="10" y="858"/>
                  </a:lnTo>
                  <a:lnTo>
                    <a:pt x="20" y="928"/>
                  </a:lnTo>
                  <a:lnTo>
                    <a:pt x="36" y="992"/>
                  </a:lnTo>
                  <a:lnTo>
                    <a:pt x="54" y="1056"/>
                  </a:lnTo>
                  <a:lnTo>
                    <a:pt x="77" y="1114"/>
                  </a:lnTo>
                  <a:lnTo>
                    <a:pt x="101" y="1170"/>
                  </a:lnTo>
                  <a:lnTo>
                    <a:pt x="131" y="1219"/>
                  </a:lnTo>
                  <a:lnTo>
                    <a:pt x="163" y="1265"/>
                  </a:lnTo>
                  <a:lnTo>
                    <a:pt x="196" y="1307"/>
                  </a:lnTo>
                  <a:lnTo>
                    <a:pt x="233" y="1342"/>
                  </a:lnTo>
                  <a:lnTo>
                    <a:pt x="273" y="1373"/>
                  </a:lnTo>
                  <a:lnTo>
                    <a:pt x="313" y="1396"/>
                  </a:lnTo>
                  <a:lnTo>
                    <a:pt x="356" y="1414"/>
                  </a:lnTo>
                  <a:lnTo>
                    <a:pt x="400" y="1425"/>
                  </a:lnTo>
                  <a:lnTo>
                    <a:pt x="446" y="1428"/>
                  </a:lnTo>
                  <a:close/>
                </a:path>
              </a:pathLst>
            </a:custGeom>
            <a:solidFill>
              <a:srgbClr val="E2EDE2"/>
            </a:solidFill>
            <a:ln w="9525">
              <a:noFill/>
              <a:round/>
              <a:headEnd/>
              <a:tailEnd/>
            </a:ln>
          </p:spPr>
          <p:txBody>
            <a:bodyPr/>
            <a:lstStyle/>
            <a:p>
              <a:endParaRPr lang="fr-FR"/>
            </a:p>
          </p:txBody>
        </p:sp>
        <p:sp>
          <p:nvSpPr>
            <p:cNvPr id="11295" name="Freeform 24"/>
            <p:cNvSpPr>
              <a:spLocks/>
            </p:cNvSpPr>
            <p:nvPr/>
          </p:nvSpPr>
          <p:spPr bwMode="white">
            <a:xfrm>
              <a:off x="4413" y="1281"/>
              <a:ext cx="433" cy="694"/>
            </a:xfrm>
            <a:custGeom>
              <a:avLst/>
              <a:gdLst>
                <a:gd name="T0" fmla="*/ 59 w 866"/>
                <a:gd name="T1" fmla="*/ 174 h 1388"/>
                <a:gd name="T2" fmla="*/ 71 w 866"/>
                <a:gd name="T3" fmla="*/ 170 h 1388"/>
                <a:gd name="T4" fmla="*/ 80 w 866"/>
                <a:gd name="T5" fmla="*/ 164 h 1388"/>
                <a:gd name="T6" fmla="*/ 89 w 866"/>
                <a:gd name="T7" fmla="*/ 154 h 1388"/>
                <a:gd name="T8" fmla="*/ 96 w 866"/>
                <a:gd name="T9" fmla="*/ 142 h 1388"/>
                <a:gd name="T10" fmla="*/ 102 w 866"/>
                <a:gd name="T11" fmla="*/ 129 h 1388"/>
                <a:gd name="T12" fmla="*/ 106 w 866"/>
                <a:gd name="T13" fmla="*/ 112 h 1388"/>
                <a:gd name="T14" fmla="*/ 108 w 866"/>
                <a:gd name="T15" fmla="*/ 95 h 1388"/>
                <a:gd name="T16" fmla="*/ 108 w 866"/>
                <a:gd name="T17" fmla="*/ 78 h 1388"/>
                <a:gd name="T18" fmla="*/ 106 w 866"/>
                <a:gd name="T19" fmla="*/ 61 h 1388"/>
                <a:gd name="T20" fmla="*/ 102 w 866"/>
                <a:gd name="T21" fmla="*/ 45 h 1388"/>
                <a:gd name="T22" fmla="*/ 96 w 866"/>
                <a:gd name="T23" fmla="*/ 31 h 1388"/>
                <a:gd name="T24" fmla="*/ 89 w 866"/>
                <a:gd name="T25" fmla="*/ 20 h 1388"/>
                <a:gd name="T26" fmla="*/ 80 w 866"/>
                <a:gd name="T27" fmla="*/ 11 h 1388"/>
                <a:gd name="T28" fmla="*/ 71 w 866"/>
                <a:gd name="T29" fmla="*/ 3 h 1388"/>
                <a:gd name="T30" fmla="*/ 59 w 866"/>
                <a:gd name="T31" fmla="*/ 1 h 1388"/>
                <a:gd name="T32" fmla="*/ 49 w 866"/>
                <a:gd name="T33" fmla="*/ 1 h 1388"/>
                <a:gd name="T34" fmla="*/ 38 w 866"/>
                <a:gd name="T35" fmla="*/ 3 h 1388"/>
                <a:gd name="T36" fmla="*/ 28 w 866"/>
                <a:gd name="T37" fmla="*/ 11 h 1388"/>
                <a:gd name="T38" fmla="*/ 20 w 866"/>
                <a:gd name="T39" fmla="*/ 20 h 1388"/>
                <a:gd name="T40" fmla="*/ 13 w 866"/>
                <a:gd name="T41" fmla="*/ 31 h 1388"/>
                <a:gd name="T42" fmla="*/ 7 w 866"/>
                <a:gd name="T43" fmla="*/ 45 h 1388"/>
                <a:gd name="T44" fmla="*/ 3 w 866"/>
                <a:gd name="T45" fmla="*/ 61 h 1388"/>
                <a:gd name="T46" fmla="*/ 1 w 866"/>
                <a:gd name="T47" fmla="*/ 78 h 1388"/>
                <a:gd name="T48" fmla="*/ 1 w 866"/>
                <a:gd name="T49" fmla="*/ 95 h 1388"/>
                <a:gd name="T50" fmla="*/ 3 w 866"/>
                <a:gd name="T51" fmla="*/ 112 h 1388"/>
                <a:gd name="T52" fmla="*/ 7 w 866"/>
                <a:gd name="T53" fmla="*/ 129 h 1388"/>
                <a:gd name="T54" fmla="*/ 13 w 866"/>
                <a:gd name="T55" fmla="*/ 142 h 1388"/>
                <a:gd name="T56" fmla="*/ 20 w 866"/>
                <a:gd name="T57" fmla="*/ 154 h 1388"/>
                <a:gd name="T58" fmla="*/ 28 w 866"/>
                <a:gd name="T59" fmla="*/ 164 h 1388"/>
                <a:gd name="T60" fmla="*/ 38 w 866"/>
                <a:gd name="T61" fmla="*/ 170 h 1388"/>
                <a:gd name="T62" fmla="*/ 49 w 866"/>
                <a:gd name="T63" fmla="*/ 174 h 1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66"/>
                <a:gd name="T97" fmla="*/ 0 h 1388"/>
                <a:gd name="T98" fmla="*/ 866 w 866"/>
                <a:gd name="T99" fmla="*/ 1388 h 1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66" h="1388">
                  <a:moveTo>
                    <a:pt x="433" y="1388"/>
                  </a:moveTo>
                  <a:lnTo>
                    <a:pt x="477" y="1385"/>
                  </a:lnTo>
                  <a:lnTo>
                    <a:pt x="520" y="1374"/>
                  </a:lnTo>
                  <a:lnTo>
                    <a:pt x="562" y="1358"/>
                  </a:lnTo>
                  <a:lnTo>
                    <a:pt x="601" y="1334"/>
                  </a:lnTo>
                  <a:lnTo>
                    <a:pt x="640" y="1305"/>
                  </a:lnTo>
                  <a:lnTo>
                    <a:pt x="677" y="1270"/>
                  </a:lnTo>
                  <a:lnTo>
                    <a:pt x="709" y="1230"/>
                  </a:lnTo>
                  <a:lnTo>
                    <a:pt x="739" y="1185"/>
                  </a:lnTo>
                  <a:lnTo>
                    <a:pt x="768" y="1136"/>
                  </a:lnTo>
                  <a:lnTo>
                    <a:pt x="793" y="1082"/>
                  </a:lnTo>
                  <a:lnTo>
                    <a:pt x="814" y="1025"/>
                  </a:lnTo>
                  <a:lnTo>
                    <a:pt x="833" y="965"/>
                  </a:lnTo>
                  <a:lnTo>
                    <a:pt x="846" y="901"/>
                  </a:lnTo>
                  <a:lnTo>
                    <a:pt x="857" y="835"/>
                  </a:lnTo>
                  <a:lnTo>
                    <a:pt x="865" y="766"/>
                  </a:lnTo>
                  <a:lnTo>
                    <a:pt x="866" y="695"/>
                  </a:lnTo>
                  <a:lnTo>
                    <a:pt x="865" y="624"/>
                  </a:lnTo>
                  <a:lnTo>
                    <a:pt x="857" y="555"/>
                  </a:lnTo>
                  <a:lnTo>
                    <a:pt x="846" y="489"/>
                  </a:lnTo>
                  <a:lnTo>
                    <a:pt x="833" y="424"/>
                  </a:lnTo>
                  <a:lnTo>
                    <a:pt x="814" y="364"/>
                  </a:lnTo>
                  <a:lnTo>
                    <a:pt x="793" y="307"/>
                  </a:lnTo>
                  <a:lnTo>
                    <a:pt x="768" y="253"/>
                  </a:lnTo>
                  <a:lnTo>
                    <a:pt x="739" y="204"/>
                  </a:lnTo>
                  <a:lnTo>
                    <a:pt x="709" y="159"/>
                  </a:lnTo>
                  <a:lnTo>
                    <a:pt x="677" y="119"/>
                  </a:lnTo>
                  <a:lnTo>
                    <a:pt x="640" y="83"/>
                  </a:lnTo>
                  <a:lnTo>
                    <a:pt x="601" y="54"/>
                  </a:lnTo>
                  <a:lnTo>
                    <a:pt x="562" y="31"/>
                  </a:lnTo>
                  <a:lnTo>
                    <a:pt x="520" y="14"/>
                  </a:lnTo>
                  <a:lnTo>
                    <a:pt x="477" y="3"/>
                  </a:lnTo>
                  <a:lnTo>
                    <a:pt x="433" y="0"/>
                  </a:lnTo>
                  <a:lnTo>
                    <a:pt x="389" y="3"/>
                  </a:lnTo>
                  <a:lnTo>
                    <a:pt x="346" y="14"/>
                  </a:lnTo>
                  <a:lnTo>
                    <a:pt x="304" y="31"/>
                  </a:lnTo>
                  <a:lnTo>
                    <a:pt x="265" y="54"/>
                  </a:lnTo>
                  <a:lnTo>
                    <a:pt x="226" y="83"/>
                  </a:lnTo>
                  <a:lnTo>
                    <a:pt x="191" y="119"/>
                  </a:lnTo>
                  <a:lnTo>
                    <a:pt x="157" y="159"/>
                  </a:lnTo>
                  <a:lnTo>
                    <a:pt x="127" y="204"/>
                  </a:lnTo>
                  <a:lnTo>
                    <a:pt x="99" y="253"/>
                  </a:lnTo>
                  <a:lnTo>
                    <a:pt x="73" y="307"/>
                  </a:lnTo>
                  <a:lnTo>
                    <a:pt x="52" y="364"/>
                  </a:lnTo>
                  <a:lnTo>
                    <a:pt x="33" y="424"/>
                  </a:lnTo>
                  <a:lnTo>
                    <a:pt x="19" y="489"/>
                  </a:lnTo>
                  <a:lnTo>
                    <a:pt x="9" y="555"/>
                  </a:lnTo>
                  <a:lnTo>
                    <a:pt x="1" y="624"/>
                  </a:lnTo>
                  <a:lnTo>
                    <a:pt x="0" y="695"/>
                  </a:lnTo>
                  <a:lnTo>
                    <a:pt x="1" y="766"/>
                  </a:lnTo>
                  <a:lnTo>
                    <a:pt x="9" y="835"/>
                  </a:lnTo>
                  <a:lnTo>
                    <a:pt x="19" y="901"/>
                  </a:lnTo>
                  <a:lnTo>
                    <a:pt x="33" y="965"/>
                  </a:lnTo>
                  <a:lnTo>
                    <a:pt x="52" y="1025"/>
                  </a:lnTo>
                  <a:lnTo>
                    <a:pt x="73" y="1082"/>
                  </a:lnTo>
                  <a:lnTo>
                    <a:pt x="99" y="1136"/>
                  </a:lnTo>
                  <a:lnTo>
                    <a:pt x="127" y="1185"/>
                  </a:lnTo>
                  <a:lnTo>
                    <a:pt x="157" y="1230"/>
                  </a:lnTo>
                  <a:lnTo>
                    <a:pt x="191" y="1270"/>
                  </a:lnTo>
                  <a:lnTo>
                    <a:pt x="226" y="1305"/>
                  </a:lnTo>
                  <a:lnTo>
                    <a:pt x="265" y="1334"/>
                  </a:lnTo>
                  <a:lnTo>
                    <a:pt x="304" y="1358"/>
                  </a:lnTo>
                  <a:lnTo>
                    <a:pt x="346" y="1374"/>
                  </a:lnTo>
                  <a:lnTo>
                    <a:pt x="389" y="1385"/>
                  </a:lnTo>
                  <a:lnTo>
                    <a:pt x="433" y="1388"/>
                  </a:lnTo>
                  <a:close/>
                </a:path>
              </a:pathLst>
            </a:custGeom>
            <a:solidFill>
              <a:srgbClr val="E5EFE5"/>
            </a:solidFill>
            <a:ln w="9525">
              <a:noFill/>
              <a:round/>
              <a:headEnd/>
              <a:tailEnd/>
            </a:ln>
          </p:spPr>
          <p:txBody>
            <a:bodyPr/>
            <a:lstStyle/>
            <a:p>
              <a:endParaRPr lang="fr-FR"/>
            </a:p>
          </p:txBody>
        </p:sp>
        <p:sp>
          <p:nvSpPr>
            <p:cNvPr id="11296" name="Freeform 25"/>
            <p:cNvSpPr>
              <a:spLocks/>
            </p:cNvSpPr>
            <p:nvPr/>
          </p:nvSpPr>
          <p:spPr bwMode="white">
            <a:xfrm>
              <a:off x="4420" y="1291"/>
              <a:ext cx="420" cy="673"/>
            </a:xfrm>
            <a:custGeom>
              <a:avLst/>
              <a:gdLst>
                <a:gd name="T0" fmla="*/ 57 w 841"/>
                <a:gd name="T1" fmla="*/ 168 h 1345"/>
                <a:gd name="T2" fmla="*/ 68 w 841"/>
                <a:gd name="T3" fmla="*/ 165 h 1345"/>
                <a:gd name="T4" fmla="*/ 77 w 841"/>
                <a:gd name="T5" fmla="*/ 158 h 1345"/>
                <a:gd name="T6" fmla="*/ 86 w 841"/>
                <a:gd name="T7" fmla="*/ 149 h 1345"/>
                <a:gd name="T8" fmla="*/ 93 w 841"/>
                <a:gd name="T9" fmla="*/ 138 h 1345"/>
                <a:gd name="T10" fmla="*/ 98 w 841"/>
                <a:gd name="T11" fmla="*/ 125 h 1345"/>
                <a:gd name="T12" fmla="*/ 102 w 841"/>
                <a:gd name="T13" fmla="*/ 110 h 1345"/>
                <a:gd name="T14" fmla="*/ 105 w 841"/>
                <a:gd name="T15" fmla="*/ 93 h 1345"/>
                <a:gd name="T16" fmla="*/ 105 w 841"/>
                <a:gd name="T17" fmla="*/ 76 h 1345"/>
                <a:gd name="T18" fmla="*/ 102 w 841"/>
                <a:gd name="T19" fmla="*/ 60 h 1345"/>
                <a:gd name="T20" fmla="*/ 98 w 841"/>
                <a:gd name="T21" fmla="*/ 44 h 1345"/>
                <a:gd name="T22" fmla="*/ 93 w 841"/>
                <a:gd name="T23" fmla="*/ 31 h 1345"/>
                <a:gd name="T24" fmla="*/ 86 w 841"/>
                <a:gd name="T25" fmla="*/ 20 h 1345"/>
                <a:gd name="T26" fmla="*/ 77 w 841"/>
                <a:gd name="T27" fmla="*/ 11 h 1345"/>
                <a:gd name="T28" fmla="*/ 68 w 841"/>
                <a:gd name="T29" fmla="*/ 4 h 1345"/>
                <a:gd name="T30" fmla="*/ 57 w 841"/>
                <a:gd name="T31" fmla="*/ 1 h 1345"/>
                <a:gd name="T32" fmla="*/ 47 w 841"/>
                <a:gd name="T33" fmla="*/ 1 h 1345"/>
                <a:gd name="T34" fmla="*/ 37 w 841"/>
                <a:gd name="T35" fmla="*/ 4 h 1345"/>
                <a:gd name="T36" fmla="*/ 27 w 841"/>
                <a:gd name="T37" fmla="*/ 11 h 1345"/>
                <a:gd name="T38" fmla="*/ 19 w 841"/>
                <a:gd name="T39" fmla="*/ 20 h 1345"/>
                <a:gd name="T40" fmla="*/ 12 w 841"/>
                <a:gd name="T41" fmla="*/ 31 h 1345"/>
                <a:gd name="T42" fmla="*/ 6 w 841"/>
                <a:gd name="T43" fmla="*/ 44 h 1345"/>
                <a:gd name="T44" fmla="*/ 2 w 841"/>
                <a:gd name="T45" fmla="*/ 60 h 1345"/>
                <a:gd name="T46" fmla="*/ 0 w 841"/>
                <a:gd name="T47" fmla="*/ 76 h 1345"/>
                <a:gd name="T48" fmla="*/ 0 w 841"/>
                <a:gd name="T49" fmla="*/ 93 h 1345"/>
                <a:gd name="T50" fmla="*/ 2 w 841"/>
                <a:gd name="T51" fmla="*/ 110 h 1345"/>
                <a:gd name="T52" fmla="*/ 6 w 841"/>
                <a:gd name="T53" fmla="*/ 125 h 1345"/>
                <a:gd name="T54" fmla="*/ 12 w 841"/>
                <a:gd name="T55" fmla="*/ 138 h 1345"/>
                <a:gd name="T56" fmla="*/ 19 w 841"/>
                <a:gd name="T57" fmla="*/ 149 h 1345"/>
                <a:gd name="T58" fmla="*/ 27 w 841"/>
                <a:gd name="T59" fmla="*/ 158 h 1345"/>
                <a:gd name="T60" fmla="*/ 37 w 841"/>
                <a:gd name="T61" fmla="*/ 165 h 1345"/>
                <a:gd name="T62" fmla="*/ 47 w 841"/>
                <a:gd name="T63" fmla="*/ 168 h 13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1"/>
                <a:gd name="T97" fmla="*/ 0 h 1345"/>
                <a:gd name="T98" fmla="*/ 841 w 841"/>
                <a:gd name="T99" fmla="*/ 1345 h 13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1" h="1345">
                  <a:moveTo>
                    <a:pt x="420" y="1345"/>
                  </a:moveTo>
                  <a:lnTo>
                    <a:pt x="463" y="1342"/>
                  </a:lnTo>
                  <a:lnTo>
                    <a:pt x="504" y="1331"/>
                  </a:lnTo>
                  <a:lnTo>
                    <a:pt x="546" y="1314"/>
                  </a:lnTo>
                  <a:lnTo>
                    <a:pt x="584" y="1292"/>
                  </a:lnTo>
                  <a:lnTo>
                    <a:pt x="621" y="1263"/>
                  </a:lnTo>
                  <a:lnTo>
                    <a:pt x="656" y="1231"/>
                  </a:lnTo>
                  <a:lnTo>
                    <a:pt x="688" y="1192"/>
                  </a:lnTo>
                  <a:lnTo>
                    <a:pt x="719" y="1148"/>
                  </a:lnTo>
                  <a:lnTo>
                    <a:pt x="745" y="1100"/>
                  </a:lnTo>
                  <a:lnTo>
                    <a:pt x="769" y="1049"/>
                  </a:lnTo>
                  <a:lnTo>
                    <a:pt x="791" y="993"/>
                  </a:lnTo>
                  <a:lnTo>
                    <a:pt x="807" y="935"/>
                  </a:lnTo>
                  <a:lnTo>
                    <a:pt x="823" y="873"/>
                  </a:lnTo>
                  <a:lnTo>
                    <a:pt x="832" y="809"/>
                  </a:lnTo>
                  <a:lnTo>
                    <a:pt x="840" y="742"/>
                  </a:lnTo>
                  <a:lnTo>
                    <a:pt x="841" y="673"/>
                  </a:lnTo>
                  <a:lnTo>
                    <a:pt x="840" y="604"/>
                  </a:lnTo>
                  <a:lnTo>
                    <a:pt x="832" y="537"/>
                  </a:lnTo>
                  <a:lnTo>
                    <a:pt x="823" y="473"/>
                  </a:lnTo>
                  <a:lnTo>
                    <a:pt x="807" y="411"/>
                  </a:lnTo>
                  <a:lnTo>
                    <a:pt x="791" y="351"/>
                  </a:lnTo>
                  <a:lnTo>
                    <a:pt x="769" y="296"/>
                  </a:lnTo>
                  <a:lnTo>
                    <a:pt x="745" y="245"/>
                  </a:lnTo>
                  <a:lnTo>
                    <a:pt x="719" y="197"/>
                  </a:lnTo>
                  <a:lnTo>
                    <a:pt x="688" y="154"/>
                  </a:lnTo>
                  <a:lnTo>
                    <a:pt x="656" y="114"/>
                  </a:lnTo>
                  <a:lnTo>
                    <a:pt x="621" y="81"/>
                  </a:lnTo>
                  <a:lnTo>
                    <a:pt x="584" y="52"/>
                  </a:lnTo>
                  <a:lnTo>
                    <a:pt x="546" y="31"/>
                  </a:lnTo>
                  <a:lnTo>
                    <a:pt x="504" y="14"/>
                  </a:lnTo>
                  <a:lnTo>
                    <a:pt x="463" y="3"/>
                  </a:lnTo>
                  <a:lnTo>
                    <a:pt x="420" y="0"/>
                  </a:lnTo>
                  <a:lnTo>
                    <a:pt x="377" y="3"/>
                  </a:lnTo>
                  <a:lnTo>
                    <a:pt x="336" y="14"/>
                  </a:lnTo>
                  <a:lnTo>
                    <a:pt x="296" y="31"/>
                  </a:lnTo>
                  <a:lnTo>
                    <a:pt x="256" y="52"/>
                  </a:lnTo>
                  <a:lnTo>
                    <a:pt x="221" y="81"/>
                  </a:lnTo>
                  <a:lnTo>
                    <a:pt x="186" y="114"/>
                  </a:lnTo>
                  <a:lnTo>
                    <a:pt x="154" y="154"/>
                  </a:lnTo>
                  <a:lnTo>
                    <a:pt x="123" y="197"/>
                  </a:lnTo>
                  <a:lnTo>
                    <a:pt x="97" y="245"/>
                  </a:lnTo>
                  <a:lnTo>
                    <a:pt x="72" y="296"/>
                  </a:lnTo>
                  <a:lnTo>
                    <a:pt x="51" y="351"/>
                  </a:lnTo>
                  <a:lnTo>
                    <a:pt x="34" y="411"/>
                  </a:lnTo>
                  <a:lnTo>
                    <a:pt x="19" y="473"/>
                  </a:lnTo>
                  <a:lnTo>
                    <a:pt x="10" y="537"/>
                  </a:lnTo>
                  <a:lnTo>
                    <a:pt x="2" y="604"/>
                  </a:lnTo>
                  <a:lnTo>
                    <a:pt x="0" y="673"/>
                  </a:lnTo>
                  <a:lnTo>
                    <a:pt x="2" y="742"/>
                  </a:lnTo>
                  <a:lnTo>
                    <a:pt x="10" y="809"/>
                  </a:lnTo>
                  <a:lnTo>
                    <a:pt x="19" y="873"/>
                  </a:lnTo>
                  <a:lnTo>
                    <a:pt x="34" y="935"/>
                  </a:lnTo>
                  <a:lnTo>
                    <a:pt x="51" y="993"/>
                  </a:lnTo>
                  <a:lnTo>
                    <a:pt x="72" y="1049"/>
                  </a:lnTo>
                  <a:lnTo>
                    <a:pt x="97" y="1100"/>
                  </a:lnTo>
                  <a:lnTo>
                    <a:pt x="123" y="1148"/>
                  </a:lnTo>
                  <a:lnTo>
                    <a:pt x="154" y="1192"/>
                  </a:lnTo>
                  <a:lnTo>
                    <a:pt x="186" y="1231"/>
                  </a:lnTo>
                  <a:lnTo>
                    <a:pt x="221" y="1263"/>
                  </a:lnTo>
                  <a:lnTo>
                    <a:pt x="256" y="1292"/>
                  </a:lnTo>
                  <a:lnTo>
                    <a:pt x="296" y="1314"/>
                  </a:lnTo>
                  <a:lnTo>
                    <a:pt x="336" y="1331"/>
                  </a:lnTo>
                  <a:lnTo>
                    <a:pt x="377" y="1342"/>
                  </a:lnTo>
                  <a:lnTo>
                    <a:pt x="420" y="1345"/>
                  </a:lnTo>
                  <a:close/>
                </a:path>
              </a:pathLst>
            </a:custGeom>
            <a:solidFill>
              <a:srgbClr val="EDF4ED"/>
            </a:solidFill>
            <a:ln w="9525">
              <a:noFill/>
              <a:round/>
              <a:headEnd/>
              <a:tailEnd/>
            </a:ln>
          </p:spPr>
          <p:txBody>
            <a:bodyPr/>
            <a:lstStyle/>
            <a:p>
              <a:endParaRPr lang="fr-FR"/>
            </a:p>
          </p:txBody>
        </p:sp>
        <p:sp>
          <p:nvSpPr>
            <p:cNvPr id="11297" name="Freeform 26"/>
            <p:cNvSpPr>
              <a:spLocks/>
            </p:cNvSpPr>
            <p:nvPr/>
          </p:nvSpPr>
          <p:spPr bwMode="white">
            <a:xfrm>
              <a:off x="4426" y="1301"/>
              <a:ext cx="407" cy="653"/>
            </a:xfrm>
            <a:custGeom>
              <a:avLst/>
              <a:gdLst>
                <a:gd name="T0" fmla="*/ 56 w 814"/>
                <a:gd name="T1" fmla="*/ 163 h 1305"/>
                <a:gd name="T2" fmla="*/ 66 w 814"/>
                <a:gd name="T3" fmla="*/ 160 h 1305"/>
                <a:gd name="T4" fmla="*/ 76 w 814"/>
                <a:gd name="T5" fmla="*/ 154 h 1305"/>
                <a:gd name="T6" fmla="*/ 84 w 814"/>
                <a:gd name="T7" fmla="*/ 145 h 1305"/>
                <a:gd name="T8" fmla="*/ 91 w 814"/>
                <a:gd name="T9" fmla="*/ 134 h 1305"/>
                <a:gd name="T10" fmla="*/ 96 w 814"/>
                <a:gd name="T11" fmla="*/ 121 h 1305"/>
                <a:gd name="T12" fmla="*/ 100 w 814"/>
                <a:gd name="T13" fmla="*/ 106 h 1305"/>
                <a:gd name="T14" fmla="*/ 102 w 814"/>
                <a:gd name="T15" fmla="*/ 90 h 1305"/>
                <a:gd name="T16" fmla="*/ 102 w 814"/>
                <a:gd name="T17" fmla="*/ 74 h 1305"/>
                <a:gd name="T18" fmla="*/ 100 w 814"/>
                <a:gd name="T19" fmla="*/ 58 h 1305"/>
                <a:gd name="T20" fmla="*/ 96 w 814"/>
                <a:gd name="T21" fmla="*/ 43 h 1305"/>
                <a:gd name="T22" fmla="*/ 91 w 814"/>
                <a:gd name="T23" fmla="*/ 30 h 1305"/>
                <a:gd name="T24" fmla="*/ 84 w 814"/>
                <a:gd name="T25" fmla="*/ 19 h 1305"/>
                <a:gd name="T26" fmla="*/ 76 w 814"/>
                <a:gd name="T27" fmla="*/ 10 h 1305"/>
                <a:gd name="T28" fmla="*/ 66 w 814"/>
                <a:gd name="T29" fmla="*/ 4 h 1305"/>
                <a:gd name="T30" fmla="*/ 56 w 814"/>
                <a:gd name="T31" fmla="*/ 1 h 1305"/>
                <a:gd name="T32" fmla="*/ 46 w 814"/>
                <a:gd name="T33" fmla="*/ 1 h 1305"/>
                <a:gd name="T34" fmla="*/ 36 w 814"/>
                <a:gd name="T35" fmla="*/ 4 h 1305"/>
                <a:gd name="T36" fmla="*/ 26 w 814"/>
                <a:gd name="T37" fmla="*/ 10 h 1305"/>
                <a:gd name="T38" fmla="*/ 19 w 814"/>
                <a:gd name="T39" fmla="*/ 19 h 1305"/>
                <a:gd name="T40" fmla="*/ 12 w 814"/>
                <a:gd name="T41" fmla="*/ 30 h 1305"/>
                <a:gd name="T42" fmla="*/ 6 w 814"/>
                <a:gd name="T43" fmla="*/ 43 h 1305"/>
                <a:gd name="T44" fmla="*/ 3 w 814"/>
                <a:gd name="T45" fmla="*/ 58 h 1305"/>
                <a:gd name="T46" fmla="*/ 1 w 814"/>
                <a:gd name="T47" fmla="*/ 74 h 1305"/>
                <a:gd name="T48" fmla="*/ 1 w 814"/>
                <a:gd name="T49" fmla="*/ 90 h 1305"/>
                <a:gd name="T50" fmla="*/ 3 w 814"/>
                <a:gd name="T51" fmla="*/ 106 h 1305"/>
                <a:gd name="T52" fmla="*/ 6 w 814"/>
                <a:gd name="T53" fmla="*/ 121 h 1305"/>
                <a:gd name="T54" fmla="*/ 12 w 814"/>
                <a:gd name="T55" fmla="*/ 134 h 1305"/>
                <a:gd name="T56" fmla="*/ 19 w 814"/>
                <a:gd name="T57" fmla="*/ 145 h 1305"/>
                <a:gd name="T58" fmla="*/ 26 w 814"/>
                <a:gd name="T59" fmla="*/ 154 h 1305"/>
                <a:gd name="T60" fmla="*/ 36 w 814"/>
                <a:gd name="T61" fmla="*/ 160 h 1305"/>
                <a:gd name="T62" fmla="*/ 46 w 814"/>
                <a:gd name="T63" fmla="*/ 163 h 13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14"/>
                <a:gd name="T97" fmla="*/ 0 h 1305"/>
                <a:gd name="T98" fmla="*/ 814 w 814"/>
                <a:gd name="T99" fmla="*/ 1305 h 130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14" h="1305">
                  <a:moveTo>
                    <a:pt x="407" y="1305"/>
                  </a:moveTo>
                  <a:lnTo>
                    <a:pt x="448" y="1302"/>
                  </a:lnTo>
                  <a:lnTo>
                    <a:pt x="490" y="1291"/>
                  </a:lnTo>
                  <a:lnTo>
                    <a:pt x="528" y="1275"/>
                  </a:lnTo>
                  <a:lnTo>
                    <a:pt x="566" y="1254"/>
                  </a:lnTo>
                  <a:lnTo>
                    <a:pt x="601" y="1226"/>
                  </a:lnTo>
                  <a:lnTo>
                    <a:pt x="635" y="1194"/>
                  </a:lnTo>
                  <a:lnTo>
                    <a:pt x="666" y="1155"/>
                  </a:lnTo>
                  <a:lnTo>
                    <a:pt x="695" y="1114"/>
                  </a:lnTo>
                  <a:lnTo>
                    <a:pt x="721" y="1067"/>
                  </a:lnTo>
                  <a:lnTo>
                    <a:pt x="745" y="1017"/>
                  </a:lnTo>
                  <a:lnTo>
                    <a:pt x="765" y="963"/>
                  </a:lnTo>
                  <a:lnTo>
                    <a:pt x="782" y="906"/>
                  </a:lnTo>
                  <a:lnTo>
                    <a:pt x="796" y="847"/>
                  </a:lnTo>
                  <a:lnTo>
                    <a:pt x="807" y="784"/>
                  </a:lnTo>
                  <a:lnTo>
                    <a:pt x="813" y="719"/>
                  </a:lnTo>
                  <a:lnTo>
                    <a:pt x="814" y="653"/>
                  </a:lnTo>
                  <a:lnTo>
                    <a:pt x="813" y="587"/>
                  </a:lnTo>
                  <a:lnTo>
                    <a:pt x="807" y="522"/>
                  </a:lnTo>
                  <a:lnTo>
                    <a:pt x="796" y="459"/>
                  </a:lnTo>
                  <a:lnTo>
                    <a:pt x="782" y="399"/>
                  </a:lnTo>
                  <a:lnTo>
                    <a:pt x="765" y="342"/>
                  </a:lnTo>
                  <a:lnTo>
                    <a:pt x="745" y="288"/>
                  </a:lnTo>
                  <a:lnTo>
                    <a:pt x="721" y="237"/>
                  </a:lnTo>
                  <a:lnTo>
                    <a:pt x="695" y="191"/>
                  </a:lnTo>
                  <a:lnTo>
                    <a:pt x="666" y="149"/>
                  </a:lnTo>
                  <a:lnTo>
                    <a:pt x="635" y="111"/>
                  </a:lnTo>
                  <a:lnTo>
                    <a:pt x="601" y="78"/>
                  </a:lnTo>
                  <a:lnTo>
                    <a:pt x="566" y="51"/>
                  </a:lnTo>
                  <a:lnTo>
                    <a:pt x="528" y="29"/>
                  </a:lnTo>
                  <a:lnTo>
                    <a:pt x="490" y="14"/>
                  </a:lnTo>
                  <a:lnTo>
                    <a:pt x="448" y="3"/>
                  </a:lnTo>
                  <a:lnTo>
                    <a:pt x="407" y="0"/>
                  </a:lnTo>
                  <a:lnTo>
                    <a:pt x="366" y="3"/>
                  </a:lnTo>
                  <a:lnTo>
                    <a:pt x="324" y="14"/>
                  </a:lnTo>
                  <a:lnTo>
                    <a:pt x="286" y="29"/>
                  </a:lnTo>
                  <a:lnTo>
                    <a:pt x="248" y="51"/>
                  </a:lnTo>
                  <a:lnTo>
                    <a:pt x="212" y="78"/>
                  </a:lnTo>
                  <a:lnTo>
                    <a:pt x="179" y="111"/>
                  </a:lnTo>
                  <a:lnTo>
                    <a:pt x="148" y="149"/>
                  </a:lnTo>
                  <a:lnTo>
                    <a:pt x="119" y="191"/>
                  </a:lnTo>
                  <a:lnTo>
                    <a:pt x="93" y="237"/>
                  </a:lnTo>
                  <a:lnTo>
                    <a:pt x="69" y="288"/>
                  </a:lnTo>
                  <a:lnTo>
                    <a:pt x="49" y="342"/>
                  </a:lnTo>
                  <a:lnTo>
                    <a:pt x="32" y="399"/>
                  </a:lnTo>
                  <a:lnTo>
                    <a:pt x="18" y="459"/>
                  </a:lnTo>
                  <a:lnTo>
                    <a:pt x="7" y="522"/>
                  </a:lnTo>
                  <a:lnTo>
                    <a:pt x="1" y="587"/>
                  </a:lnTo>
                  <a:lnTo>
                    <a:pt x="0" y="653"/>
                  </a:lnTo>
                  <a:lnTo>
                    <a:pt x="1" y="719"/>
                  </a:lnTo>
                  <a:lnTo>
                    <a:pt x="7" y="784"/>
                  </a:lnTo>
                  <a:lnTo>
                    <a:pt x="18" y="847"/>
                  </a:lnTo>
                  <a:lnTo>
                    <a:pt x="32" y="906"/>
                  </a:lnTo>
                  <a:lnTo>
                    <a:pt x="49" y="963"/>
                  </a:lnTo>
                  <a:lnTo>
                    <a:pt x="69" y="1017"/>
                  </a:lnTo>
                  <a:lnTo>
                    <a:pt x="93" y="1067"/>
                  </a:lnTo>
                  <a:lnTo>
                    <a:pt x="119" y="1114"/>
                  </a:lnTo>
                  <a:lnTo>
                    <a:pt x="148" y="1155"/>
                  </a:lnTo>
                  <a:lnTo>
                    <a:pt x="179" y="1194"/>
                  </a:lnTo>
                  <a:lnTo>
                    <a:pt x="212" y="1226"/>
                  </a:lnTo>
                  <a:lnTo>
                    <a:pt x="248" y="1254"/>
                  </a:lnTo>
                  <a:lnTo>
                    <a:pt x="286" y="1275"/>
                  </a:lnTo>
                  <a:lnTo>
                    <a:pt x="324" y="1291"/>
                  </a:lnTo>
                  <a:lnTo>
                    <a:pt x="366" y="1302"/>
                  </a:lnTo>
                  <a:lnTo>
                    <a:pt x="407" y="1305"/>
                  </a:lnTo>
                  <a:close/>
                </a:path>
              </a:pathLst>
            </a:custGeom>
            <a:solidFill>
              <a:srgbClr val="EFF7EF"/>
            </a:solidFill>
            <a:ln w="9525">
              <a:noFill/>
              <a:round/>
              <a:headEnd/>
              <a:tailEnd/>
            </a:ln>
          </p:spPr>
          <p:txBody>
            <a:bodyPr/>
            <a:lstStyle/>
            <a:p>
              <a:endParaRPr lang="fr-FR"/>
            </a:p>
          </p:txBody>
        </p:sp>
        <p:sp>
          <p:nvSpPr>
            <p:cNvPr id="11298" name="Freeform 27"/>
            <p:cNvSpPr>
              <a:spLocks/>
            </p:cNvSpPr>
            <p:nvPr/>
          </p:nvSpPr>
          <p:spPr bwMode="white">
            <a:xfrm>
              <a:off x="4433" y="1312"/>
              <a:ext cx="394" cy="632"/>
            </a:xfrm>
            <a:custGeom>
              <a:avLst/>
              <a:gdLst>
                <a:gd name="T0" fmla="*/ 54 w 789"/>
                <a:gd name="T1" fmla="*/ 158 h 1264"/>
                <a:gd name="T2" fmla="*/ 64 w 789"/>
                <a:gd name="T3" fmla="*/ 155 h 1264"/>
                <a:gd name="T4" fmla="*/ 72 w 789"/>
                <a:gd name="T5" fmla="*/ 149 h 1264"/>
                <a:gd name="T6" fmla="*/ 80 w 789"/>
                <a:gd name="T7" fmla="*/ 140 h 1264"/>
                <a:gd name="T8" fmla="*/ 87 w 789"/>
                <a:gd name="T9" fmla="*/ 130 h 1264"/>
                <a:gd name="T10" fmla="*/ 92 w 789"/>
                <a:gd name="T11" fmla="*/ 116 h 1264"/>
                <a:gd name="T12" fmla="*/ 96 w 789"/>
                <a:gd name="T13" fmla="*/ 102 h 1264"/>
                <a:gd name="T14" fmla="*/ 98 w 789"/>
                <a:gd name="T15" fmla="*/ 87 h 1264"/>
                <a:gd name="T16" fmla="*/ 98 w 789"/>
                <a:gd name="T17" fmla="*/ 71 h 1264"/>
                <a:gd name="T18" fmla="*/ 96 w 789"/>
                <a:gd name="T19" fmla="*/ 55 h 1264"/>
                <a:gd name="T20" fmla="*/ 92 w 789"/>
                <a:gd name="T21" fmla="*/ 41 h 1264"/>
                <a:gd name="T22" fmla="*/ 87 w 789"/>
                <a:gd name="T23" fmla="*/ 28 h 1264"/>
                <a:gd name="T24" fmla="*/ 80 w 789"/>
                <a:gd name="T25" fmla="*/ 18 h 1264"/>
                <a:gd name="T26" fmla="*/ 72 w 789"/>
                <a:gd name="T27" fmla="*/ 10 h 1264"/>
                <a:gd name="T28" fmla="*/ 64 w 789"/>
                <a:gd name="T29" fmla="*/ 3 h 1264"/>
                <a:gd name="T30" fmla="*/ 54 w 789"/>
                <a:gd name="T31" fmla="*/ 1 h 1264"/>
                <a:gd name="T32" fmla="*/ 44 w 789"/>
                <a:gd name="T33" fmla="*/ 1 h 1264"/>
                <a:gd name="T34" fmla="*/ 34 w 789"/>
                <a:gd name="T35" fmla="*/ 3 h 1264"/>
                <a:gd name="T36" fmla="*/ 25 w 789"/>
                <a:gd name="T37" fmla="*/ 10 h 1264"/>
                <a:gd name="T38" fmla="*/ 17 w 789"/>
                <a:gd name="T39" fmla="*/ 18 h 1264"/>
                <a:gd name="T40" fmla="*/ 11 w 789"/>
                <a:gd name="T41" fmla="*/ 28 h 1264"/>
                <a:gd name="T42" fmla="*/ 6 w 789"/>
                <a:gd name="T43" fmla="*/ 41 h 1264"/>
                <a:gd name="T44" fmla="*/ 2 w 789"/>
                <a:gd name="T45" fmla="*/ 55 h 1264"/>
                <a:gd name="T46" fmla="*/ 0 w 789"/>
                <a:gd name="T47" fmla="*/ 71 h 1264"/>
                <a:gd name="T48" fmla="*/ 0 w 789"/>
                <a:gd name="T49" fmla="*/ 87 h 1264"/>
                <a:gd name="T50" fmla="*/ 2 w 789"/>
                <a:gd name="T51" fmla="*/ 102 h 1264"/>
                <a:gd name="T52" fmla="*/ 6 w 789"/>
                <a:gd name="T53" fmla="*/ 116 h 1264"/>
                <a:gd name="T54" fmla="*/ 11 w 789"/>
                <a:gd name="T55" fmla="*/ 130 h 1264"/>
                <a:gd name="T56" fmla="*/ 17 w 789"/>
                <a:gd name="T57" fmla="*/ 140 h 1264"/>
                <a:gd name="T58" fmla="*/ 25 w 789"/>
                <a:gd name="T59" fmla="*/ 149 h 1264"/>
                <a:gd name="T60" fmla="*/ 34 w 789"/>
                <a:gd name="T61" fmla="*/ 155 h 1264"/>
                <a:gd name="T62" fmla="*/ 44 w 789"/>
                <a:gd name="T63" fmla="*/ 158 h 12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89"/>
                <a:gd name="T97" fmla="*/ 0 h 1264"/>
                <a:gd name="T98" fmla="*/ 789 w 789"/>
                <a:gd name="T99" fmla="*/ 1264 h 126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89" h="1264">
                  <a:moveTo>
                    <a:pt x="394" y="1264"/>
                  </a:moveTo>
                  <a:lnTo>
                    <a:pt x="434" y="1261"/>
                  </a:lnTo>
                  <a:lnTo>
                    <a:pt x="474" y="1251"/>
                  </a:lnTo>
                  <a:lnTo>
                    <a:pt x="512" y="1236"/>
                  </a:lnTo>
                  <a:lnTo>
                    <a:pt x="549" y="1214"/>
                  </a:lnTo>
                  <a:lnTo>
                    <a:pt x="582" y="1187"/>
                  </a:lnTo>
                  <a:lnTo>
                    <a:pt x="615" y="1156"/>
                  </a:lnTo>
                  <a:lnTo>
                    <a:pt x="645" y="1119"/>
                  </a:lnTo>
                  <a:lnTo>
                    <a:pt x="674" y="1079"/>
                  </a:lnTo>
                  <a:lnTo>
                    <a:pt x="699" y="1034"/>
                  </a:lnTo>
                  <a:lnTo>
                    <a:pt x="722" y="985"/>
                  </a:lnTo>
                  <a:lnTo>
                    <a:pt x="742" y="932"/>
                  </a:lnTo>
                  <a:lnTo>
                    <a:pt x="758" y="877"/>
                  </a:lnTo>
                  <a:lnTo>
                    <a:pt x="771" y="820"/>
                  </a:lnTo>
                  <a:lnTo>
                    <a:pt x="781" y="760"/>
                  </a:lnTo>
                  <a:lnTo>
                    <a:pt x="788" y="697"/>
                  </a:lnTo>
                  <a:lnTo>
                    <a:pt x="789" y="632"/>
                  </a:lnTo>
                  <a:lnTo>
                    <a:pt x="788" y="567"/>
                  </a:lnTo>
                  <a:lnTo>
                    <a:pt x="781" y="504"/>
                  </a:lnTo>
                  <a:lnTo>
                    <a:pt x="771" y="444"/>
                  </a:lnTo>
                  <a:lnTo>
                    <a:pt x="758" y="386"/>
                  </a:lnTo>
                  <a:lnTo>
                    <a:pt x="742" y="330"/>
                  </a:lnTo>
                  <a:lnTo>
                    <a:pt x="722" y="279"/>
                  </a:lnTo>
                  <a:lnTo>
                    <a:pt x="699" y="230"/>
                  </a:lnTo>
                  <a:lnTo>
                    <a:pt x="674" y="185"/>
                  </a:lnTo>
                  <a:lnTo>
                    <a:pt x="645" y="144"/>
                  </a:lnTo>
                  <a:lnTo>
                    <a:pt x="615" y="108"/>
                  </a:lnTo>
                  <a:lnTo>
                    <a:pt x="582" y="76"/>
                  </a:lnTo>
                  <a:lnTo>
                    <a:pt x="549" y="50"/>
                  </a:lnTo>
                  <a:lnTo>
                    <a:pt x="512" y="28"/>
                  </a:lnTo>
                  <a:lnTo>
                    <a:pt x="474" y="13"/>
                  </a:lnTo>
                  <a:lnTo>
                    <a:pt x="434" y="3"/>
                  </a:lnTo>
                  <a:lnTo>
                    <a:pt x="394" y="0"/>
                  </a:lnTo>
                  <a:lnTo>
                    <a:pt x="354" y="3"/>
                  </a:lnTo>
                  <a:lnTo>
                    <a:pt x="314" y="13"/>
                  </a:lnTo>
                  <a:lnTo>
                    <a:pt x="278" y="28"/>
                  </a:lnTo>
                  <a:lnTo>
                    <a:pt x="241" y="50"/>
                  </a:lnTo>
                  <a:lnTo>
                    <a:pt x="206" y="76"/>
                  </a:lnTo>
                  <a:lnTo>
                    <a:pt x="173" y="108"/>
                  </a:lnTo>
                  <a:lnTo>
                    <a:pt x="143" y="144"/>
                  </a:lnTo>
                  <a:lnTo>
                    <a:pt x="115" y="185"/>
                  </a:lnTo>
                  <a:lnTo>
                    <a:pt x="91" y="230"/>
                  </a:lnTo>
                  <a:lnTo>
                    <a:pt x="68" y="279"/>
                  </a:lnTo>
                  <a:lnTo>
                    <a:pt x="48" y="330"/>
                  </a:lnTo>
                  <a:lnTo>
                    <a:pt x="31" y="386"/>
                  </a:lnTo>
                  <a:lnTo>
                    <a:pt x="19" y="444"/>
                  </a:lnTo>
                  <a:lnTo>
                    <a:pt x="8" y="504"/>
                  </a:lnTo>
                  <a:lnTo>
                    <a:pt x="2" y="567"/>
                  </a:lnTo>
                  <a:lnTo>
                    <a:pt x="0" y="632"/>
                  </a:lnTo>
                  <a:lnTo>
                    <a:pt x="2" y="697"/>
                  </a:lnTo>
                  <a:lnTo>
                    <a:pt x="8" y="760"/>
                  </a:lnTo>
                  <a:lnTo>
                    <a:pt x="19" y="820"/>
                  </a:lnTo>
                  <a:lnTo>
                    <a:pt x="31" y="877"/>
                  </a:lnTo>
                  <a:lnTo>
                    <a:pt x="48" y="932"/>
                  </a:lnTo>
                  <a:lnTo>
                    <a:pt x="68" y="985"/>
                  </a:lnTo>
                  <a:lnTo>
                    <a:pt x="91" y="1034"/>
                  </a:lnTo>
                  <a:lnTo>
                    <a:pt x="115" y="1079"/>
                  </a:lnTo>
                  <a:lnTo>
                    <a:pt x="143" y="1119"/>
                  </a:lnTo>
                  <a:lnTo>
                    <a:pt x="173" y="1156"/>
                  </a:lnTo>
                  <a:lnTo>
                    <a:pt x="206" y="1187"/>
                  </a:lnTo>
                  <a:lnTo>
                    <a:pt x="241" y="1214"/>
                  </a:lnTo>
                  <a:lnTo>
                    <a:pt x="278" y="1236"/>
                  </a:lnTo>
                  <a:lnTo>
                    <a:pt x="314" y="1251"/>
                  </a:lnTo>
                  <a:lnTo>
                    <a:pt x="354" y="1261"/>
                  </a:lnTo>
                  <a:lnTo>
                    <a:pt x="394" y="1264"/>
                  </a:lnTo>
                  <a:close/>
                </a:path>
              </a:pathLst>
            </a:custGeom>
            <a:solidFill>
              <a:srgbClr val="F4F7F4"/>
            </a:solidFill>
            <a:ln w="9525">
              <a:noFill/>
              <a:round/>
              <a:headEnd/>
              <a:tailEnd/>
            </a:ln>
          </p:spPr>
          <p:txBody>
            <a:bodyPr/>
            <a:lstStyle/>
            <a:p>
              <a:endParaRPr lang="fr-FR"/>
            </a:p>
          </p:txBody>
        </p:sp>
        <p:sp>
          <p:nvSpPr>
            <p:cNvPr id="11299" name="Freeform 28"/>
            <p:cNvSpPr>
              <a:spLocks/>
            </p:cNvSpPr>
            <p:nvPr/>
          </p:nvSpPr>
          <p:spPr bwMode="white">
            <a:xfrm>
              <a:off x="4439" y="1322"/>
              <a:ext cx="381" cy="611"/>
            </a:xfrm>
            <a:custGeom>
              <a:avLst/>
              <a:gdLst>
                <a:gd name="T0" fmla="*/ 52 w 762"/>
                <a:gd name="T1" fmla="*/ 153 h 1222"/>
                <a:gd name="T2" fmla="*/ 61 w 762"/>
                <a:gd name="T3" fmla="*/ 150 h 1222"/>
                <a:gd name="T4" fmla="*/ 71 w 762"/>
                <a:gd name="T5" fmla="*/ 144 h 1222"/>
                <a:gd name="T6" fmla="*/ 79 w 762"/>
                <a:gd name="T7" fmla="*/ 136 h 1222"/>
                <a:gd name="T8" fmla="*/ 85 w 762"/>
                <a:gd name="T9" fmla="*/ 125 h 1222"/>
                <a:gd name="T10" fmla="*/ 90 w 762"/>
                <a:gd name="T11" fmla="*/ 112 h 1222"/>
                <a:gd name="T12" fmla="*/ 94 w 762"/>
                <a:gd name="T13" fmla="*/ 99 h 1222"/>
                <a:gd name="T14" fmla="*/ 95 w 762"/>
                <a:gd name="T15" fmla="*/ 84 h 1222"/>
                <a:gd name="T16" fmla="*/ 95 w 762"/>
                <a:gd name="T17" fmla="*/ 69 h 1222"/>
                <a:gd name="T18" fmla="*/ 94 w 762"/>
                <a:gd name="T19" fmla="*/ 53 h 1222"/>
                <a:gd name="T20" fmla="*/ 90 w 762"/>
                <a:gd name="T21" fmla="*/ 40 h 1222"/>
                <a:gd name="T22" fmla="*/ 85 w 762"/>
                <a:gd name="T23" fmla="*/ 28 h 1222"/>
                <a:gd name="T24" fmla="*/ 79 w 762"/>
                <a:gd name="T25" fmla="*/ 18 h 1222"/>
                <a:gd name="T26" fmla="*/ 71 w 762"/>
                <a:gd name="T27" fmla="*/ 10 h 1222"/>
                <a:gd name="T28" fmla="*/ 61 w 762"/>
                <a:gd name="T29" fmla="*/ 3 h 1222"/>
                <a:gd name="T30" fmla="*/ 52 w 762"/>
                <a:gd name="T31" fmla="*/ 1 h 1222"/>
                <a:gd name="T32" fmla="*/ 43 w 762"/>
                <a:gd name="T33" fmla="*/ 1 h 1222"/>
                <a:gd name="T34" fmla="*/ 34 w 762"/>
                <a:gd name="T35" fmla="*/ 3 h 1222"/>
                <a:gd name="T36" fmla="*/ 25 w 762"/>
                <a:gd name="T37" fmla="*/ 10 h 1222"/>
                <a:gd name="T38" fmla="*/ 18 w 762"/>
                <a:gd name="T39" fmla="*/ 18 h 1222"/>
                <a:gd name="T40" fmla="*/ 11 w 762"/>
                <a:gd name="T41" fmla="*/ 28 h 1222"/>
                <a:gd name="T42" fmla="*/ 6 w 762"/>
                <a:gd name="T43" fmla="*/ 40 h 1222"/>
                <a:gd name="T44" fmla="*/ 3 w 762"/>
                <a:gd name="T45" fmla="*/ 53 h 1222"/>
                <a:gd name="T46" fmla="*/ 1 w 762"/>
                <a:gd name="T47" fmla="*/ 69 h 1222"/>
                <a:gd name="T48" fmla="*/ 1 w 762"/>
                <a:gd name="T49" fmla="*/ 84 h 1222"/>
                <a:gd name="T50" fmla="*/ 3 w 762"/>
                <a:gd name="T51" fmla="*/ 99 h 1222"/>
                <a:gd name="T52" fmla="*/ 6 w 762"/>
                <a:gd name="T53" fmla="*/ 112 h 1222"/>
                <a:gd name="T54" fmla="*/ 11 w 762"/>
                <a:gd name="T55" fmla="*/ 125 h 1222"/>
                <a:gd name="T56" fmla="*/ 18 w 762"/>
                <a:gd name="T57" fmla="*/ 136 h 1222"/>
                <a:gd name="T58" fmla="*/ 25 w 762"/>
                <a:gd name="T59" fmla="*/ 144 h 1222"/>
                <a:gd name="T60" fmla="*/ 34 w 762"/>
                <a:gd name="T61" fmla="*/ 150 h 1222"/>
                <a:gd name="T62" fmla="*/ 43 w 762"/>
                <a:gd name="T63" fmla="*/ 153 h 12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62"/>
                <a:gd name="T97" fmla="*/ 0 h 1222"/>
                <a:gd name="T98" fmla="*/ 762 w 762"/>
                <a:gd name="T99" fmla="*/ 1222 h 12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62" h="1222">
                  <a:moveTo>
                    <a:pt x="381" y="1222"/>
                  </a:moveTo>
                  <a:lnTo>
                    <a:pt x="421" y="1219"/>
                  </a:lnTo>
                  <a:lnTo>
                    <a:pt x="458" y="1210"/>
                  </a:lnTo>
                  <a:lnTo>
                    <a:pt x="494" y="1194"/>
                  </a:lnTo>
                  <a:lnTo>
                    <a:pt x="530" y="1174"/>
                  </a:lnTo>
                  <a:lnTo>
                    <a:pt x="563" y="1148"/>
                  </a:lnTo>
                  <a:lnTo>
                    <a:pt x="594" y="1117"/>
                  </a:lnTo>
                  <a:lnTo>
                    <a:pt x="625" y="1083"/>
                  </a:lnTo>
                  <a:lnTo>
                    <a:pt x="651" y="1043"/>
                  </a:lnTo>
                  <a:lnTo>
                    <a:pt x="675" y="1000"/>
                  </a:lnTo>
                  <a:lnTo>
                    <a:pt x="698" y="954"/>
                  </a:lnTo>
                  <a:lnTo>
                    <a:pt x="716" y="903"/>
                  </a:lnTo>
                  <a:lnTo>
                    <a:pt x="733" y="849"/>
                  </a:lnTo>
                  <a:lnTo>
                    <a:pt x="745" y="794"/>
                  </a:lnTo>
                  <a:lnTo>
                    <a:pt x="755" y="735"/>
                  </a:lnTo>
                  <a:lnTo>
                    <a:pt x="761" y="675"/>
                  </a:lnTo>
                  <a:lnTo>
                    <a:pt x="762" y="612"/>
                  </a:lnTo>
                  <a:lnTo>
                    <a:pt x="761" y="549"/>
                  </a:lnTo>
                  <a:lnTo>
                    <a:pt x="755" y="489"/>
                  </a:lnTo>
                  <a:lnTo>
                    <a:pt x="745" y="430"/>
                  </a:lnTo>
                  <a:lnTo>
                    <a:pt x="733" y="375"/>
                  </a:lnTo>
                  <a:lnTo>
                    <a:pt x="716" y="321"/>
                  </a:lnTo>
                  <a:lnTo>
                    <a:pt x="698" y="270"/>
                  </a:lnTo>
                  <a:lnTo>
                    <a:pt x="675" y="224"/>
                  </a:lnTo>
                  <a:lnTo>
                    <a:pt x="651" y="179"/>
                  </a:lnTo>
                  <a:lnTo>
                    <a:pt x="625" y="141"/>
                  </a:lnTo>
                  <a:lnTo>
                    <a:pt x="594" y="105"/>
                  </a:lnTo>
                  <a:lnTo>
                    <a:pt x="563" y="74"/>
                  </a:lnTo>
                  <a:lnTo>
                    <a:pt x="530" y="48"/>
                  </a:lnTo>
                  <a:lnTo>
                    <a:pt x="494" y="28"/>
                  </a:lnTo>
                  <a:lnTo>
                    <a:pt x="458" y="13"/>
                  </a:lnTo>
                  <a:lnTo>
                    <a:pt x="421" y="3"/>
                  </a:lnTo>
                  <a:lnTo>
                    <a:pt x="381" y="0"/>
                  </a:lnTo>
                  <a:lnTo>
                    <a:pt x="343" y="3"/>
                  </a:lnTo>
                  <a:lnTo>
                    <a:pt x="304" y="13"/>
                  </a:lnTo>
                  <a:lnTo>
                    <a:pt x="268" y="28"/>
                  </a:lnTo>
                  <a:lnTo>
                    <a:pt x="232" y="48"/>
                  </a:lnTo>
                  <a:lnTo>
                    <a:pt x="200" y="74"/>
                  </a:lnTo>
                  <a:lnTo>
                    <a:pt x="168" y="105"/>
                  </a:lnTo>
                  <a:lnTo>
                    <a:pt x="139" y="141"/>
                  </a:lnTo>
                  <a:lnTo>
                    <a:pt x="111" y="179"/>
                  </a:lnTo>
                  <a:lnTo>
                    <a:pt x="87" y="224"/>
                  </a:lnTo>
                  <a:lnTo>
                    <a:pt x="66" y="270"/>
                  </a:lnTo>
                  <a:lnTo>
                    <a:pt x="46" y="321"/>
                  </a:lnTo>
                  <a:lnTo>
                    <a:pt x="30" y="375"/>
                  </a:lnTo>
                  <a:lnTo>
                    <a:pt x="17" y="430"/>
                  </a:lnTo>
                  <a:lnTo>
                    <a:pt x="7" y="489"/>
                  </a:lnTo>
                  <a:lnTo>
                    <a:pt x="1" y="549"/>
                  </a:lnTo>
                  <a:lnTo>
                    <a:pt x="0" y="612"/>
                  </a:lnTo>
                  <a:lnTo>
                    <a:pt x="1" y="675"/>
                  </a:lnTo>
                  <a:lnTo>
                    <a:pt x="7" y="735"/>
                  </a:lnTo>
                  <a:lnTo>
                    <a:pt x="17" y="794"/>
                  </a:lnTo>
                  <a:lnTo>
                    <a:pt x="30" y="849"/>
                  </a:lnTo>
                  <a:lnTo>
                    <a:pt x="46" y="903"/>
                  </a:lnTo>
                  <a:lnTo>
                    <a:pt x="66" y="954"/>
                  </a:lnTo>
                  <a:lnTo>
                    <a:pt x="87" y="1000"/>
                  </a:lnTo>
                  <a:lnTo>
                    <a:pt x="111" y="1043"/>
                  </a:lnTo>
                  <a:lnTo>
                    <a:pt x="139" y="1083"/>
                  </a:lnTo>
                  <a:lnTo>
                    <a:pt x="168" y="1117"/>
                  </a:lnTo>
                  <a:lnTo>
                    <a:pt x="200" y="1148"/>
                  </a:lnTo>
                  <a:lnTo>
                    <a:pt x="232" y="1174"/>
                  </a:lnTo>
                  <a:lnTo>
                    <a:pt x="268" y="1194"/>
                  </a:lnTo>
                  <a:lnTo>
                    <a:pt x="304" y="1210"/>
                  </a:lnTo>
                  <a:lnTo>
                    <a:pt x="343" y="1219"/>
                  </a:lnTo>
                  <a:lnTo>
                    <a:pt x="381" y="1222"/>
                  </a:lnTo>
                  <a:close/>
                </a:path>
              </a:pathLst>
            </a:custGeom>
            <a:solidFill>
              <a:srgbClr val="F9FCF9"/>
            </a:solidFill>
            <a:ln w="9525">
              <a:noFill/>
              <a:round/>
              <a:headEnd/>
              <a:tailEnd/>
            </a:ln>
          </p:spPr>
          <p:txBody>
            <a:bodyPr/>
            <a:lstStyle/>
            <a:p>
              <a:endParaRPr lang="fr-FR"/>
            </a:p>
          </p:txBody>
        </p:sp>
        <p:sp>
          <p:nvSpPr>
            <p:cNvPr id="11300" name="Freeform 29"/>
            <p:cNvSpPr>
              <a:spLocks/>
            </p:cNvSpPr>
            <p:nvPr/>
          </p:nvSpPr>
          <p:spPr bwMode="white">
            <a:xfrm>
              <a:off x="4446" y="1333"/>
              <a:ext cx="368" cy="590"/>
            </a:xfrm>
            <a:custGeom>
              <a:avLst/>
              <a:gdLst>
                <a:gd name="T0" fmla="*/ 50 w 737"/>
                <a:gd name="T1" fmla="*/ 148 h 1180"/>
                <a:gd name="T2" fmla="*/ 59 w 737"/>
                <a:gd name="T3" fmla="*/ 145 h 1180"/>
                <a:gd name="T4" fmla="*/ 68 w 737"/>
                <a:gd name="T5" fmla="*/ 139 h 1180"/>
                <a:gd name="T6" fmla="*/ 75 w 737"/>
                <a:gd name="T7" fmla="*/ 131 h 1180"/>
                <a:gd name="T8" fmla="*/ 81 w 737"/>
                <a:gd name="T9" fmla="*/ 120 h 1180"/>
                <a:gd name="T10" fmla="*/ 86 w 737"/>
                <a:gd name="T11" fmla="*/ 108 h 1180"/>
                <a:gd name="T12" fmla="*/ 90 w 737"/>
                <a:gd name="T13" fmla="*/ 95 h 1180"/>
                <a:gd name="T14" fmla="*/ 92 w 737"/>
                <a:gd name="T15" fmla="*/ 81 h 1180"/>
                <a:gd name="T16" fmla="*/ 92 w 737"/>
                <a:gd name="T17" fmla="*/ 67 h 1180"/>
                <a:gd name="T18" fmla="*/ 90 w 737"/>
                <a:gd name="T19" fmla="*/ 51 h 1180"/>
                <a:gd name="T20" fmla="*/ 86 w 737"/>
                <a:gd name="T21" fmla="*/ 38 h 1180"/>
                <a:gd name="T22" fmla="*/ 81 w 737"/>
                <a:gd name="T23" fmla="*/ 26 h 1180"/>
                <a:gd name="T24" fmla="*/ 75 w 737"/>
                <a:gd name="T25" fmla="*/ 17 h 1180"/>
                <a:gd name="T26" fmla="*/ 68 w 737"/>
                <a:gd name="T27" fmla="*/ 9 h 1180"/>
                <a:gd name="T28" fmla="*/ 59 w 737"/>
                <a:gd name="T29" fmla="*/ 3 h 1180"/>
                <a:gd name="T30" fmla="*/ 50 w 737"/>
                <a:gd name="T31" fmla="*/ 1 h 1180"/>
                <a:gd name="T32" fmla="*/ 41 w 737"/>
                <a:gd name="T33" fmla="*/ 1 h 1180"/>
                <a:gd name="T34" fmla="*/ 32 w 737"/>
                <a:gd name="T35" fmla="*/ 3 h 1180"/>
                <a:gd name="T36" fmla="*/ 24 w 737"/>
                <a:gd name="T37" fmla="*/ 9 h 1180"/>
                <a:gd name="T38" fmla="*/ 16 w 737"/>
                <a:gd name="T39" fmla="*/ 17 h 1180"/>
                <a:gd name="T40" fmla="*/ 10 w 737"/>
                <a:gd name="T41" fmla="*/ 26 h 1180"/>
                <a:gd name="T42" fmla="*/ 5 w 737"/>
                <a:gd name="T43" fmla="*/ 38 h 1180"/>
                <a:gd name="T44" fmla="*/ 2 w 737"/>
                <a:gd name="T45" fmla="*/ 51 h 1180"/>
                <a:gd name="T46" fmla="*/ 0 w 737"/>
                <a:gd name="T47" fmla="*/ 67 h 1180"/>
                <a:gd name="T48" fmla="*/ 0 w 737"/>
                <a:gd name="T49" fmla="*/ 81 h 1180"/>
                <a:gd name="T50" fmla="*/ 2 w 737"/>
                <a:gd name="T51" fmla="*/ 95 h 1180"/>
                <a:gd name="T52" fmla="*/ 5 w 737"/>
                <a:gd name="T53" fmla="*/ 108 h 1180"/>
                <a:gd name="T54" fmla="*/ 10 w 737"/>
                <a:gd name="T55" fmla="*/ 120 h 1180"/>
                <a:gd name="T56" fmla="*/ 16 w 737"/>
                <a:gd name="T57" fmla="*/ 131 h 1180"/>
                <a:gd name="T58" fmla="*/ 24 w 737"/>
                <a:gd name="T59" fmla="*/ 139 h 1180"/>
                <a:gd name="T60" fmla="*/ 32 w 737"/>
                <a:gd name="T61" fmla="*/ 145 h 1180"/>
                <a:gd name="T62" fmla="*/ 41 w 737"/>
                <a:gd name="T63" fmla="*/ 148 h 1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7"/>
                <a:gd name="T97" fmla="*/ 0 h 1180"/>
                <a:gd name="T98" fmla="*/ 737 w 737"/>
                <a:gd name="T99" fmla="*/ 1180 h 1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7" h="1180">
                  <a:moveTo>
                    <a:pt x="368" y="1180"/>
                  </a:moveTo>
                  <a:lnTo>
                    <a:pt x="406" y="1177"/>
                  </a:lnTo>
                  <a:lnTo>
                    <a:pt x="443" y="1168"/>
                  </a:lnTo>
                  <a:lnTo>
                    <a:pt x="478" y="1154"/>
                  </a:lnTo>
                  <a:lnTo>
                    <a:pt x="512" y="1134"/>
                  </a:lnTo>
                  <a:lnTo>
                    <a:pt x="544" y="1109"/>
                  </a:lnTo>
                  <a:lnTo>
                    <a:pt x="575" y="1078"/>
                  </a:lnTo>
                  <a:lnTo>
                    <a:pt x="602" y="1045"/>
                  </a:lnTo>
                  <a:lnTo>
                    <a:pt x="628" y="1008"/>
                  </a:lnTo>
                  <a:lnTo>
                    <a:pt x="653" y="964"/>
                  </a:lnTo>
                  <a:lnTo>
                    <a:pt x="674" y="920"/>
                  </a:lnTo>
                  <a:lnTo>
                    <a:pt x="693" y="870"/>
                  </a:lnTo>
                  <a:lnTo>
                    <a:pt x="708" y="820"/>
                  </a:lnTo>
                  <a:lnTo>
                    <a:pt x="720" y="766"/>
                  </a:lnTo>
                  <a:lnTo>
                    <a:pt x="729" y="709"/>
                  </a:lnTo>
                  <a:lnTo>
                    <a:pt x="736" y="650"/>
                  </a:lnTo>
                  <a:lnTo>
                    <a:pt x="737" y="590"/>
                  </a:lnTo>
                  <a:lnTo>
                    <a:pt x="736" y="530"/>
                  </a:lnTo>
                  <a:lnTo>
                    <a:pt x="729" y="471"/>
                  </a:lnTo>
                  <a:lnTo>
                    <a:pt x="720" y="414"/>
                  </a:lnTo>
                  <a:lnTo>
                    <a:pt x="708" y="360"/>
                  </a:lnTo>
                  <a:lnTo>
                    <a:pt x="693" y="308"/>
                  </a:lnTo>
                  <a:lnTo>
                    <a:pt x="674" y="260"/>
                  </a:lnTo>
                  <a:lnTo>
                    <a:pt x="653" y="214"/>
                  </a:lnTo>
                  <a:lnTo>
                    <a:pt x="628" y="173"/>
                  </a:lnTo>
                  <a:lnTo>
                    <a:pt x="602" y="134"/>
                  </a:lnTo>
                  <a:lnTo>
                    <a:pt x="575" y="100"/>
                  </a:lnTo>
                  <a:lnTo>
                    <a:pt x="544" y="71"/>
                  </a:lnTo>
                  <a:lnTo>
                    <a:pt x="512" y="46"/>
                  </a:lnTo>
                  <a:lnTo>
                    <a:pt x="478" y="26"/>
                  </a:lnTo>
                  <a:lnTo>
                    <a:pt x="443" y="12"/>
                  </a:lnTo>
                  <a:lnTo>
                    <a:pt x="406" y="3"/>
                  </a:lnTo>
                  <a:lnTo>
                    <a:pt x="368" y="0"/>
                  </a:lnTo>
                  <a:lnTo>
                    <a:pt x="330" y="3"/>
                  </a:lnTo>
                  <a:lnTo>
                    <a:pt x="294" y="12"/>
                  </a:lnTo>
                  <a:lnTo>
                    <a:pt x="258" y="26"/>
                  </a:lnTo>
                  <a:lnTo>
                    <a:pt x="224" y="46"/>
                  </a:lnTo>
                  <a:lnTo>
                    <a:pt x="192" y="71"/>
                  </a:lnTo>
                  <a:lnTo>
                    <a:pt x="163" y="100"/>
                  </a:lnTo>
                  <a:lnTo>
                    <a:pt x="134" y="134"/>
                  </a:lnTo>
                  <a:lnTo>
                    <a:pt x="108" y="173"/>
                  </a:lnTo>
                  <a:lnTo>
                    <a:pt x="85" y="214"/>
                  </a:lnTo>
                  <a:lnTo>
                    <a:pt x="63" y="260"/>
                  </a:lnTo>
                  <a:lnTo>
                    <a:pt x="45" y="308"/>
                  </a:lnTo>
                  <a:lnTo>
                    <a:pt x="30" y="360"/>
                  </a:lnTo>
                  <a:lnTo>
                    <a:pt x="17" y="414"/>
                  </a:lnTo>
                  <a:lnTo>
                    <a:pt x="8" y="471"/>
                  </a:lnTo>
                  <a:lnTo>
                    <a:pt x="2" y="530"/>
                  </a:lnTo>
                  <a:lnTo>
                    <a:pt x="0" y="590"/>
                  </a:lnTo>
                  <a:lnTo>
                    <a:pt x="2" y="650"/>
                  </a:lnTo>
                  <a:lnTo>
                    <a:pt x="8" y="709"/>
                  </a:lnTo>
                  <a:lnTo>
                    <a:pt x="17" y="766"/>
                  </a:lnTo>
                  <a:lnTo>
                    <a:pt x="30" y="820"/>
                  </a:lnTo>
                  <a:lnTo>
                    <a:pt x="45" y="870"/>
                  </a:lnTo>
                  <a:lnTo>
                    <a:pt x="63" y="920"/>
                  </a:lnTo>
                  <a:lnTo>
                    <a:pt x="85" y="964"/>
                  </a:lnTo>
                  <a:lnTo>
                    <a:pt x="108" y="1008"/>
                  </a:lnTo>
                  <a:lnTo>
                    <a:pt x="134" y="1045"/>
                  </a:lnTo>
                  <a:lnTo>
                    <a:pt x="163" y="1078"/>
                  </a:lnTo>
                  <a:lnTo>
                    <a:pt x="192" y="1109"/>
                  </a:lnTo>
                  <a:lnTo>
                    <a:pt x="224" y="1134"/>
                  </a:lnTo>
                  <a:lnTo>
                    <a:pt x="258" y="1154"/>
                  </a:lnTo>
                  <a:lnTo>
                    <a:pt x="294" y="1168"/>
                  </a:lnTo>
                  <a:lnTo>
                    <a:pt x="330" y="1177"/>
                  </a:lnTo>
                  <a:lnTo>
                    <a:pt x="368" y="1180"/>
                  </a:lnTo>
                  <a:close/>
                </a:path>
              </a:pathLst>
            </a:custGeom>
            <a:solidFill>
              <a:srgbClr val="FFFFFF"/>
            </a:solidFill>
            <a:ln w="9525">
              <a:noFill/>
              <a:round/>
              <a:headEnd/>
              <a:tailEnd/>
            </a:ln>
          </p:spPr>
          <p:txBody>
            <a:bodyPr/>
            <a:lstStyle/>
            <a:p>
              <a:endParaRPr lang="fr-FR"/>
            </a:p>
          </p:txBody>
        </p:sp>
        <p:sp>
          <p:nvSpPr>
            <p:cNvPr id="11301" name="Freeform 30"/>
            <p:cNvSpPr>
              <a:spLocks/>
            </p:cNvSpPr>
            <p:nvPr/>
          </p:nvSpPr>
          <p:spPr bwMode="auto">
            <a:xfrm>
              <a:off x="4241" y="1246"/>
              <a:ext cx="47" cy="48"/>
            </a:xfrm>
            <a:custGeom>
              <a:avLst/>
              <a:gdLst>
                <a:gd name="T0" fmla="*/ 11 w 95"/>
                <a:gd name="T1" fmla="*/ 5 h 97"/>
                <a:gd name="T2" fmla="*/ 0 w 95"/>
                <a:gd name="T3" fmla="*/ 0 h 97"/>
                <a:gd name="T4" fmla="*/ 0 w 95"/>
                <a:gd name="T5" fmla="*/ 12 h 97"/>
                <a:gd name="T6" fmla="*/ 1 w 95"/>
                <a:gd name="T7" fmla="*/ 11 h 97"/>
                <a:gd name="T8" fmla="*/ 3 w 95"/>
                <a:gd name="T9" fmla="*/ 10 h 97"/>
                <a:gd name="T10" fmla="*/ 4 w 95"/>
                <a:gd name="T11" fmla="*/ 9 h 97"/>
                <a:gd name="T12" fmla="*/ 6 w 95"/>
                <a:gd name="T13" fmla="*/ 8 h 97"/>
                <a:gd name="T14" fmla="*/ 7 w 95"/>
                <a:gd name="T15" fmla="*/ 7 h 97"/>
                <a:gd name="T16" fmla="*/ 9 w 95"/>
                <a:gd name="T17" fmla="*/ 7 h 97"/>
                <a:gd name="T18" fmla="*/ 10 w 95"/>
                <a:gd name="T19" fmla="*/ 6 h 97"/>
                <a:gd name="T20" fmla="*/ 11 w 95"/>
                <a:gd name="T21" fmla="*/ 5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5"/>
                <a:gd name="T34" fmla="*/ 0 h 97"/>
                <a:gd name="T35" fmla="*/ 95 w 95"/>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5" h="97">
                  <a:moveTo>
                    <a:pt x="95" y="45"/>
                  </a:moveTo>
                  <a:lnTo>
                    <a:pt x="0" y="0"/>
                  </a:lnTo>
                  <a:lnTo>
                    <a:pt x="5" y="97"/>
                  </a:lnTo>
                  <a:lnTo>
                    <a:pt x="15" y="89"/>
                  </a:lnTo>
                  <a:lnTo>
                    <a:pt x="26" y="83"/>
                  </a:lnTo>
                  <a:lnTo>
                    <a:pt x="38" y="75"/>
                  </a:lnTo>
                  <a:lnTo>
                    <a:pt x="49" y="69"/>
                  </a:lnTo>
                  <a:lnTo>
                    <a:pt x="61" y="63"/>
                  </a:lnTo>
                  <a:lnTo>
                    <a:pt x="72" y="57"/>
                  </a:lnTo>
                  <a:lnTo>
                    <a:pt x="84" y="51"/>
                  </a:lnTo>
                  <a:lnTo>
                    <a:pt x="95" y="45"/>
                  </a:lnTo>
                  <a:close/>
                </a:path>
              </a:pathLst>
            </a:custGeom>
            <a:solidFill>
              <a:srgbClr val="FF0000"/>
            </a:solidFill>
            <a:ln w="9525">
              <a:noFill/>
              <a:round/>
              <a:headEnd/>
              <a:tailEnd/>
            </a:ln>
          </p:spPr>
          <p:txBody>
            <a:bodyPr/>
            <a:lstStyle/>
            <a:p>
              <a:endParaRPr lang="fr-FR"/>
            </a:p>
          </p:txBody>
        </p:sp>
        <p:sp>
          <p:nvSpPr>
            <p:cNvPr id="11302" name="Freeform 31"/>
            <p:cNvSpPr>
              <a:spLocks/>
            </p:cNvSpPr>
            <p:nvPr/>
          </p:nvSpPr>
          <p:spPr bwMode="auto">
            <a:xfrm>
              <a:off x="4372" y="1191"/>
              <a:ext cx="52" cy="46"/>
            </a:xfrm>
            <a:custGeom>
              <a:avLst/>
              <a:gdLst>
                <a:gd name="T0" fmla="*/ 13 w 103"/>
                <a:gd name="T1" fmla="*/ 9 h 93"/>
                <a:gd name="T2" fmla="*/ 6 w 103"/>
                <a:gd name="T3" fmla="*/ 0 h 93"/>
                <a:gd name="T4" fmla="*/ 0 w 103"/>
                <a:gd name="T5" fmla="*/ 11 h 93"/>
                <a:gd name="T6" fmla="*/ 2 w 103"/>
                <a:gd name="T7" fmla="*/ 11 h 93"/>
                <a:gd name="T8" fmla="*/ 4 w 103"/>
                <a:gd name="T9" fmla="*/ 11 h 93"/>
                <a:gd name="T10" fmla="*/ 5 w 103"/>
                <a:gd name="T11" fmla="*/ 10 h 93"/>
                <a:gd name="T12" fmla="*/ 7 w 103"/>
                <a:gd name="T13" fmla="*/ 10 h 93"/>
                <a:gd name="T14" fmla="*/ 9 w 103"/>
                <a:gd name="T15" fmla="*/ 10 h 93"/>
                <a:gd name="T16" fmla="*/ 10 w 103"/>
                <a:gd name="T17" fmla="*/ 10 h 93"/>
                <a:gd name="T18" fmla="*/ 12 w 103"/>
                <a:gd name="T19" fmla="*/ 9 h 93"/>
                <a:gd name="T20" fmla="*/ 13 w 103"/>
                <a:gd name="T21" fmla="*/ 9 h 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93"/>
                <a:gd name="T35" fmla="*/ 103 w 103"/>
                <a:gd name="T36" fmla="*/ 93 h 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93">
                  <a:moveTo>
                    <a:pt x="103" y="79"/>
                  </a:moveTo>
                  <a:lnTo>
                    <a:pt x="46" y="0"/>
                  </a:lnTo>
                  <a:lnTo>
                    <a:pt x="0" y="93"/>
                  </a:lnTo>
                  <a:lnTo>
                    <a:pt x="13" y="90"/>
                  </a:lnTo>
                  <a:lnTo>
                    <a:pt x="26" y="88"/>
                  </a:lnTo>
                  <a:lnTo>
                    <a:pt x="39" y="85"/>
                  </a:lnTo>
                  <a:lnTo>
                    <a:pt x="52" y="84"/>
                  </a:lnTo>
                  <a:lnTo>
                    <a:pt x="65" y="82"/>
                  </a:lnTo>
                  <a:lnTo>
                    <a:pt x="77" y="81"/>
                  </a:lnTo>
                  <a:lnTo>
                    <a:pt x="91" y="79"/>
                  </a:lnTo>
                  <a:lnTo>
                    <a:pt x="103" y="79"/>
                  </a:lnTo>
                  <a:close/>
                </a:path>
              </a:pathLst>
            </a:custGeom>
            <a:solidFill>
              <a:srgbClr val="FF0000"/>
            </a:solidFill>
            <a:ln w="9525">
              <a:noFill/>
              <a:round/>
              <a:headEnd/>
              <a:tailEnd/>
            </a:ln>
          </p:spPr>
          <p:txBody>
            <a:bodyPr/>
            <a:lstStyle/>
            <a:p>
              <a:endParaRPr lang="fr-FR"/>
            </a:p>
          </p:txBody>
        </p:sp>
        <p:sp>
          <p:nvSpPr>
            <p:cNvPr id="11303" name="Freeform 32"/>
            <p:cNvSpPr>
              <a:spLocks/>
            </p:cNvSpPr>
            <p:nvPr/>
          </p:nvSpPr>
          <p:spPr bwMode="auto">
            <a:xfrm>
              <a:off x="4181" y="1298"/>
              <a:ext cx="46" cy="40"/>
            </a:xfrm>
            <a:custGeom>
              <a:avLst/>
              <a:gdLst>
                <a:gd name="T0" fmla="*/ 12 w 91"/>
                <a:gd name="T1" fmla="*/ 3 h 80"/>
                <a:gd name="T2" fmla="*/ 0 w 91"/>
                <a:gd name="T3" fmla="*/ 0 h 80"/>
                <a:gd name="T4" fmla="*/ 3 w 91"/>
                <a:gd name="T5" fmla="*/ 10 h 80"/>
                <a:gd name="T6" fmla="*/ 4 w 91"/>
                <a:gd name="T7" fmla="*/ 9 h 80"/>
                <a:gd name="T8" fmla="*/ 5 w 91"/>
                <a:gd name="T9" fmla="*/ 9 h 80"/>
                <a:gd name="T10" fmla="*/ 6 w 91"/>
                <a:gd name="T11" fmla="*/ 7 h 80"/>
                <a:gd name="T12" fmla="*/ 7 w 91"/>
                <a:gd name="T13" fmla="*/ 6 h 80"/>
                <a:gd name="T14" fmla="*/ 9 w 91"/>
                <a:gd name="T15" fmla="*/ 5 h 80"/>
                <a:gd name="T16" fmla="*/ 10 w 91"/>
                <a:gd name="T17" fmla="*/ 5 h 80"/>
                <a:gd name="T18" fmla="*/ 11 w 91"/>
                <a:gd name="T19" fmla="*/ 3 h 80"/>
                <a:gd name="T20" fmla="*/ 12 w 91"/>
                <a:gd name="T21" fmla="*/ 3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
                <a:gd name="T34" fmla="*/ 0 h 80"/>
                <a:gd name="T35" fmla="*/ 91 w 91"/>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 h="80">
                  <a:moveTo>
                    <a:pt x="91" y="20"/>
                  </a:moveTo>
                  <a:lnTo>
                    <a:pt x="0" y="0"/>
                  </a:lnTo>
                  <a:lnTo>
                    <a:pt x="23" y="80"/>
                  </a:lnTo>
                  <a:lnTo>
                    <a:pt x="30" y="72"/>
                  </a:lnTo>
                  <a:lnTo>
                    <a:pt x="39" y="65"/>
                  </a:lnTo>
                  <a:lnTo>
                    <a:pt x="47" y="57"/>
                  </a:lnTo>
                  <a:lnTo>
                    <a:pt x="56" y="49"/>
                  </a:lnTo>
                  <a:lnTo>
                    <a:pt x="65" y="42"/>
                  </a:lnTo>
                  <a:lnTo>
                    <a:pt x="75" y="34"/>
                  </a:lnTo>
                  <a:lnTo>
                    <a:pt x="82" y="28"/>
                  </a:lnTo>
                  <a:lnTo>
                    <a:pt x="91" y="20"/>
                  </a:lnTo>
                  <a:close/>
                </a:path>
              </a:pathLst>
            </a:custGeom>
            <a:solidFill>
              <a:srgbClr val="FF0000"/>
            </a:solidFill>
            <a:ln w="9525">
              <a:noFill/>
              <a:round/>
              <a:headEnd/>
              <a:tailEnd/>
            </a:ln>
          </p:spPr>
          <p:txBody>
            <a:bodyPr/>
            <a:lstStyle/>
            <a:p>
              <a:endParaRPr lang="fr-FR"/>
            </a:p>
          </p:txBody>
        </p:sp>
        <p:sp>
          <p:nvSpPr>
            <p:cNvPr id="11304" name="Freeform 33"/>
            <p:cNvSpPr>
              <a:spLocks/>
            </p:cNvSpPr>
            <p:nvPr/>
          </p:nvSpPr>
          <p:spPr bwMode="auto">
            <a:xfrm>
              <a:off x="4305" y="1210"/>
              <a:ext cx="50" cy="52"/>
            </a:xfrm>
            <a:custGeom>
              <a:avLst/>
              <a:gdLst>
                <a:gd name="T0" fmla="*/ 12 w 101"/>
                <a:gd name="T1" fmla="*/ 9 h 103"/>
                <a:gd name="T2" fmla="*/ 2 w 101"/>
                <a:gd name="T3" fmla="*/ 0 h 103"/>
                <a:gd name="T4" fmla="*/ 0 w 101"/>
                <a:gd name="T5" fmla="*/ 13 h 103"/>
                <a:gd name="T6" fmla="*/ 1 w 101"/>
                <a:gd name="T7" fmla="*/ 13 h 103"/>
                <a:gd name="T8" fmla="*/ 3 w 101"/>
                <a:gd name="T9" fmla="*/ 12 h 103"/>
                <a:gd name="T10" fmla="*/ 4 w 101"/>
                <a:gd name="T11" fmla="*/ 11 h 103"/>
                <a:gd name="T12" fmla="*/ 6 w 101"/>
                <a:gd name="T13" fmla="*/ 11 h 103"/>
                <a:gd name="T14" fmla="*/ 7 w 101"/>
                <a:gd name="T15" fmla="*/ 10 h 103"/>
                <a:gd name="T16" fmla="*/ 9 w 101"/>
                <a:gd name="T17" fmla="*/ 10 h 103"/>
                <a:gd name="T18" fmla="*/ 11 w 101"/>
                <a:gd name="T19" fmla="*/ 9 h 103"/>
                <a:gd name="T20" fmla="*/ 12 w 101"/>
                <a:gd name="T21" fmla="*/ 9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3"/>
                <a:gd name="T35" fmla="*/ 101 w 10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3">
                  <a:moveTo>
                    <a:pt x="101" y="68"/>
                  </a:moveTo>
                  <a:lnTo>
                    <a:pt x="21" y="0"/>
                  </a:lnTo>
                  <a:lnTo>
                    <a:pt x="0" y="103"/>
                  </a:lnTo>
                  <a:lnTo>
                    <a:pt x="12" y="97"/>
                  </a:lnTo>
                  <a:lnTo>
                    <a:pt x="24" y="92"/>
                  </a:lnTo>
                  <a:lnTo>
                    <a:pt x="36" y="88"/>
                  </a:lnTo>
                  <a:lnTo>
                    <a:pt x="50" y="83"/>
                  </a:lnTo>
                  <a:lnTo>
                    <a:pt x="62" y="79"/>
                  </a:lnTo>
                  <a:lnTo>
                    <a:pt x="75" y="75"/>
                  </a:lnTo>
                  <a:lnTo>
                    <a:pt x="88" y="71"/>
                  </a:lnTo>
                  <a:lnTo>
                    <a:pt x="101" y="68"/>
                  </a:lnTo>
                  <a:close/>
                </a:path>
              </a:pathLst>
            </a:custGeom>
            <a:solidFill>
              <a:srgbClr val="FF0000"/>
            </a:solidFill>
            <a:ln w="9525">
              <a:noFill/>
              <a:round/>
              <a:headEnd/>
              <a:tailEnd/>
            </a:ln>
          </p:spPr>
          <p:txBody>
            <a:bodyPr/>
            <a:lstStyle/>
            <a:p>
              <a:endParaRPr lang="fr-FR"/>
            </a:p>
          </p:txBody>
        </p:sp>
        <p:sp>
          <p:nvSpPr>
            <p:cNvPr id="11305" name="Freeform 34"/>
            <p:cNvSpPr>
              <a:spLocks/>
            </p:cNvSpPr>
            <p:nvPr/>
          </p:nvSpPr>
          <p:spPr bwMode="auto">
            <a:xfrm>
              <a:off x="4444" y="1194"/>
              <a:ext cx="47" cy="41"/>
            </a:xfrm>
            <a:custGeom>
              <a:avLst/>
              <a:gdLst>
                <a:gd name="T0" fmla="*/ 12 w 94"/>
                <a:gd name="T1" fmla="*/ 11 h 81"/>
                <a:gd name="T2" fmla="*/ 7 w 94"/>
                <a:gd name="T3" fmla="*/ 0 h 81"/>
                <a:gd name="T4" fmla="*/ 0 w 94"/>
                <a:gd name="T5" fmla="*/ 9 h 81"/>
                <a:gd name="T6" fmla="*/ 1 w 94"/>
                <a:gd name="T7" fmla="*/ 9 h 81"/>
                <a:gd name="T8" fmla="*/ 3 w 94"/>
                <a:gd name="T9" fmla="*/ 9 h 81"/>
                <a:gd name="T10" fmla="*/ 5 w 94"/>
                <a:gd name="T11" fmla="*/ 10 h 81"/>
                <a:gd name="T12" fmla="*/ 6 w 94"/>
                <a:gd name="T13" fmla="*/ 10 h 81"/>
                <a:gd name="T14" fmla="*/ 7 w 94"/>
                <a:gd name="T15" fmla="*/ 10 h 81"/>
                <a:gd name="T16" fmla="*/ 9 w 94"/>
                <a:gd name="T17" fmla="*/ 10 h 81"/>
                <a:gd name="T18" fmla="*/ 11 w 94"/>
                <a:gd name="T19" fmla="*/ 10 h 81"/>
                <a:gd name="T20" fmla="*/ 12 w 94"/>
                <a:gd name="T21" fmla="*/ 11 h 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81"/>
                <a:gd name="T35" fmla="*/ 94 w 94"/>
                <a:gd name="T36" fmla="*/ 81 h 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81">
                  <a:moveTo>
                    <a:pt x="94" y="81"/>
                  </a:moveTo>
                  <a:lnTo>
                    <a:pt x="62" y="0"/>
                  </a:lnTo>
                  <a:lnTo>
                    <a:pt x="0" y="72"/>
                  </a:lnTo>
                  <a:lnTo>
                    <a:pt x="13" y="72"/>
                  </a:lnTo>
                  <a:lnTo>
                    <a:pt x="25" y="72"/>
                  </a:lnTo>
                  <a:lnTo>
                    <a:pt x="36" y="74"/>
                  </a:lnTo>
                  <a:lnTo>
                    <a:pt x="48" y="74"/>
                  </a:lnTo>
                  <a:lnTo>
                    <a:pt x="59" y="75"/>
                  </a:lnTo>
                  <a:lnTo>
                    <a:pt x="71" y="77"/>
                  </a:lnTo>
                  <a:lnTo>
                    <a:pt x="82" y="80"/>
                  </a:lnTo>
                  <a:lnTo>
                    <a:pt x="94" y="81"/>
                  </a:lnTo>
                  <a:close/>
                </a:path>
              </a:pathLst>
            </a:custGeom>
            <a:solidFill>
              <a:srgbClr val="FF0000"/>
            </a:solidFill>
            <a:ln w="9525">
              <a:noFill/>
              <a:round/>
              <a:headEnd/>
              <a:tailEnd/>
            </a:ln>
          </p:spPr>
          <p:txBody>
            <a:bodyPr/>
            <a:lstStyle/>
            <a:p>
              <a:endParaRPr lang="fr-FR"/>
            </a:p>
          </p:txBody>
        </p:sp>
        <p:sp>
          <p:nvSpPr>
            <p:cNvPr id="11306" name="Rectangle 35"/>
            <p:cNvSpPr>
              <a:spLocks noChangeArrowheads="1"/>
            </p:cNvSpPr>
            <p:nvPr/>
          </p:nvSpPr>
          <p:spPr bwMode="auto">
            <a:xfrm>
              <a:off x="4604" y="1376"/>
              <a:ext cx="59" cy="620"/>
            </a:xfrm>
            <a:prstGeom prst="rect">
              <a:avLst/>
            </a:prstGeom>
            <a:solidFill>
              <a:srgbClr val="00007F"/>
            </a:solidFill>
            <a:ln w="9525">
              <a:noFill/>
              <a:miter lim="800000"/>
              <a:headEnd/>
              <a:tailEnd/>
            </a:ln>
          </p:spPr>
          <p:txBody>
            <a:bodyPr/>
            <a:lstStyle/>
            <a:p>
              <a:endParaRPr lang="fr-FR"/>
            </a:p>
          </p:txBody>
        </p:sp>
        <p:sp>
          <p:nvSpPr>
            <p:cNvPr id="11307" name="Freeform 36"/>
            <p:cNvSpPr>
              <a:spLocks/>
            </p:cNvSpPr>
            <p:nvPr/>
          </p:nvSpPr>
          <p:spPr bwMode="auto">
            <a:xfrm>
              <a:off x="4368" y="1925"/>
              <a:ext cx="540" cy="141"/>
            </a:xfrm>
            <a:custGeom>
              <a:avLst/>
              <a:gdLst>
                <a:gd name="T0" fmla="*/ 135 w 1079"/>
                <a:gd name="T1" fmla="*/ 36 h 280"/>
                <a:gd name="T2" fmla="*/ 135 w 1079"/>
                <a:gd name="T3" fmla="*/ 32 h 280"/>
                <a:gd name="T4" fmla="*/ 133 w 1079"/>
                <a:gd name="T5" fmla="*/ 28 h 280"/>
                <a:gd name="T6" fmla="*/ 131 w 1079"/>
                <a:gd name="T7" fmla="*/ 25 h 280"/>
                <a:gd name="T8" fmla="*/ 129 w 1079"/>
                <a:gd name="T9" fmla="*/ 22 h 280"/>
                <a:gd name="T10" fmla="*/ 126 w 1079"/>
                <a:gd name="T11" fmla="*/ 19 h 280"/>
                <a:gd name="T12" fmla="*/ 122 w 1079"/>
                <a:gd name="T13" fmla="*/ 16 h 280"/>
                <a:gd name="T14" fmla="*/ 119 w 1079"/>
                <a:gd name="T15" fmla="*/ 13 h 280"/>
                <a:gd name="T16" fmla="*/ 114 w 1079"/>
                <a:gd name="T17" fmla="*/ 11 h 280"/>
                <a:gd name="T18" fmla="*/ 109 w 1079"/>
                <a:gd name="T19" fmla="*/ 8 h 280"/>
                <a:gd name="T20" fmla="*/ 104 w 1079"/>
                <a:gd name="T21" fmla="*/ 6 h 280"/>
                <a:gd name="T22" fmla="*/ 99 w 1079"/>
                <a:gd name="T23" fmla="*/ 5 h 280"/>
                <a:gd name="T24" fmla="*/ 93 w 1079"/>
                <a:gd name="T25" fmla="*/ 3 h 280"/>
                <a:gd name="T26" fmla="*/ 87 w 1079"/>
                <a:gd name="T27" fmla="*/ 2 h 280"/>
                <a:gd name="T28" fmla="*/ 81 w 1079"/>
                <a:gd name="T29" fmla="*/ 1 h 280"/>
                <a:gd name="T30" fmla="*/ 74 w 1079"/>
                <a:gd name="T31" fmla="*/ 1 h 280"/>
                <a:gd name="T32" fmla="*/ 68 w 1079"/>
                <a:gd name="T33" fmla="*/ 0 h 280"/>
                <a:gd name="T34" fmla="*/ 61 w 1079"/>
                <a:gd name="T35" fmla="*/ 1 h 280"/>
                <a:gd name="T36" fmla="*/ 55 w 1079"/>
                <a:gd name="T37" fmla="*/ 1 h 280"/>
                <a:gd name="T38" fmla="*/ 49 w 1079"/>
                <a:gd name="T39" fmla="*/ 2 h 280"/>
                <a:gd name="T40" fmla="*/ 43 w 1079"/>
                <a:gd name="T41" fmla="*/ 3 h 280"/>
                <a:gd name="T42" fmla="*/ 37 w 1079"/>
                <a:gd name="T43" fmla="*/ 5 h 280"/>
                <a:gd name="T44" fmla="*/ 32 w 1079"/>
                <a:gd name="T45" fmla="*/ 6 h 280"/>
                <a:gd name="T46" fmla="*/ 26 w 1079"/>
                <a:gd name="T47" fmla="*/ 8 h 280"/>
                <a:gd name="T48" fmla="*/ 22 w 1079"/>
                <a:gd name="T49" fmla="*/ 11 h 280"/>
                <a:gd name="T50" fmla="*/ 17 w 1079"/>
                <a:gd name="T51" fmla="*/ 13 h 280"/>
                <a:gd name="T52" fmla="*/ 13 w 1079"/>
                <a:gd name="T53" fmla="*/ 16 h 280"/>
                <a:gd name="T54" fmla="*/ 10 w 1079"/>
                <a:gd name="T55" fmla="*/ 19 h 280"/>
                <a:gd name="T56" fmla="*/ 7 w 1079"/>
                <a:gd name="T57" fmla="*/ 22 h 280"/>
                <a:gd name="T58" fmla="*/ 4 w 1079"/>
                <a:gd name="T59" fmla="*/ 25 h 280"/>
                <a:gd name="T60" fmla="*/ 3 w 1079"/>
                <a:gd name="T61" fmla="*/ 28 h 280"/>
                <a:gd name="T62" fmla="*/ 1 w 1079"/>
                <a:gd name="T63" fmla="*/ 32 h 280"/>
                <a:gd name="T64" fmla="*/ 0 w 1079"/>
                <a:gd name="T65" fmla="*/ 36 h 280"/>
                <a:gd name="T66" fmla="*/ 135 w 1079"/>
                <a:gd name="T67" fmla="*/ 36 h 28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79"/>
                <a:gd name="T103" fmla="*/ 0 h 280"/>
                <a:gd name="T104" fmla="*/ 1079 w 1079"/>
                <a:gd name="T105" fmla="*/ 280 h 28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79" h="280">
                  <a:moveTo>
                    <a:pt x="1079" y="280"/>
                  </a:moveTo>
                  <a:lnTo>
                    <a:pt x="1073" y="251"/>
                  </a:lnTo>
                  <a:lnTo>
                    <a:pt x="1063" y="223"/>
                  </a:lnTo>
                  <a:lnTo>
                    <a:pt x="1047" y="197"/>
                  </a:lnTo>
                  <a:lnTo>
                    <a:pt x="1027" y="171"/>
                  </a:lnTo>
                  <a:lnTo>
                    <a:pt x="1003" y="146"/>
                  </a:lnTo>
                  <a:lnTo>
                    <a:pt x="975" y="123"/>
                  </a:lnTo>
                  <a:lnTo>
                    <a:pt x="945" y="101"/>
                  </a:lnTo>
                  <a:lnTo>
                    <a:pt x="909" y="81"/>
                  </a:lnTo>
                  <a:lnTo>
                    <a:pt x="871" y="63"/>
                  </a:lnTo>
                  <a:lnTo>
                    <a:pt x="831" y="47"/>
                  </a:lnTo>
                  <a:lnTo>
                    <a:pt x="787" y="34"/>
                  </a:lnTo>
                  <a:lnTo>
                    <a:pt x="743" y="21"/>
                  </a:lnTo>
                  <a:lnTo>
                    <a:pt x="694" y="12"/>
                  </a:lnTo>
                  <a:lnTo>
                    <a:pt x="645" y="6"/>
                  </a:lnTo>
                  <a:lnTo>
                    <a:pt x="592" y="1"/>
                  </a:lnTo>
                  <a:lnTo>
                    <a:pt x="540" y="0"/>
                  </a:lnTo>
                  <a:lnTo>
                    <a:pt x="487" y="1"/>
                  </a:lnTo>
                  <a:lnTo>
                    <a:pt x="436" y="6"/>
                  </a:lnTo>
                  <a:lnTo>
                    <a:pt x="386" y="12"/>
                  </a:lnTo>
                  <a:lnTo>
                    <a:pt x="338" y="21"/>
                  </a:lnTo>
                  <a:lnTo>
                    <a:pt x="292" y="34"/>
                  </a:lnTo>
                  <a:lnTo>
                    <a:pt x="249" y="47"/>
                  </a:lnTo>
                  <a:lnTo>
                    <a:pt x="208" y="63"/>
                  </a:lnTo>
                  <a:lnTo>
                    <a:pt x="170" y="81"/>
                  </a:lnTo>
                  <a:lnTo>
                    <a:pt x="136" y="101"/>
                  </a:lnTo>
                  <a:lnTo>
                    <a:pt x="104" y="123"/>
                  </a:lnTo>
                  <a:lnTo>
                    <a:pt x="76" y="146"/>
                  </a:lnTo>
                  <a:lnTo>
                    <a:pt x="52" y="171"/>
                  </a:lnTo>
                  <a:lnTo>
                    <a:pt x="32" y="197"/>
                  </a:lnTo>
                  <a:lnTo>
                    <a:pt x="17" y="223"/>
                  </a:lnTo>
                  <a:lnTo>
                    <a:pt x="6" y="251"/>
                  </a:lnTo>
                  <a:lnTo>
                    <a:pt x="0" y="280"/>
                  </a:lnTo>
                  <a:lnTo>
                    <a:pt x="1079" y="280"/>
                  </a:lnTo>
                  <a:close/>
                </a:path>
              </a:pathLst>
            </a:custGeom>
            <a:solidFill>
              <a:srgbClr val="00007F"/>
            </a:solidFill>
            <a:ln w="9525">
              <a:noFill/>
              <a:round/>
              <a:headEnd/>
              <a:tailEnd/>
            </a:ln>
          </p:spPr>
          <p:txBody>
            <a:bodyPr/>
            <a:lstStyle/>
            <a:p>
              <a:endParaRPr lang="fr-FR"/>
            </a:p>
          </p:txBody>
        </p:sp>
        <p:sp>
          <p:nvSpPr>
            <p:cNvPr id="11308" name="Freeform 37"/>
            <p:cNvSpPr>
              <a:spLocks/>
            </p:cNvSpPr>
            <p:nvPr/>
          </p:nvSpPr>
          <p:spPr bwMode="auto">
            <a:xfrm>
              <a:off x="4257" y="1449"/>
              <a:ext cx="113" cy="275"/>
            </a:xfrm>
            <a:custGeom>
              <a:avLst/>
              <a:gdLst>
                <a:gd name="T0" fmla="*/ 28 w 227"/>
                <a:gd name="T1" fmla="*/ 68 h 550"/>
                <a:gd name="T2" fmla="*/ 2 w 227"/>
                <a:gd name="T3" fmla="*/ 0 h 550"/>
                <a:gd name="T4" fmla="*/ 0 w 227"/>
                <a:gd name="T5" fmla="*/ 1 h 550"/>
                <a:gd name="T6" fmla="*/ 25 w 227"/>
                <a:gd name="T7" fmla="*/ 69 h 550"/>
                <a:gd name="T8" fmla="*/ 28 w 227"/>
                <a:gd name="T9" fmla="*/ 68 h 550"/>
                <a:gd name="T10" fmla="*/ 0 60000 65536"/>
                <a:gd name="T11" fmla="*/ 0 60000 65536"/>
                <a:gd name="T12" fmla="*/ 0 60000 65536"/>
                <a:gd name="T13" fmla="*/ 0 60000 65536"/>
                <a:gd name="T14" fmla="*/ 0 60000 65536"/>
                <a:gd name="T15" fmla="*/ 0 w 227"/>
                <a:gd name="T16" fmla="*/ 0 h 550"/>
                <a:gd name="T17" fmla="*/ 227 w 227"/>
                <a:gd name="T18" fmla="*/ 550 h 550"/>
              </a:gdLst>
              <a:ahLst/>
              <a:cxnLst>
                <a:cxn ang="T10">
                  <a:pos x="T0" y="T1"/>
                </a:cxn>
                <a:cxn ang="T11">
                  <a:pos x="T2" y="T3"/>
                </a:cxn>
                <a:cxn ang="T12">
                  <a:pos x="T4" y="T5"/>
                </a:cxn>
                <a:cxn ang="T13">
                  <a:pos x="T6" y="T7"/>
                </a:cxn>
                <a:cxn ang="T14">
                  <a:pos x="T8" y="T9"/>
                </a:cxn>
              </a:cxnLst>
              <a:rect l="T15" t="T16" r="T17" b="T18"/>
              <a:pathLst>
                <a:path w="227" h="550">
                  <a:moveTo>
                    <a:pt x="227" y="542"/>
                  </a:moveTo>
                  <a:lnTo>
                    <a:pt x="20" y="0"/>
                  </a:lnTo>
                  <a:lnTo>
                    <a:pt x="0" y="8"/>
                  </a:lnTo>
                  <a:lnTo>
                    <a:pt x="207" y="550"/>
                  </a:lnTo>
                  <a:lnTo>
                    <a:pt x="227" y="542"/>
                  </a:lnTo>
                  <a:close/>
                </a:path>
              </a:pathLst>
            </a:custGeom>
            <a:solidFill>
              <a:srgbClr val="00007F"/>
            </a:solidFill>
            <a:ln w="9525">
              <a:noFill/>
              <a:round/>
              <a:headEnd/>
              <a:tailEnd/>
            </a:ln>
          </p:spPr>
          <p:txBody>
            <a:bodyPr/>
            <a:lstStyle/>
            <a:p>
              <a:endParaRPr lang="fr-FR"/>
            </a:p>
          </p:txBody>
        </p:sp>
        <p:sp>
          <p:nvSpPr>
            <p:cNvPr id="11309" name="Freeform 38"/>
            <p:cNvSpPr>
              <a:spLocks/>
            </p:cNvSpPr>
            <p:nvPr/>
          </p:nvSpPr>
          <p:spPr bwMode="auto">
            <a:xfrm>
              <a:off x="4197" y="1447"/>
              <a:ext cx="38" cy="297"/>
            </a:xfrm>
            <a:custGeom>
              <a:avLst/>
              <a:gdLst>
                <a:gd name="T0" fmla="*/ 6 w 76"/>
                <a:gd name="T1" fmla="*/ 0 h 593"/>
                <a:gd name="T2" fmla="*/ 0 w 76"/>
                <a:gd name="T3" fmla="*/ 74 h 593"/>
                <a:gd name="T4" fmla="*/ 2 w 76"/>
                <a:gd name="T5" fmla="*/ 75 h 593"/>
                <a:gd name="T6" fmla="*/ 10 w 76"/>
                <a:gd name="T7" fmla="*/ 1 h 593"/>
                <a:gd name="T8" fmla="*/ 6 w 76"/>
                <a:gd name="T9" fmla="*/ 0 h 593"/>
                <a:gd name="T10" fmla="*/ 0 60000 65536"/>
                <a:gd name="T11" fmla="*/ 0 60000 65536"/>
                <a:gd name="T12" fmla="*/ 0 60000 65536"/>
                <a:gd name="T13" fmla="*/ 0 60000 65536"/>
                <a:gd name="T14" fmla="*/ 0 60000 65536"/>
                <a:gd name="T15" fmla="*/ 0 w 76"/>
                <a:gd name="T16" fmla="*/ 0 h 593"/>
                <a:gd name="T17" fmla="*/ 76 w 76"/>
                <a:gd name="T18" fmla="*/ 593 h 593"/>
              </a:gdLst>
              <a:ahLst/>
              <a:cxnLst>
                <a:cxn ang="T10">
                  <a:pos x="T0" y="T1"/>
                </a:cxn>
                <a:cxn ang="T11">
                  <a:pos x="T2" y="T3"/>
                </a:cxn>
                <a:cxn ang="T12">
                  <a:pos x="T4" y="T5"/>
                </a:cxn>
                <a:cxn ang="T13">
                  <a:pos x="T6" y="T7"/>
                </a:cxn>
                <a:cxn ang="T14">
                  <a:pos x="T8" y="T9"/>
                </a:cxn>
              </a:cxnLst>
              <a:rect l="T15" t="T16" r="T17" b="T18"/>
              <a:pathLst>
                <a:path w="76" h="593">
                  <a:moveTo>
                    <a:pt x="55" y="0"/>
                  </a:moveTo>
                  <a:lnTo>
                    <a:pt x="0" y="592"/>
                  </a:lnTo>
                  <a:lnTo>
                    <a:pt x="21" y="593"/>
                  </a:lnTo>
                  <a:lnTo>
                    <a:pt x="76" y="2"/>
                  </a:lnTo>
                  <a:lnTo>
                    <a:pt x="55" y="0"/>
                  </a:lnTo>
                  <a:close/>
                </a:path>
              </a:pathLst>
            </a:custGeom>
            <a:solidFill>
              <a:srgbClr val="00007F"/>
            </a:solidFill>
            <a:ln w="9525">
              <a:noFill/>
              <a:round/>
              <a:headEnd/>
              <a:tailEnd/>
            </a:ln>
          </p:spPr>
          <p:txBody>
            <a:bodyPr/>
            <a:lstStyle/>
            <a:p>
              <a:endParaRPr lang="fr-FR"/>
            </a:p>
          </p:txBody>
        </p:sp>
        <p:sp>
          <p:nvSpPr>
            <p:cNvPr id="11310" name="Freeform 39"/>
            <p:cNvSpPr>
              <a:spLocks/>
            </p:cNvSpPr>
            <p:nvPr/>
          </p:nvSpPr>
          <p:spPr bwMode="auto">
            <a:xfrm>
              <a:off x="4035" y="1455"/>
              <a:ext cx="168" cy="277"/>
            </a:xfrm>
            <a:custGeom>
              <a:avLst/>
              <a:gdLst>
                <a:gd name="T0" fmla="*/ 39 w 337"/>
                <a:gd name="T1" fmla="*/ 0 h 553"/>
                <a:gd name="T2" fmla="*/ 0 w 337"/>
                <a:gd name="T3" fmla="*/ 68 h 553"/>
                <a:gd name="T4" fmla="*/ 2 w 337"/>
                <a:gd name="T5" fmla="*/ 70 h 553"/>
                <a:gd name="T6" fmla="*/ 42 w 337"/>
                <a:gd name="T7" fmla="*/ 2 h 553"/>
                <a:gd name="T8" fmla="*/ 39 w 337"/>
                <a:gd name="T9" fmla="*/ 0 h 553"/>
                <a:gd name="T10" fmla="*/ 0 60000 65536"/>
                <a:gd name="T11" fmla="*/ 0 60000 65536"/>
                <a:gd name="T12" fmla="*/ 0 60000 65536"/>
                <a:gd name="T13" fmla="*/ 0 60000 65536"/>
                <a:gd name="T14" fmla="*/ 0 60000 65536"/>
                <a:gd name="T15" fmla="*/ 0 w 337"/>
                <a:gd name="T16" fmla="*/ 0 h 553"/>
                <a:gd name="T17" fmla="*/ 337 w 337"/>
                <a:gd name="T18" fmla="*/ 553 h 553"/>
              </a:gdLst>
              <a:ahLst/>
              <a:cxnLst>
                <a:cxn ang="T10">
                  <a:pos x="T0" y="T1"/>
                </a:cxn>
                <a:cxn ang="T11">
                  <a:pos x="T2" y="T3"/>
                </a:cxn>
                <a:cxn ang="T12">
                  <a:pos x="T4" y="T5"/>
                </a:cxn>
                <a:cxn ang="T13">
                  <a:pos x="T6" y="T7"/>
                </a:cxn>
                <a:cxn ang="T14">
                  <a:pos x="T8" y="T9"/>
                </a:cxn>
              </a:cxnLst>
              <a:rect l="T15" t="T16" r="T17" b="T18"/>
              <a:pathLst>
                <a:path w="337" h="553">
                  <a:moveTo>
                    <a:pt x="319" y="0"/>
                  </a:moveTo>
                  <a:lnTo>
                    <a:pt x="0" y="542"/>
                  </a:lnTo>
                  <a:lnTo>
                    <a:pt x="18" y="553"/>
                  </a:lnTo>
                  <a:lnTo>
                    <a:pt x="337" y="11"/>
                  </a:lnTo>
                  <a:lnTo>
                    <a:pt x="319" y="0"/>
                  </a:lnTo>
                  <a:close/>
                </a:path>
              </a:pathLst>
            </a:custGeom>
            <a:solidFill>
              <a:srgbClr val="00007F"/>
            </a:solidFill>
            <a:ln w="9525">
              <a:noFill/>
              <a:round/>
              <a:headEnd/>
              <a:tailEnd/>
            </a:ln>
          </p:spPr>
          <p:txBody>
            <a:bodyPr/>
            <a:lstStyle/>
            <a:p>
              <a:endParaRPr lang="fr-FR"/>
            </a:p>
          </p:txBody>
        </p:sp>
        <p:sp>
          <p:nvSpPr>
            <p:cNvPr id="11311" name="Freeform 40"/>
            <p:cNvSpPr>
              <a:spLocks/>
            </p:cNvSpPr>
            <p:nvPr/>
          </p:nvSpPr>
          <p:spPr bwMode="auto">
            <a:xfrm>
              <a:off x="4116" y="1301"/>
              <a:ext cx="990" cy="176"/>
            </a:xfrm>
            <a:custGeom>
              <a:avLst/>
              <a:gdLst>
                <a:gd name="T0" fmla="*/ 246 w 1979"/>
                <a:gd name="T1" fmla="*/ 0 h 351"/>
                <a:gd name="T2" fmla="*/ 248 w 1979"/>
                <a:gd name="T3" fmla="*/ 10 h 351"/>
                <a:gd name="T4" fmla="*/ 2 w 1979"/>
                <a:gd name="T5" fmla="*/ 44 h 351"/>
                <a:gd name="T6" fmla="*/ 0 w 1979"/>
                <a:gd name="T7" fmla="*/ 35 h 351"/>
                <a:gd name="T8" fmla="*/ 246 w 1979"/>
                <a:gd name="T9" fmla="*/ 0 h 351"/>
                <a:gd name="T10" fmla="*/ 0 60000 65536"/>
                <a:gd name="T11" fmla="*/ 0 60000 65536"/>
                <a:gd name="T12" fmla="*/ 0 60000 65536"/>
                <a:gd name="T13" fmla="*/ 0 60000 65536"/>
                <a:gd name="T14" fmla="*/ 0 60000 65536"/>
                <a:gd name="T15" fmla="*/ 0 w 1979"/>
                <a:gd name="T16" fmla="*/ 0 h 351"/>
                <a:gd name="T17" fmla="*/ 1979 w 1979"/>
                <a:gd name="T18" fmla="*/ 351 h 351"/>
              </a:gdLst>
              <a:ahLst/>
              <a:cxnLst>
                <a:cxn ang="T10">
                  <a:pos x="T0" y="T1"/>
                </a:cxn>
                <a:cxn ang="T11">
                  <a:pos x="T2" y="T3"/>
                </a:cxn>
                <a:cxn ang="T12">
                  <a:pos x="T4" y="T5"/>
                </a:cxn>
                <a:cxn ang="T13">
                  <a:pos x="T6" y="T7"/>
                </a:cxn>
                <a:cxn ang="T14">
                  <a:pos x="T8" y="T9"/>
                </a:cxn>
              </a:cxnLst>
              <a:rect l="T15" t="T16" r="T17" b="T18"/>
              <a:pathLst>
                <a:path w="1979" h="351">
                  <a:moveTo>
                    <a:pt x="1968" y="0"/>
                  </a:moveTo>
                  <a:lnTo>
                    <a:pt x="1979" y="74"/>
                  </a:lnTo>
                  <a:lnTo>
                    <a:pt x="9" y="351"/>
                  </a:lnTo>
                  <a:lnTo>
                    <a:pt x="0" y="277"/>
                  </a:lnTo>
                  <a:lnTo>
                    <a:pt x="1968" y="0"/>
                  </a:lnTo>
                  <a:close/>
                </a:path>
              </a:pathLst>
            </a:custGeom>
            <a:solidFill>
              <a:srgbClr val="00007F"/>
            </a:solidFill>
            <a:ln w="9525">
              <a:noFill/>
              <a:round/>
              <a:headEnd/>
              <a:tailEnd/>
            </a:ln>
          </p:spPr>
          <p:txBody>
            <a:bodyPr/>
            <a:lstStyle/>
            <a:p>
              <a:endParaRPr lang="fr-FR"/>
            </a:p>
          </p:txBody>
        </p:sp>
        <p:sp>
          <p:nvSpPr>
            <p:cNvPr id="11312" name="Freeform 41"/>
            <p:cNvSpPr>
              <a:spLocks/>
            </p:cNvSpPr>
            <p:nvPr/>
          </p:nvSpPr>
          <p:spPr bwMode="auto">
            <a:xfrm>
              <a:off x="4584" y="1243"/>
              <a:ext cx="105" cy="105"/>
            </a:xfrm>
            <a:custGeom>
              <a:avLst/>
              <a:gdLst>
                <a:gd name="T0" fmla="*/ 13 w 211"/>
                <a:gd name="T1" fmla="*/ 26 h 211"/>
                <a:gd name="T2" fmla="*/ 15 w 211"/>
                <a:gd name="T3" fmla="*/ 26 h 211"/>
                <a:gd name="T4" fmla="*/ 18 w 211"/>
                <a:gd name="T5" fmla="*/ 25 h 211"/>
                <a:gd name="T6" fmla="*/ 20 w 211"/>
                <a:gd name="T7" fmla="*/ 24 h 211"/>
                <a:gd name="T8" fmla="*/ 22 w 211"/>
                <a:gd name="T9" fmla="*/ 22 h 211"/>
                <a:gd name="T10" fmla="*/ 24 w 211"/>
                <a:gd name="T11" fmla="*/ 20 h 211"/>
                <a:gd name="T12" fmla="*/ 25 w 211"/>
                <a:gd name="T13" fmla="*/ 18 h 211"/>
                <a:gd name="T14" fmla="*/ 26 w 211"/>
                <a:gd name="T15" fmla="*/ 15 h 211"/>
                <a:gd name="T16" fmla="*/ 26 w 211"/>
                <a:gd name="T17" fmla="*/ 13 h 211"/>
                <a:gd name="T18" fmla="*/ 26 w 211"/>
                <a:gd name="T19" fmla="*/ 10 h 211"/>
                <a:gd name="T20" fmla="*/ 25 w 211"/>
                <a:gd name="T21" fmla="*/ 8 h 211"/>
                <a:gd name="T22" fmla="*/ 24 w 211"/>
                <a:gd name="T23" fmla="*/ 5 h 211"/>
                <a:gd name="T24" fmla="*/ 22 w 211"/>
                <a:gd name="T25" fmla="*/ 3 h 211"/>
                <a:gd name="T26" fmla="*/ 20 w 211"/>
                <a:gd name="T27" fmla="*/ 2 h 211"/>
                <a:gd name="T28" fmla="*/ 18 w 211"/>
                <a:gd name="T29" fmla="*/ 0 h 211"/>
                <a:gd name="T30" fmla="*/ 15 w 211"/>
                <a:gd name="T31" fmla="*/ 0 h 211"/>
                <a:gd name="T32" fmla="*/ 13 w 211"/>
                <a:gd name="T33" fmla="*/ 0 h 211"/>
                <a:gd name="T34" fmla="*/ 10 w 211"/>
                <a:gd name="T35" fmla="*/ 0 h 211"/>
                <a:gd name="T36" fmla="*/ 8 w 211"/>
                <a:gd name="T37" fmla="*/ 0 h 211"/>
                <a:gd name="T38" fmla="*/ 5 w 211"/>
                <a:gd name="T39" fmla="*/ 2 h 211"/>
                <a:gd name="T40" fmla="*/ 3 w 211"/>
                <a:gd name="T41" fmla="*/ 3 h 211"/>
                <a:gd name="T42" fmla="*/ 2 w 211"/>
                <a:gd name="T43" fmla="*/ 5 h 211"/>
                <a:gd name="T44" fmla="*/ 1 w 211"/>
                <a:gd name="T45" fmla="*/ 8 h 211"/>
                <a:gd name="T46" fmla="*/ 0 w 211"/>
                <a:gd name="T47" fmla="*/ 10 h 211"/>
                <a:gd name="T48" fmla="*/ 0 w 211"/>
                <a:gd name="T49" fmla="*/ 13 h 211"/>
                <a:gd name="T50" fmla="*/ 0 w 211"/>
                <a:gd name="T51" fmla="*/ 15 h 211"/>
                <a:gd name="T52" fmla="*/ 1 w 211"/>
                <a:gd name="T53" fmla="*/ 18 h 211"/>
                <a:gd name="T54" fmla="*/ 2 w 211"/>
                <a:gd name="T55" fmla="*/ 20 h 211"/>
                <a:gd name="T56" fmla="*/ 3 w 211"/>
                <a:gd name="T57" fmla="*/ 22 h 211"/>
                <a:gd name="T58" fmla="*/ 5 w 211"/>
                <a:gd name="T59" fmla="*/ 24 h 211"/>
                <a:gd name="T60" fmla="*/ 8 w 211"/>
                <a:gd name="T61" fmla="*/ 25 h 211"/>
                <a:gd name="T62" fmla="*/ 10 w 211"/>
                <a:gd name="T63" fmla="*/ 26 h 211"/>
                <a:gd name="T64" fmla="*/ 13 w 211"/>
                <a:gd name="T65" fmla="*/ 26 h 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1"/>
                <a:gd name="T100" fmla="*/ 0 h 211"/>
                <a:gd name="T101" fmla="*/ 211 w 211"/>
                <a:gd name="T102" fmla="*/ 211 h 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1" h="211">
                  <a:moveTo>
                    <a:pt x="106" y="211"/>
                  </a:moveTo>
                  <a:lnTo>
                    <a:pt x="127" y="209"/>
                  </a:lnTo>
                  <a:lnTo>
                    <a:pt x="147" y="203"/>
                  </a:lnTo>
                  <a:lnTo>
                    <a:pt x="166" y="192"/>
                  </a:lnTo>
                  <a:lnTo>
                    <a:pt x="181" y="180"/>
                  </a:lnTo>
                  <a:lnTo>
                    <a:pt x="193" y="165"/>
                  </a:lnTo>
                  <a:lnTo>
                    <a:pt x="204" y="146"/>
                  </a:lnTo>
                  <a:lnTo>
                    <a:pt x="210" y="126"/>
                  </a:lnTo>
                  <a:lnTo>
                    <a:pt x="211" y="104"/>
                  </a:lnTo>
                  <a:lnTo>
                    <a:pt x="210" y="83"/>
                  </a:lnTo>
                  <a:lnTo>
                    <a:pt x="204" y="64"/>
                  </a:lnTo>
                  <a:lnTo>
                    <a:pt x="193" y="46"/>
                  </a:lnTo>
                  <a:lnTo>
                    <a:pt x="181" y="31"/>
                  </a:lnTo>
                  <a:lnTo>
                    <a:pt x="166" y="18"/>
                  </a:lnTo>
                  <a:lnTo>
                    <a:pt x="147" y="7"/>
                  </a:lnTo>
                  <a:lnTo>
                    <a:pt x="127" y="1"/>
                  </a:lnTo>
                  <a:lnTo>
                    <a:pt x="106" y="0"/>
                  </a:lnTo>
                  <a:lnTo>
                    <a:pt x="84" y="1"/>
                  </a:lnTo>
                  <a:lnTo>
                    <a:pt x="64" y="7"/>
                  </a:lnTo>
                  <a:lnTo>
                    <a:pt x="46" y="18"/>
                  </a:lnTo>
                  <a:lnTo>
                    <a:pt x="31" y="31"/>
                  </a:lnTo>
                  <a:lnTo>
                    <a:pt x="18" y="46"/>
                  </a:lnTo>
                  <a:lnTo>
                    <a:pt x="8" y="64"/>
                  </a:lnTo>
                  <a:lnTo>
                    <a:pt x="2" y="83"/>
                  </a:lnTo>
                  <a:lnTo>
                    <a:pt x="0" y="104"/>
                  </a:lnTo>
                  <a:lnTo>
                    <a:pt x="2" y="126"/>
                  </a:lnTo>
                  <a:lnTo>
                    <a:pt x="8" y="146"/>
                  </a:lnTo>
                  <a:lnTo>
                    <a:pt x="18" y="165"/>
                  </a:lnTo>
                  <a:lnTo>
                    <a:pt x="31" y="180"/>
                  </a:lnTo>
                  <a:lnTo>
                    <a:pt x="46" y="192"/>
                  </a:lnTo>
                  <a:lnTo>
                    <a:pt x="64" y="203"/>
                  </a:lnTo>
                  <a:lnTo>
                    <a:pt x="84" y="209"/>
                  </a:lnTo>
                  <a:lnTo>
                    <a:pt x="106" y="211"/>
                  </a:lnTo>
                  <a:close/>
                </a:path>
              </a:pathLst>
            </a:custGeom>
            <a:solidFill>
              <a:srgbClr val="00007F"/>
            </a:solidFill>
            <a:ln w="9525">
              <a:noFill/>
              <a:round/>
              <a:headEnd/>
              <a:tailEnd/>
            </a:ln>
          </p:spPr>
          <p:txBody>
            <a:bodyPr/>
            <a:lstStyle/>
            <a:p>
              <a:endParaRPr lang="fr-FR"/>
            </a:p>
          </p:txBody>
        </p:sp>
        <p:sp>
          <p:nvSpPr>
            <p:cNvPr id="11313" name="Freeform 42"/>
            <p:cNvSpPr>
              <a:spLocks/>
            </p:cNvSpPr>
            <p:nvPr/>
          </p:nvSpPr>
          <p:spPr bwMode="auto">
            <a:xfrm>
              <a:off x="4874" y="1351"/>
              <a:ext cx="116" cy="279"/>
            </a:xfrm>
            <a:custGeom>
              <a:avLst/>
              <a:gdLst>
                <a:gd name="T0" fmla="*/ 3 w 232"/>
                <a:gd name="T1" fmla="*/ 70 h 558"/>
                <a:gd name="T2" fmla="*/ 29 w 232"/>
                <a:gd name="T3" fmla="*/ 0 h 558"/>
                <a:gd name="T4" fmla="*/ 26 w 232"/>
                <a:gd name="T5" fmla="*/ 1 h 558"/>
                <a:gd name="T6" fmla="*/ 0 w 232"/>
                <a:gd name="T7" fmla="*/ 69 h 558"/>
                <a:gd name="T8" fmla="*/ 3 w 232"/>
                <a:gd name="T9" fmla="*/ 70 h 558"/>
                <a:gd name="T10" fmla="*/ 0 60000 65536"/>
                <a:gd name="T11" fmla="*/ 0 60000 65536"/>
                <a:gd name="T12" fmla="*/ 0 60000 65536"/>
                <a:gd name="T13" fmla="*/ 0 60000 65536"/>
                <a:gd name="T14" fmla="*/ 0 60000 65536"/>
                <a:gd name="T15" fmla="*/ 0 w 232"/>
                <a:gd name="T16" fmla="*/ 0 h 558"/>
                <a:gd name="T17" fmla="*/ 232 w 232"/>
                <a:gd name="T18" fmla="*/ 558 h 558"/>
              </a:gdLst>
              <a:ahLst/>
              <a:cxnLst>
                <a:cxn ang="T10">
                  <a:pos x="T0" y="T1"/>
                </a:cxn>
                <a:cxn ang="T11">
                  <a:pos x="T2" y="T3"/>
                </a:cxn>
                <a:cxn ang="T12">
                  <a:pos x="T4" y="T5"/>
                </a:cxn>
                <a:cxn ang="T13">
                  <a:pos x="T6" y="T7"/>
                </a:cxn>
                <a:cxn ang="T14">
                  <a:pos x="T8" y="T9"/>
                </a:cxn>
              </a:cxnLst>
              <a:rect l="T15" t="T16" r="T17" b="T18"/>
              <a:pathLst>
                <a:path w="232" h="558">
                  <a:moveTo>
                    <a:pt x="19" y="558"/>
                  </a:moveTo>
                  <a:lnTo>
                    <a:pt x="232" y="0"/>
                  </a:lnTo>
                  <a:lnTo>
                    <a:pt x="206" y="8"/>
                  </a:lnTo>
                  <a:lnTo>
                    <a:pt x="0" y="550"/>
                  </a:lnTo>
                  <a:lnTo>
                    <a:pt x="19" y="558"/>
                  </a:lnTo>
                  <a:close/>
                </a:path>
              </a:pathLst>
            </a:custGeom>
            <a:solidFill>
              <a:srgbClr val="00007F"/>
            </a:solidFill>
            <a:ln w="9525">
              <a:noFill/>
              <a:round/>
              <a:headEnd/>
              <a:tailEnd/>
            </a:ln>
          </p:spPr>
          <p:txBody>
            <a:bodyPr/>
            <a:lstStyle/>
            <a:p>
              <a:endParaRPr lang="fr-FR"/>
            </a:p>
          </p:txBody>
        </p:sp>
        <p:sp>
          <p:nvSpPr>
            <p:cNvPr id="11314" name="Freeform 43"/>
            <p:cNvSpPr>
              <a:spLocks/>
            </p:cNvSpPr>
            <p:nvPr/>
          </p:nvSpPr>
          <p:spPr bwMode="auto">
            <a:xfrm>
              <a:off x="5009" y="1345"/>
              <a:ext cx="39" cy="297"/>
            </a:xfrm>
            <a:custGeom>
              <a:avLst/>
              <a:gdLst>
                <a:gd name="T0" fmla="*/ 0 w 78"/>
                <a:gd name="T1" fmla="*/ 1 h 593"/>
                <a:gd name="T2" fmla="*/ 7 w 78"/>
                <a:gd name="T3" fmla="*/ 75 h 593"/>
                <a:gd name="T4" fmla="*/ 10 w 78"/>
                <a:gd name="T5" fmla="*/ 74 h 593"/>
                <a:gd name="T6" fmla="*/ 2 w 78"/>
                <a:gd name="T7" fmla="*/ 0 h 593"/>
                <a:gd name="T8" fmla="*/ 0 w 78"/>
                <a:gd name="T9" fmla="*/ 1 h 593"/>
                <a:gd name="T10" fmla="*/ 0 60000 65536"/>
                <a:gd name="T11" fmla="*/ 0 60000 65536"/>
                <a:gd name="T12" fmla="*/ 0 60000 65536"/>
                <a:gd name="T13" fmla="*/ 0 60000 65536"/>
                <a:gd name="T14" fmla="*/ 0 60000 65536"/>
                <a:gd name="T15" fmla="*/ 0 w 78"/>
                <a:gd name="T16" fmla="*/ 0 h 593"/>
                <a:gd name="T17" fmla="*/ 78 w 78"/>
                <a:gd name="T18" fmla="*/ 593 h 593"/>
              </a:gdLst>
              <a:ahLst/>
              <a:cxnLst>
                <a:cxn ang="T10">
                  <a:pos x="T0" y="T1"/>
                </a:cxn>
                <a:cxn ang="T11">
                  <a:pos x="T2" y="T3"/>
                </a:cxn>
                <a:cxn ang="T12">
                  <a:pos x="T4" y="T5"/>
                </a:cxn>
                <a:cxn ang="T13">
                  <a:pos x="T6" y="T7"/>
                </a:cxn>
                <a:cxn ang="T14">
                  <a:pos x="T8" y="T9"/>
                </a:cxn>
              </a:cxnLst>
              <a:rect l="T15" t="T16" r="T17" b="T18"/>
              <a:pathLst>
                <a:path w="78" h="593">
                  <a:moveTo>
                    <a:pt x="0" y="1"/>
                  </a:moveTo>
                  <a:lnTo>
                    <a:pt x="57" y="593"/>
                  </a:lnTo>
                  <a:lnTo>
                    <a:pt x="78" y="591"/>
                  </a:lnTo>
                  <a:lnTo>
                    <a:pt x="22" y="0"/>
                  </a:lnTo>
                  <a:lnTo>
                    <a:pt x="0" y="1"/>
                  </a:lnTo>
                  <a:close/>
                </a:path>
              </a:pathLst>
            </a:custGeom>
            <a:solidFill>
              <a:srgbClr val="00007F"/>
            </a:solidFill>
            <a:ln w="9525">
              <a:noFill/>
              <a:round/>
              <a:headEnd/>
              <a:tailEnd/>
            </a:ln>
          </p:spPr>
          <p:txBody>
            <a:bodyPr/>
            <a:lstStyle/>
            <a:p>
              <a:endParaRPr lang="fr-FR"/>
            </a:p>
          </p:txBody>
        </p:sp>
        <p:sp>
          <p:nvSpPr>
            <p:cNvPr id="11315" name="Freeform 44"/>
            <p:cNvSpPr>
              <a:spLocks/>
            </p:cNvSpPr>
            <p:nvPr/>
          </p:nvSpPr>
          <p:spPr bwMode="auto">
            <a:xfrm>
              <a:off x="5031" y="1335"/>
              <a:ext cx="179" cy="295"/>
            </a:xfrm>
            <a:custGeom>
              <a:avLst/>
              <a:gdLst>
                <a:gd name="T0" fmla="*/ 0 w 359"/>
                <a:gd name="T1" fmla="*/ 1 h 590"/>
                <a:gd name="T2" fmla="*/ 42 w 359"/>
                <a:gd name="T3" fmla="*/ 74 h 590"/>
                <a:gd name="T4" fmla="*/ 44 w 359"/>
                <a:gd name="T5" fmla="*/ 73 h 590"/>
                <a:gd name="T6" fmla="*/ 2 w 359"/>
                <a:gd name="T7" fmla="*/ 0 h 590"/>
                <a:gd name="T8" fmla="*/ 0 w 359"/>
                <a:gd name="T9" fmla="*/ 1 h 590"/>
                <a:gd name="T10" fmla="*/ 0 60000 65536"/>
                <a:gd name="T11" fmla="*/ 0 60000 65536"/>
                <a:gd name="T12" fmla="*/ 0 60000 65536"/>
                <a:gd name="T13" fmla="*/ 0 60000 65536"/>
                <a:gd name="T14" fmla="*/ 0 60000 65536"/>
                <a:gd name="T15" fmla="*/ 0 w 359"/>
                <a:gd name="T16" fmla="*/ 0 h 590"/>
                <a:gd name="T17" fmla="*/ 359 w 359"/>
                <a:gd name="T18" fmla="*/ 590 h 590"/>
              </a:gdLst>
              <a:ahLst/>
              <a:cxnLst>
                <a:cxn ang="T10">
                  <a:pos x="T0" y="T1"/>
                </a:cxn>
                <a:cxn ang="T11">
                  <a:pos x="T2" y="T3"/>
                </a:cxn>
                <a:cxn ang="T12">
                  <a:pos x="T4" y="T5"/>
                </a:cxn>
                <a:cxn ang="T13">
                  <a:pos x="T6" y="T7"/>
                </a:cxn>
                <a:cxn ang="T14">
                  <a:pos x="T8" y="T9"/>
                </a:cxn>
              </a:cxnLst>
              <a:rect l="T15" t="T16" r="T17" b="T18"/>
              <a:pathLst>
                <a:path w="359" h="590">
                  <a:moveTo>
                    <a:pt x="0" y="10"/>
                  </a:moveTo>
                  <a:lnTo>
                    <a:pt x="340" y="590"/>
                  </a:lnTo>
                  <a:lnTo>
                    <a:pt x="359" y="579"/>
                  </a:lnTo>
                  <a:lnTo>
                    <a:pt x="19" y="0"/>
                  </a:lnTo>
                  <a:lnTo>
                    <a:pt x="0" y="10"/>
                  </a:lnTo>
                  <a:close/>
                </a:path>
              </a:pathLst>
            </a:custGeom>
            <a:solidFill>
              <a:srgbClr val="00007F"/>
            </a:solidFill>
            <a:ln w="9525">
              <a:noFill/>
              <a:round/>
              <a:headEnd/>
              <a:tailEnd/>
            </a:ln>
          </p:spPr>
          <p:txBody>
            <a:bodyPr/>
            <a:lstStyle/>
            <a:p>
              <a:endParaRPr lang="fr-FR"/>
            </a:p>
          </p:txBody>
        </p:sp>
        <p:sp>
          <p:nvSpPr>
            <p:cNvPr id="11316" name="Freeform 45"/>
            <p:cNvSpPr>
              <a:spLocks/>
            </p:cNvSpPr>
            <p:nvPr/>
          </p:nvSpPr>
          <p:spPr bwMode="auto">
            <a:xfrm>
              <a:off x="4008" y="1717"/>
              <a:ext cx="389" cy="202"/>
            </a:xfrm>
            <a:custGeom>
              <a:avLst/>
              <a:gdLst>
                <a:gd name="T0" fmla="*/ 0 w 780"/>
                <a:gd name="T1" fmla="*/ 0 h 403"/>
                <a:gd name="T2" fmla="*/ 0 w 780"/>
                <a:gd name="T3" fmla="*/ 1 h 403"/>
                <a:gd name="T4" fmla="*/ 0 w 780"/>
                <a:gd name="T5" fmla="*/ 1 h 403"/>
                <a:gd name="T6" fmla="*/ 0 w 780"/>
                <a:gd name="T7" fmla="*/ 1 h 403"/>
                <a:gd name="T8" fmla="*/ 0 w 780"/>
                <a:gd name="T9" fmla="*/ 2 h 403"/>
                <a:gd name="T10" fmla="*/ 0 w 780"/>
                <a:gd name="T11" fmla="*/ 7 h 403"/>
                <a:gd name="T12" fmla="*/ 1 w 780"/>
                <a:gd name="T13" fmla="*/ 12 h 403"/>
                <a:gd name="T14" fmla="*/ 2 w 780"/>
                <a:gd name="T15" fmla="*/ 16 h 403"/>
                <a:gd name="T16" fmla="*/ 3 w 780"/>
                <a:gd name="T17" fmla="*/ 21 h 403"/>
                <a:gd name="T18" fmla="*/ 6 w 780"/>
                <a:gd name="T19" fmla="*/ 25 h 403"/>
                <a:gd name="T20" fmla="*/ 8 w 780"/>
                <a:gd name="T21" fmla="*/ 29 h 403"/>
                <a:gd name="T22" fmla="*/ 11 w 780"/>
                <a:gd name="T23" fmla="*/ 33 h 403"/>
                <a:gd name="T24" fmla="*/ 14 w 780"/>
                <a:gd name="T25" fmla="*/ 36 h 403"/>
                <a:gd name="T26" fmla="*/ 17 w 780"/>
                <a:gd name="T27" fmla="*/ 40 h 403"/>
                <a:gd name="T28" fmla="*/ 21 w 780"/>
                <a:gd name="T29" fmla="*/ 42 h 403"/>
                <a:gd name="T30" fmla="*/ 25 w 780"/>
                <a:gd name="T31" fmla="*/ 45 h 403"/>
                <a:gd name="T32" fmla="*/ 29 w 780"/>
                <a:gd name="T33" fmla="*/ 47 h 403"/>
                <a:gd name="T34" fmla="*/ 34 w 780"/>
                <a:gd name="T35" fmla="*/ 49 h 403"/>
                <a:gd name="T36" fmla="*/ 39 w 780"/>
                <a:gd name="T37" fmla="*/ 50 h 403"/>
                <a:gd name="T38" fmla="*/ 43 w 780"/>
                <a:gd name="T39" fmla="*/ 51 h 403"/>
                <a:gd name="T40" fmla="*/ 48 w 780"/>
                <a:gd name="T41" fmla="*/ 51 h 403"/>
                <a:gd name="T42" fmla="*/ 53 w 780"/>
                <a:gd name="T43" fmla="*/ 51 h 403"/>
                <a:gd name="T44" fmla="*/ 58 w 780"/>
                <a:gd name="T45" fmla="*/ 50 h 403"/>
                <a:gd name="T46" fmla="*/ 63 w 780"/>
                <a:gd name="T47" fmla="*/ 49 h 403"/>
                <a:gd name="T48" fmla="*/ 67 w 780"/>
                <a:gd name="T49" fmla="*/ 47 h 403"/>
                <a:gd name="T50" fmla="*/ 71 w 780"/>
                <a:gd name="T51" fmla="*/ 45 h 403"/>
                <a:gd name="T52" fmla="*/ 75 w 780"/>
                <a:gd name="T53" fmla="*/ 42 h 403"/>
                <a:gd name="T54" fmla="*/ 79 w 780"/>
                <a:gd name="T55" fmla="*/ 40 h 403"/>
                <a:gd name="T56" fmla="*/ 83 w 780"/>
                <a:gd name="T57" fmla="*/ 36 h 403"/>
                <a:gd name="T58" fmla="*/ 86 w 780"/>
                <a:gd name="T59" fmla="*/ 33 h 403"/>
                <a:gd name="T60" fmla="*/ 89 w 780"/>
                <a:gd name="T61" fmla="*/ 29 h 403"/>
                <a:gd name="T62" fmla="*/ 91 w 780"/>
                <a:gd name="T63" fmla="*/ 25 h 403"/>
                <a:gd name="T64" fmla="*/ 93 w 780"/>
                <a:gd name="T65" fmla="*/ 21 h 403"/>
                <a:gd name="T66" fmla="*/ 95 w 780"/>
                <a:gd name="T67" fmla="*/ 16 h 403"/>
                <a:gd name="T68" fmla="*/ 96 w 780"/>
                <a:gd name="T69" fmla="*/ 12 h 403"/>
                <a:gd name="T70" fmla="*/ 97 w 780"/>
                <a:gd name="T71" fmla="*/ 7 h 403"/>
                <a:gd name="T72" fmla="*/ 97 w 780"/>
                <a:gd name="T73" fmla="*/ 2 h 403"/>
                <a:gd name="T74" fmla="*/ 97 w 780"/>
                <a:gd name="T75" fmla="*/ 1 h 403"/>
                <a:gd name="T76" fmla="*/ 97 w 780"/>
                <a:gd name="T77" fmla="*/ 1 h 403"/>
                <a:gd name="T78" fmla="*/ 97 w 780"/>
                <a:gd name="T79" fmla="*/ 1 h 403"/>
                <a:gd name="T80" fmla="*/ 97 w 780"/>
                <a:gd name="T81" fmla="*/ 0 h 403"/>
                <a:gd name="T82" fmla="*/ 0 w 780"/>
                <a:gd name="T83" fmla="*/ 0 h 4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0"/>
                <a:gd name="T127" fmla="*/ 0 h 403"/>
                <a:gd name="T128" fmla="*/ 780 w 780"/>
                <a:gd name="T129" fmla="*/ 403 h 40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0" h="403">
                  <a:moveTo>
                    <a:pt x="0" y="0"/>
                  </a:moveTo>
                  <a:lnTo>
                    <a:pt x="0" y="3"/>
                  </a:lnTo>
                  <a:lnTo>
                    <a:pt x="0" y="4"/>
                  </a:lnTo>
                  <a:lnTo>
                    <a:pt x="0" y="7"/>
                  </a:lnTo>
                  <a:lnTo>
                    <a:pt x="0" y="11"/>
                  </a:lnTo>
                  <a:lnTo>
                    <a:pt x="2" y="51"/>
                  </a:lnTo>
                  <a:lnTo>
                    <a:pt x="8" y="89"/>
                  </a:lnTo>
                  <a:lnTo>
                    <a:pt x="17" y="128"/>
                  </a:lnTo>
                  <a:lnTo>
                    <a:pt x="31" y="163"/>
                  </a:lnTo>
                  <a:lnTo>
                    <a:pt x="48" y="198"/>
                  </a:lnTo>
                  <a:lnTo>
                    <a:pt x="68" y="231"/>
                  </a:lnTo>
                  <a:lnTo>
                    <a:pt x="89" y="260"/>
                  </a:lnTo>
                  <a:lnTo>
                    <a:pt x="115" y="288"/>
                  </a:lnTo>
                  <a:lnTo>
                    <a:pt x="143" y="314"/>
                  </a:lnTo>
                  <a:lnTo>
                    <a:pt x="172" y="336"/>
                  </a:lnTo>
                  <a:lnTo>
                    <a:pt x="204" y="356"/>
                  </a:lnTo>
                  <a:lnTo>
                    <a:pt x="239" y="373"/>
                  </a:lnTo>
                  <a:lnTo>
                    <a:pt x="275" y="386"/>
                  </a:lnTo>
                  <a:lnTo>
                    <a:pt x="313" y="396"/>
                  </a:lnTo>
                  <a:lnTo>
                    <a:pt x="351" y="402"/>
                  </a:lnTo>
                  <a:lnTo>
                    <a:pt x="391" y="403"/>
                  </a:lnTo>
                  <a:lnTo>
                    <a:pt x="431" y="402"/>
                  </a:lnTo>
                  <a:lnTo>
                    <a:pt x="469" y="396"/>
                  </a:lnTo>
                  <a:lnTo>
                    <a:pt x="506" y="386"/>
                  </a:lnTo>
                  <a:lnTo>
                    <a:pt x="543" y="373"/>
                  </a:lnTo>
                  <a:lnTo>
                    <a:pt x="576" y="356"/>
                  </a:lnTo>
                  <a:lnTo>
                    <a:pt x="608" y="336"/>
                  </a:lnTo>
                  <a:lnTo>
                    <a:pt x="638" y="314"/>
                  </a:lnTo>
                  <a:lnTo>
                    <a:pt x="667" y="288"/>
                  </a:lnTo>
                  <a:lnTo>
                    <a:pt x="691" y="260"/>
                  </a:lnTo>
                  <a:lnTo>
                    <a:pt x="714" y="231"/>
                  </a:lnTo>
                  <a:lnTo>
                    <a:pt x="732" y="198"/>
                  </a:lnTo>
                  <a:lnTo>
                    <a:pt x="749" y="163"/>
                  </a:lnTo>
                  <a:lnTo>
                    <a:pt x="763" y="128"/>
                  </a:lnTo>
                  <a:lnTo>
                    <a:pt x="772" y="89"/>
                  </a:lnTo>
                  <a:lnTo>
                    <a:pt x="778" y="51"/>
                  </a:lnTo>
                  <a:lnTo>
                    <a:pt x="780" y="11"/>
                  </a:lnTo>
                  <a:lnTo>
                    <a:pt x="780" y="7"/>
                  </a:lnTo>
                  <a:lnTo>
                    <a:pt x="780" y="4"/>
                  </a:lnTo>
                  <a:lnTo>
                    <a:pt x="780" y="3"/>
                  </a:lnTo>
                  <a:lnTo>
                    <a:pt x="780" y="0"/>
                  </a:lnTo>
                  <a:lnTo>
                    <a:pt x="0" y="0"/>
                  </a:lnTo>
                  <a:close/>
                </a:path>
              </a:pathLst>
            </a:custGeom>
            <a:solidFill>
              <a:srgbClr val="00007F"/>
            </a:solidFill>
            <a:ln w="9525">
              <a:noFill/>
              <a:round/>
              <a:headEnd/>
              <a:tailEnd/>
            </a:ln>
          </p:spPr>
          <p:txBody>
            <a:bodyPr/>
            <a:lstStyle/>
            <a:p>
              <a:endParaRPr lang="fr-FR"/>
            </a:p>
          </p:txBody>
        </p:sp>
        <p:sp>
          <p:nvSpPr>
            <p:cNvPr id="11317" name="Freeform 46"/>
            <p:cNvSpPr>
              <a:spLocks/>
            </p:cNvSpPr>
            <p:nvPr/>
          </p:nvSpPr>
          <p:spPr bwMode="white">
            <a:xfrm>
              <a:off x="4127" y="1752"/>
              <a:ext cx="231" cy="25"/>
            </a:xfrm>
            <a:custGeom>
              <a:avLst/>
              <a:gdLst>
                <a:gd name="T0" fmla="*/ 56 w 461"/>
                <a:gd name="T1" fmla="*/ 7 h 49"/>
                <a:gd name="T2" fmla="*/ 57 w 461"/>
                <a:gd name="T3" fmla="*/ 5 h 49"/>
                <a:gd name="T4" fmla="*/ 57 w 461"/>
                <a:gd name="T5" fmla="*/ 4 h 49"/>
                <a:gd name="T6" fmla="*/ 58 w 461"/>
                <a:gd name="T7" fmla="*/ 2 h 49"/>
                <a:gd name="T8" fmla="*/ 58 w 461"/>
                <a:gd name="T9" fmla="*/ 0 h 49"/>
                <a:gd name="T10" fmla="*/ 0 w 461"/>
                <a:gd name="T11" fmla="*/ 4 h 49"/>
                <a:gd name="T12" fmla="*/ 56 w 461"/>
                <a:gd name="T13" fmla="*/ 7 h 49"/>
                <a:gd name="T14" fmla="*/ 0 60000 65536"/>
                <a:gd name="T15" fmla="*/ 0 60000 65536"/>
                <a:gd name="T16" fmla="*/ 0 60000 65536"/>
                <a:gd name="T17" fmla="*/ 0 60000 65536"/>
                <a:gd name="T18" fmla="*/ 0 60000 65536"/>
                <a:gd name="T19" fmla="*/ 0 60000 65536"/>
                <a:gd name="T20" fmla="*/ 0 60000 65536"/>
                <a:gd name="T21" fmla="*/ 0 w 461"/>
                <a:gd name="T22" fmla="*/ 0 h 49"/>
                <a:gd name="T23" fmla="*/ 461 w 461"/>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1" h="49">
                  <a:moveTo>
                    <a:pt x="448" y="49"/>
                  </a:moveTo>
                  <a:lnTo>
                    <a:pt x="452" y="37"/>
                  </a:lnTo>
                  <a:lnTo>
                    <a:pt x="455" y="25"/>
                  </a:lnTo>
                  <a:lnTo>
                    <a:pt x="458" y="12"/>
                  </a:lnTo>
                  <a:lnTo>
                    <a:pt x="461" y="0"/>
                  </a:lnTo>
                  <a:lnTo>
                    <a:pt x="0" y="32"/>
                  </a:lnTo>
                  <a:lnTo>
                    <a:pt x="448" y="49"/>
                  </a:lnTo>
                  <a:close/>
                </a:path>
              </a:pathLst>
            </a:custGeom>
            <a:solidFill>
              <a:srgbClr val="282B7C"/>
            </a:solidFill>
            <a:ln w="9525">
              <a:noFill/>
              <a:round/>
              <a:headEnd/>
              <a:tailEnd/>
            </a:ln>
          </p:spPr>
          <p:txBody>
            <a:bodyPr/>
            <a:lstStyle/>
            <a:p>
              <a:endParaRPr lang="fr-FR"/>
            </a:p>
          </p:txBody>
        </p:sp>
        <p:sp>
          <p:nvSpPr>
            <p:cNvPr id="11318" name="Freeform 47"/>
            <p:cNvSpPr>
              <a:spLocks/>
            </p:cNvSpPr>
            <p:nvPr/>
          </p:nvSpPr>
          <p:spPr bwMode="white">
            <a:xfrm>
              <a:off x="4129" y="1797"/>
              <a:ext cx="213" cy="22"/>
            </a:xfrm>
            <a:custGeom>
              <a:avLst/>
              <a:gdLst>
                <a:gd name="T0" fmla="*/ 50 w 428"/>
                <a:gd name="T1" fmla="*/ 5 h 45"/>
                <a:gd name="T2" fmla="*/ 51 w 428"/>
                <a:gd name="T3" fmla="*/ 4 h 45"/>
                <a:gd name="T4" fmla="*/ 52 w 428"/>
                <a:gd name="T5" fmla="*/ 3 h 45"/>
                <a:gd name="T6" fmla="*/ 52 w 428"/>
                <a:gd name="T7" fmla="*/ 1 h 45"/>
                <a:gd name="T8" fmla="*/ 53 w 428"/>
                <a:gd name="T9" fmla="*/ 0 h 45"/>
                <a:gd name="T10" fmla="*/ 0 w 428"/>
                <a:gd name="T11" fmla="*/ 3 h 45"/>
                <a:gd name="T12" fmla="*/ 50 w 428"/>
                <a:gd name="T13" fmla="*/ 5 h 45"/>
                <a:gd name="T14" fmla="*/ 0 60000 65536"/>
                <a:gd name="T15" fmla="*/ 0 60000 65536"/>
                <a:gd name="T16" fmla="*/ 0 60000 65536"/>
                <a:gd name="T17" fmla="*/ 0 60000 65536"/>
                <a:gd name="T18" fmla="*/ 0 60000 65536"/>
                <a:gd name="T19" fmla="*/ 0 60000 65536"/>
                <a:gd name="T20" fmla="*/ 0 60000 65536"/>
                <a:gd name="T21" fmla="*/ 0 w 428"/>
                <a:gd name="T22" fmla="*/ 0 h 45"/>
                <a:gd name="T23" fmla="*/ 428 w 428"/>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8" h="45">
                  <a:moveTo>
                    <a:pt x="403" y="45"/>
                  </a:moveTo>
                  <a:lnTo>
                    <a:pt x="409" y="34"/>
                  </a:lnTo>
                  <a:lnTo>
                    <a:pt x="417" y="24"/>
                  </a:lnTo>
                  <a:lnTo>
                    <a:pt x="423" y="11"/>
                  </a:lnTo>
                  <a:lnTo>
                    <a:pt x="428" y="0"/>
                  </a:lnTo>
                  <a:lnTo>
                    <a:pt x="0" y="31"/>
                  </a:lnTo>
                  <a:lnTo>
                    <a:pt x="403" y="45"/>
                  </a:lnTo>
                  <a:close/>
                </a:path>
              </a:pathLst>
            </a:custGeom>
            <a:solidFill>
              <a:srgbClr val="282B7C"/>
            </a:solidFill>
            <a:ln w="9525">
              <a:noFill/>
              <a:round/>
              <a:headEnd/>
              <a:tailEnd/>
            </a:ln>
          </p:spPr>
          <p:txBody>
            <a:bodyPr/>
            <a:lstStyle/>
            <a:p>
              <a:endParaRPr lang="fr-FR"/>
            </a:p>
          </p:txBody>
        </p:sp>
        <p:sp>
          <p:nvSpPr>
            <p:cNvPr id="11319" name="Freeform 48"/>
            <p:cNvSpPr>
              <a:spLocks/>
            </p:cNvSpPr>
            <p:nvPr/>
          </p:nvSpPr>
          <p:spPr bwMode="white">
            <a:xfrm>
              <a:off x="4136" y="1842"/>
              <a:ext cx="177" cy="19"/>
            </a:xfrm>
            <a:custGeom>
              <a:avLst/>
              <a:gdLst>
                <a:gd name="T0" fmla="*/ 39 w 355"/>
                <a:gd name="T1" fmla="*/ 5 h 37"/>
                <a:gd name="T2" fmla="*/ 41 w 355"/>
                <a:gd name="T3" fmla="*/ 4 h 37"/>
                <a:gd name="T4" fmla="*/ 42 w 355"/>
                <a:gd name="T5" fmla="*/ 3 h 37"/>
                <a:gd name="T6" fmla="*/ 43 w 355"/>
                <a:gd name="T7" fmla="*/ 2 h 37"/>
                <a:gd name="T8" fmla="*/ 44 w 355"/>
                <a:gd name="T9" fmla="*/ 0 h 37"/>
                <a:gd name="T10" fmla="*/ 0 w 355"/>
                <a:gd name="T11" fmla="*/ 4 h 37"/>
                <a:gd name="T12" fmla="*/ 39 w 355"/>
                <a:gd name="T13" fmla="*/ 5 h 37"/>
                <a:gd name="T14" fmla="*/ 0 60000 65536"/>
                <a:gd name="T15" fmla="*/ 0 60000 65536"/>
                <a:gd name="T16" fmla="*/ 0 60000 65536"/>
                <a:gd name="T17" fmla="*/ 0 60000 65536"/>
                <a:gd name="T18" fmla="*/ 0 60000 65536"/>
                <a:gd name="T19" fmla="*/ 0 60000 65536"/>
                <a:gd name="T20" fmla="*/ 0 60000 65536"/>
                <a:gd name="T21" fmla="*/ 0 w 355"/>
                <a:gd name="T22" fmla="*/ 0 h 37"/>
                <a:gd name="T23" fmla="*/ 355 w 355"/>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5" h="37">
                  <a:moveTo>
                    <a:pt x="319" y="37"/>
                  </a:moveTo>
                  <a:lnTo>
                    <a:pt x="328" y="30"/>
                  </a:lnTo>
                  <a:lnTo>
                    <a:pt x="337" y="20"/>
                  </a:lnTo>
                  <a:lnTo>
                    <a:pt x="346" y="11"/>
                  </a:lnTo>
                  <a:lnTo>
                    <a:pt x="355" y="0"/>
                  </a:lnTo>
                  <a:lnTo>
                    <a:pt x="0" y="27"/>
                  </a:lnTo>
                  <a:lnTo>
                    <a:pt x="319" y="37"/>
                  </a:lnTo>
                  <a:close/>
                </a:path>
              </a:pathLst>
            </a:custGeom>
            <a:solidFill>
              <a:srgbClr val="282B7C"/>
            </a:solidFill>
            <a:ln w="9525">
              <a:noFill/>
              <a:round/>
              <a:headEnd/>
              <a:tailEnd/>
            </a:ln>
          </p:spPr>
          <p:txBody>
            <a:bodyPr/>
            <a:lstStyle/>
            <a:p>
              <a:endParaRPr lang="fr-FR"/>
            </a:p>
          </p:txBody>
        </p:sp>
        <p:sp>
          <p:nvSpPr>
            <p:cNvPr id="11320" name="Freeform 49"/>
            <p:cNvSpPr>
              <a:spLocks/>
            </p:cNvSpPr>
            <p:nvPr/>
          </p:nvSpPr>
          <p:spPr bwMode="auto">
            <a:xfrm>
              <a:off x="4850" y="1609"/>
              <a:ext cx="391" cy="202"/>
            </a:xfrm>
            <a:custGeom>
              <a:avLst/>
              <a:gdLst>
                <a:gd name="T0" fmla="*/ 0 w 783"/>
                <a:gd name="T1" fmla="*/ 0 h 403"/>
                <a:gd name="T2" fmla="*/ 0 w 783"/>
                <a:gd name="T3" fmla="*/ 1 h 403"/>
                <a:gd name="T4" fmla="*/ 0 w 783"/>
                <a:gd name="T5" fmla="*/ 1 h 403"/>
                <a:gd name="T6" fmla="*/ 0 w 783"/>
                <a:gd name="T7" fmla="*/ 1 h 403"/>
                <a:gd name="T8" fmla="*/ 0 w 783"/>
                <a:gd name="T9" fmla="*/ 2 h 403"/>
                <a:gd name="T10" fmla="*/ 0 w 783"/>
                <a:gd name="T11" fmla="*/ 7 h 403"/>
                <a:gd name="T12" fmla="*/ 1 w 783"/>
                <a:gd name="T13" fmla="*/ 12 h 403"/>
                <a:gd name="T14" fmla="*/ 2 w 783"/>
                <a:gd name="T15" fmla="*/ 16 h 403"/>
                <a:gd name="T16" fmla="*/ 3 w 783"/>
                <a:gd name="T17" fmla="*/ 21 h 403"/>
                <a:gd name="T18" fmla="*/ 6 w 783"/>
                <a:gd name="T19" fmla="*/ 25 h 403"/>
                <a:gd name="T20" fmla="*/ 8 w 783"/>
                <a:gd name="T21" fmla="*/ 29 h 403"/>
                <a:gd name="T22" fmla="*/ 11 w 783"/>
                <a:gd name="T23" fmla="*/ 33 h 403"/>
                <a:gd name="T24" fmla="*/ 14 w 783"/>
                <a:gd name="T25" fmla="*/ 36 h 403"/>
                <a:gd name="T26" fmla="*/ 17 w 783"/>
                <a:gd name="T27" fmla="*/ 40 h 403"/>
                <a:gd name="T28" fmla="*/ 21 w 783"/>
                <a:gd name="T29" fmla="*/ 42 h 403"/>
                <a:gd name="T30" fmla="*/ 25 w 783"/>
                <a:gd name="T31" fmla="*/ 45 h 403"/>
                <a:gd name="T32" fmla="*/ 30 w 783"/>
                <a:gd name="T33" fmla="*/ 47 h 403"/>
                <a:gd name="T34" fmla="*/ 34 w 783"/>
                <a:gd name="T35" fmla="*/ 49 h 403"/>
                <a:gd name="T36" fmla="*/ 39 w 783"/>
                <a:gd name="T37" fmla="*/ 50 h 403"/>
                <a:gd name="T38" fmla="*/ 44 w 783"/>
                <a:gd name="T39" fmla="*/ 51 h 403"/>
                <a:gd name="T40" fmla="*/ 49 w 783"/>
                <a:gd name="T41" fmla="*/ 51 h 403"/>
                <a:gd name="T42" fmla="*/ 54 w 783"/>
                <a:gd name="T43" fmla="*/ 51 h 403"/>
                <a:gd name="T44" fmla="*/ 58 w 783"/>
                <a:gd name="T45" fmla="*/ 50 h 403"/>
                <a:gd name="T46" fmla="*/ 63 w 783"/>
                <a:gd name="T47" fmla="*/ 49 h 403"/>
                <a:gd name="T48" fmla="*/ 68 w 783"/>
                <a:gd name="T49" fmla="*/ 47 h 403"/>
                <a:gd name="T50" fmla="*/ 72 w 783"/>
                <a:gd name="T51" fmla="*/ 45 h 403"/>
                <a:gd name="T52" fmla="*/ 76 w 783"/>
                <a:gd name="T53" fmla="*/ 42 h 403"/>
                <a:gd name="T54" fmla="*/ 80 w 783"/>
                <a:gd name="T55" fmla="*/ 40 h 403"/>
                <a:gd name="T56" fmla="*/ 83 w 783"/>
                <a:gd name="T57" fmla="*/ 36 h 403"/>
                <a:gd name="T58" fmla="*/ 86 w 783"/>
                <a:gd name="T59" fmla="*/ 33 h 403"/>
                <a:gd name="T60" fmla="*/ 89 w 783"/>
                <a:gd name="T61" fmla="*/ 29 h 403"/>
                <a:gd name="T62" fmla="*/ 91 w 783"/>
                <a:gd name="T63" fmla="*/ 25 h 403"/>
                <a:gd name="T64" fmla="*/ 94 w 783"/>
                <a:gd name="T65" fmla="*/ 21 h 403"/>
                <a:gd name="T66" fmla="*/ 95 w 783"/>
                <a:gd name="T67" fmla="*/ 16 h 403"/>
                <a:gd name="T68" fmla="*/ 96 w 783"/>
                <a:gd name="T69" fmla="*/ 12 h 403"/>
                <a:gd name="T70" fmla="*/ 97 w 783"/>
                <a:gd name="T71" fmla="*/ 7 h 403"/>
                <a:gd name="T72" fmla="*/ 97 w 783"/>
                <a:gd name="T73" fmla="*/ 2 h 403"/>
                <a:gd name="T74" fmla="*/ 97 w 783"/>
                <a:gd name="T75" fmla="*/ 1 h 403"/>
                <a:gd name="T76" fmla="*/ 97 w 783"/>
                <a:gd name="T77" fmla="*/ 1 h 403"/>
                <a:gd name="T78" fmla="*/ 97 w 783"/>
                <a:gd name="T79" fmla="*/ 1 h 403"/>
                <a:gd name="T80" fmla="*/ 97 w 783"/>
                <a:gd name="T81" fmla="*/ 0 h 403"/>
                <a:gd name="T82" fmla="*/ 0 w 783"/>
                <a:gd name="T83" fmla="*/ 0 h 4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3"/>
                <a:gd name="T127" fmla="*/ 0 h 403"/>
                <a:gd name="T128" fmla="*/ 783 w 783"/>
                <a:gd name="T129" fmla="*/ 403 h 40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3" h="403">
                  <a:moveTo>
                    <a:pt x="2" y="0"/>
                  </a:moveTo>
                  <a:lnTo>
                    <a:pt x="2" y="3"/>
                  </a:lnTo>
                  <a:lnTo>
                    <a:pt x="2" y="6"/>
                  </a:lnTo>
                  <a:lnTo>
                    <a:pt x="0" y="7"/>
                  </a:lnTo>
                  <a:lnTo>
                    <a:pt x="0" y="10"/>
                  </a:lnTo>
                  <a:lnTo>
                    <a:pt x="2" y="50"/>
                  </a:lnTo>
                  <a:lnTo>
                    <a:pt x="8" y="89"/>
                  </a:lnTo>
                  <a:lnTo>
                    <a:pt x="18" y="127"/>
                  </a:lnTo>
                  <a:lnTo>
                    <a:pt x="31" y="163"/>
                  </a:lnTo>
                  <a:lnTo>
                    <a:pt x="48" y="198"/>
                  </a:lnTo>
                  <a:lnTo>
                    <a:pt x="67" y="231"/>
                  </a:lnTo>
                  <a:lnTo>
                    <a:pt x="90" y="260"/>
                  </a:lnTo>
                  <a:lnTo>
                    <a:pt x="115" y="288"/>
                  </a:lnTo>
                  <a:lnTo>
                    <a:pt x="142" y="314"/>
                  </a:lnTo>
                  <a:lnTo>
                    <a:pt x="173" y="335"/>
                  </a:lnTo>
                  <a:lnTo>
                    <a:pt x="205" y="355"/>
                  </a:lnTo>
                  <a:lnTo>
                    <a:pt x="241" y="372"/>
                  </a:lnTo>
                  <a:lnTo>
                    <a:pt x="276" y="386"/>
                  </a:lnTo>
                  <a:lnTo>
                    <a:pt x="314" y="395"/>
                  </a:lnTo>
                  <a:lnTo>
                    <a:pt x="352" y="402"/>
                  </a:lnTo>
                  <a:lnTo>
                    <a:pt x="392" y="403"/>
                  </a:lnTo>
                  <a:lnTo>
                    <a:pt x="432" y="402"/>
                  </a:lnTo>
                  <a:lnTo>
                    <a:pt x="470" y="395"/>
                  </a:lnTo>
                  <a:lnTo>
                    <a:pt x="509" y="386"/>
                  </a:lnTo>
                  <a:lnTo>
                    <a:pt x="544" y="372"/>
                  </a:lnTo>
                  <a:lnTo>
                    <a:pt x="579" y="355"/>
                  </a:lnTo>
                  <a:lnTo>
                    <a:pt x="611" y="335"/>
                  </a:lnTo>
                  <a:lnTo>
                    <a:pt x="640" y="314"/>
                  </a:lnTo>
                  <a:lnTo>
                    <a:pt x="668" y="288"/>
                  </a:lnTo>
                  <a:lnTo>
                    <a:pt x="694" y="260"/>
                  </a:lnTo>
                  <a:lnTo>
                    <a:pt x="715" y="231"/>
                  </a:lnTo>
                  <a:lnTo>
                    <a:pt x="735" y="198"/>
                  </a:lnTo>
                  <a:lnTo>
                    <a:pt x="752" y="163"/>
                  </a:lnTo>
                  <a:lnTo>
                    <a:pt x="766" y="127"/>
                  </a:lnTo>
                  <a:lnTo>
                    <a:pt x="775" y="89"/>
                  </a:lnTo>
                  <a:lnTo>
                    <a:pt x="781" y="50"/>
                  </a:lnTo>
                  <a:lnTo>
                    <a:pt x="783" y="10"/>
                  </a:lnTo>
                  <a:lnTo>
                    <a:pt x="783" y="7"/>
                  </a:lnTo>
                  <a:lnTo>
                    <a:pt x="783" y="6"/>
                  </a:lnTo>
                  <a:lnTo>
                    <a:pt x="783" y="3"/>
                  </a:lnTo>
                  <a:lnTo>
                    <a:pt x="783" y="0"/>
                  </a:lnTo>
                  <a:lnTo>
                    <a:pt x="2" y="0"/>
                  </a:lnTo>
                  <a:close/>
                </a:path>
              </a:pathLst>
            </a:custGeom>
            <a:solidFill>
              <a:srgbClr val="00007F"/>
            </a:solidFill>
            <a:ln w="9525">
              <a:noFill/>
              <a:round/>
              <a:headEnd/>
              <a:tailEnd/>
            </a:ln>
          </p:spPr>
          <p:txBody>
            <a:bodyPr/>
            <a:lstStyle/>
            <a:p>
              <a:endParaRPr lang="fr-FR"/>
            </a:p>
          </p:txBody>
        </p:sp>
        <p:sp>
          <p:nvSpPr>
            <p:cNvPr id="11321" name="Freeform 50"/>
            <p:cNvSpPr>
              <a:spLocks/>
            </p:cNvSpPr>
            <p:nvPr/>
          </p:nvSpPr>
          <p:spPr bwMode="white">
            <a:xfrm>
              <a:off x="4968" y="1653"/>
              <a:ext cx="231" cy="24"/>
            </a:xfrm>
            <a:custGeom>
              <a:avLst/>
              <a:gdLst>
                <a:gd name="T0" fmla="*/ 57 w 462"/>
                <a:gd name="T1" fmla="*/ 6 h 48"/>
                <a:gd name="T2" fmla="*/ 57 w 462"/>
                <a:gd name="T3" fmla="*/ 5 h 48"/>
                <a:gd name="T4" fmla="*/ 57 w 462"/>
                <a:gd name="T5" fmla="*/ 3 h 48"/>
                <a:gd name="T6" fmla="*/ 58 w 462"/>
                <a:gd name="T7" fmla="*/ 2 h 48"/>
                <a:gd name="T8" fmla="*/ 58 w 462"/>
                <a:gd name="T9" fmla="*/ 0 h 48"/>
                <a:gd name="T10" fmla="*/ 0 w 462"/>
                <a:gd name="T11" fmla="*/ 4 h 48"/>
                <a:gd name="T12" fmla="*/ 57 w 462"/>
                <a:gd name="T13" fmla="*/ 6 h 48"/>
                <a:gd name="T14" fmla="*/ 0 60000 65536"/>
                <a:gd name="T15" fmla="*/ 0 60000 65536"/>
                <a:gd name="T16" fmla="*/ 0 60000 65536"/>
                <a:gd name="T17" fmla="*/ 0 60000 65536"/>
                <a:gd name="T18" fmla="*/ 0 60000 65536"/>
                <a:gd name="T19" fmla="*/ 0 60000 65536"/>
                <a:gd name="T20" fmla="*/ 0 60000 65536"/>
                <a:gd name="T21" fmla="*/ 0 w 462"/>
                <a:gd name="T22" fmla="*/ 0 h 48"/>
                <a:gd name="T23" fmla="*/ 462 w 462"/>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2" h="48">
                  <a:moveTo>
                    <a:pt x="449" y="48"/>
                  </a:moveTo>
                  <a:lnTo>
                    <a:pt x="453" y="35"/>
                  </a:lnTo>
                  <a:lnTo>
                    <a:pt x="456" y="25"/>
                  </a:lnTo>
                  <a:lnTo>
                    <a:pt x="459" y="12"/>
                  </a:lnTo>
                  <a:lnTo>
                    <a:pt x="462" y="0"/>
                  </a:lnTo>
                  <a:lnTo>
                    <a:pt x="0" y="32"/>
                  </a:lnTo>
                  <a:lnTo>
                    <a:pt x="449" y="48"/>
                  </a:lnTo>
                  <a:close/>
                </a:path>
              </a:pathLst>
            </a:custGeom>
            <a:solidFill>
              <a:srgbClr val="282B7C"/>
            </a:solidFill>
            <a:ln w="9525">
              <a:noFill/>
              <a:round/>
              <a:headEnd/>
              <a:tailEnd/>
            </a:ln>
          </p:spPr>
          <p:txBody>
            <a:bodyPr/>
            <a:lstStyle/>
            <a:p>
              <a:endParaRPr lang="fr-FR"/>
            </a:p>
          </p:txBody>
        </p:sp>
        <p:sp>
          <p:nvSpPr>
            <p:cNvPr id="11322" name="Freeform 51"/>
            <p:cNvSpPr>
              <a:spLocks/>
            </p:cNvSpPr>
            <p:nvPr/>
          </p:nvSpPr>
          <p:spPr bwMode="white">
            <a:xfrm>
              <a:off x="4969" y="1698"/>
              <a:ext cx="216" cy="22"/>
            </a:xfrm>
            <a:custGeom>
              <a:avLst/>
              <a:gdLst>
                <a:gd name="T0" fmla="*/ 51 w 430"/>
                <a:gd name="T1" fmla="*/ 5 h 45"/>
                <a:gd name="T2" fmla="*/ 52 w 430"/>
                <a:gd name="T3" fmla="*/ 4 h 45"/>
                <a:gd name="T4" fmla="*/ 53 w 430"/>
                <a:gd name="T5" fmla="*/ 2 h 45"/>
                <a:gd name="T6" fmla="*/ 54 w 430"/>
                <a:gd name="T7" fmla="*/ 1 h 45"/>
                <a:gd name="T8" fmla="*/ 55 w 430"/>
                <a:gd name="T9" fmla="*/ 0 h 45"/>
                <a:gd name="T10" fmla="*/ 0 w 430"/>
                <a:gd name="T11" fmla="*/ 3 h 45"/>
                <a:gd name="T12" fmla="*/ 51 w 430"/>
                <a:gd name="T13" fmla="*/ 5 h 45"/>
                <a:gd name="T14" fmla="*/ 0 60000 65536"/>
                <a:gd name="T15" fmla="*/ 0 60000 65536"/>
                <a:gd name="T16" fmla="*/ 0 60000 65536"/>
                <a:gd name="T17" fmla="*/ 0 60000 65536"/>
                <a:gd name="T18" fmla="*/ 0 60000 65536"/>
                <a:gd name="T19" fmla="*/ 0 60000 65536"/>
                <a:gd name="T20" fmla="*/ 0 60000 65536"/>
                <a:gd name="T21" fmla="*/ 0 w 430"/>
                <a:gd name="T22" fmla="*/ 0 h 45"/>
                <a:gd name="T23" fmla="*/ 430 w 430"/>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0" h="45">
                  <a:moveTo>
                    <a:pt x="406" y="45"/>
                  </a:moveTo>
                  <a:lnTo>
                    <a:pt x="412" y="34"/>
                  </a:lnTo>
                  <a:lnTo>
                    <a:pt x="418" y="22"/>
                  </a:lnTo>
                  <a:lnTo>
                    <a:pt x="424" y="11"/>
                  </a:lnTo>
                  <a:lnTo>
                    <a:pt x="430" y="0"/>
                  </a:lnTo>
                  <a:lnTo>
                    <a:pt x="0" y="30"/>
                  </a:lnTo>
                  <a:lnTo>
                    <a:pt x="406" y="45"/>
                  </a:lnTo>
                  <a:close/>
                </a:path>
              </a:pathLst>
            </a:custGeom>
            <a:solidFill>
              <a:srgbClr val="282B7C"/>
            </a:solidFill>
            <a:ln w="9525">
              <a:noFill/>
              <a:round/>
              <a:headEnd/>
              <a:tailEnd/>
            </a:ln>
          </p:spPr>
          <p:txBody>
            <a:bodyPr/>
            <a:lstStyle/>
            <a:p>
              <a:endParaRPr lang="fr-FR"/>
            </a:p>
          </p:txBody>
        </p:sp>
        <p:sp>
          <p:nvSpPr>
            <p:cNvPr id="11323" name="Freeform 52"/>
            <p:cNvSpPr>
              <a:spLocks/>
            </p:cNvSpPr>
            <p:nvPr/>
          </p:nvSpPr>
          <p:spPr bwMode="white">
            <a:xfrm>
              <a:off x="4977" y="1744"/>
              <a:ext cx="178" cy="18"/>
            </a:xfrm>
            <a:custGeom>
              <a:avLst/>
              <a:gdLst>
                <a:gd name="T0" fmla="*/ 40 w 356"/>
                <a:gd name="T1" fmla="*/ 4 h 37"/>
                <a:gd name="T2" fmla="*/ 42 w 356"/>
                <a:gd name="T3" fmla="*/ 3 h 37"/>
                <a:gd name="T4" fmla="*/ 43 w 356"/>
                <a:gd name="T5" fmla="*/ 2 h 37"/>
                <a:gd name="T6" fmla="*/ 44 w 356"/>
                <a:gd name="T7" fmla="*/ 1 h 37"/>
                <a:gd name="T8" fmla="*/ 45 w 356"/>
                <a:gd name="T9" fmla="*/ 0 h 37"/>
                <a:gd name="T10" fmla="*/ 0 w 356"/>
                <a:gd name="T11" fmla="*/ 3 h 37"/>
                <a:gd name="T12" fmla="*/ 40 w 356"/>
                <a:gd name="T13" fmla="*/ 4 h 37"/>
                <a:gd name="T14" fmla="*/ 0 60000 65536"/>
                <a:gd name="T15" fmla="*/ 0 60000 65536"/>
                <a:gd name="T16" fmla="*/ 0 60000 65536"/>
                <a:gd name="T17" fmla="*/ 0 60000 65536"/>
                <a:gd name="T18" fmla="*/ 0 60000 65536"/>
                <a:gd name="T19" fmla="*/ 0 60000 65536"/>
                <a:gd name="T20" fmla="*/ 0 60000 65536"/>
                <a:gd name="T21" fmla="*/ 0 w 356"/>
                <a:gd name="T22" fmla="*/ 0 h 37"/>
                <a:gd name="T23" fmla="*/ 356 w 356"/>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6" h="37">
                  <a:moveTo>
                    <a:pt x="319" y="37"/>
                  </a:moveTo>
                  <a:lnTo>
                    <a:pt x="330" y="28"/>
                  </a:lnTo>
                  <a:lnTo>
                    <a:pt x="339" y="19"/>
                  </a:lnTo>
                  <a:lnTo>
                    <a:pt x="348" y="9"/>
                  </a:lnTo>
                  <a:lnTo>
                    <a:pt x="356" y="0"/>
                  </a:lnTo>
                  <a:lnTo>
                    <a:pt x="0" y="25"/>
                  </a:lnTo>
                  <a:lnTo>
                    <a:pt x="319" y="37"/>
                  </a:lnTo>
                  <a:close/>
                </a:path>
              </a:pathLst>
            </a:custGeom>
            <a:solidFill>
              <a:srgbClr val="282B7C"/>
            </a:solidFill>
            <a:ln w="9525">
              <a:noFill/>
              <a:round/>
              <a:headEnd/>
              <a:tailEnd/>
            </a:ln>
          </p:spPr>
          <p:txBody>
            <a:bodyPr/>
            <a:lstStyle/>
            <a:p>
              <a:endParaRPr lang="fr-FR"/>
            </a:p>
          </p:txBody>
        </p:sp>
        <p:sp>
          <p:nvSpPr>
            <p:cNvPr id="11324" name="Freeform 53"/>
            <p:cNvSpPr>
              <a:spLocks/>
            </p:cNvSpPr>
            <p:nvPr/>
          </p:nvSpPr>
          <p:spPr bwMode="white">
            <a:xfrm>
              <a:off x="4546" y="1970"/>
              <a:ext cx="263" cy="19"/>
            </a:xfrm>
            <a:custGeom>
              <a:avLst/>
              <a:gdLst>
                <a:gd name="T0" fmla="*/ 66 w 525"/>
                <a:gd name="T1" fmla="*/ 5 h 37"/>
                <a:gd name="T2" fmla="*/ 65 w 525"/>
                <a:gd name="T3" fmla="*/ 4 h 37"/>
                <a:gd name="T4" fmla="*/ 64 w 525"/>
                <a:gd name="T5" fmla="*/ 4 h 37"/>
                <a:gd name="T6" fmla="*/ 63 w 525"/>
                <a:gd name="T7" fmla="*/ 3 h 37"/>
                <a:gd name="T8" fmla="*/ 62 w 525"/>
                <a:gd name="T9" fmla="*/ 3 h 37"/>
                <a:gd name="T10" fmla="*/ 61 w 525"/>
                <a:gd name="T11" fmla="*/ 2 h 37"/>
                <a:gd name="T12" fmla="*/ 60 w 525"/>
                <a:gd name="T13" fmla="*/ 2 h 37"/>
                <a:gd name="T14" fmla="*/ 59 w 525"/>
                <a:gd name="T15" fmla="*/ 1 h 37"/>
                <a:gd name="T16" fmla="*/ 57 w 525"/>
                <a:gd name="T17" fmla="*/ 0 h 37"/>
                <a:gd name="T18" fmla="*/ 0 w 525"/>
                <a:gd name="T19" fmla="*/ 3 h 37"/>
                <a:gd name="T20" fmla="*/ 66 w 525"/>
                <a:gd name="T21" fmla="*/ 5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5"/>
                <a:gd name="T34" fmla="*/ 0 h 37"/>
                <a:gd name="T35" fmla="*/ 525 w 525"/>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5" h="37">
                  <a:moveTo>
                    <a:pt x="525" y="37"/>
                  </a:moveTo>
                  <a:lnTo>
                    <a:pt x="518" y="32"/>
                  </a:lnTo>
                  <a:lnTo>
                    <a:pt x="509" y="28"/>
                  </a:lnTo>
                  <a:lnTo>
                    <a:pt x="501" y="23"/>
                  </a:lnTo>
                  <a:lnTo>
                    <a:pt x="492" y="19"/>
                  </a:lnTo>
                  <a:lnTo>
                    <a:pt x="484" y="14"/>
                  </a:lnTo>
                  <a:lnTo>
                    <a:pt x="475" y="9"/>
                  </a:lnTo>
                  <a:lnTo>
                    <a:pt x="466" y="5"/>
                  </a:lnTo>
                  <a:lnTo>
                    <a:pt x="456" y="0"/>
                  </a:lnTo>
                  <a:lnTo>
                    <a:pt x="0" y="20"/>
                  </a:lnTo>
                  <a:lnTo>
                    <a:pt x="525" y="37"/>
                  </a:lnTo>
                  <a:close/>
                </a:path>
              </a:pathLst>
            </a:custGeom>
            <a:solidFill>
              <a:srgbClr val="282B7C"/>
            </a:solidFill>
            <a:ln w="9525">
              <a:noFill/>
              <a:round/>
              <a:headEnd/>
              <a:tailEnd/>
            </a:ln>
          </p:spPr>
          <p:txBody>
            <a:bodyPr/>
            <a:lstStyle/>
            <a:p>
              <a:endParaRPr lang="fr-FR"/>
            </a:p>
          </p:txBody>
        </p:sp>
        <p:sp>
          <p:nvSpPr>
            <p:cNvPr id="11325" name="Freeform 54"/>
            <p:cNvSpPr>
              <a:spLocks/>
            </p:cNvSpPr>
            <p:nvPr/>
          </p:nvSpPr>
          <p:spPr bwMode="white">
            <a:xfrm>
              <a:off x="4571" y="2012"/>
              <a:ext cx="284" cy="20"/>
            </a:xfrm>
            <a:custGeom>
              <a:avLst/>
              <a:gdLst>
                <a:gd name="T0" fmla="*/ 72 w 566"/>
                <a:gd name="T1" fmla="*/ 5 h 42"/>
                <a:gd name="T2" fmla="*/ 70 w 566"/>
                <a:gd name="T3" fmla="*/ 3 h 42"/>
                <a:gd name="T4" fmla="*/ 69 w 566"/>
                <a:gd name="T5" fmla="*/ 2 h 42"/>
                <a:gd name="T6" fmla="*/ 68 w 566"/>
                <a:gd name="T7" fmla="*/ 1 h 42"/>
                <a:gd name="T8" fmla="*/ 67 w 566"/>
                <a:gd name="T9" fmla="*/ 0 h 42"/>
                <a:gd name="T10" fmla="*/ 0 w 566"/>
                <a:gd name="T11" fmla="*/ 2 h 42"/>
                <a:gd name="T12" fmla="*/ 72 w 566"/>
                <a:gd name="T13" fmla="*/ 5 h 42"/>
                <a:gd name="T14" fmla="*/ 0 60000 65536"/>
                <a:gd name="T15" fmla="*/ 0 60000 65536"/>
                <a:gd name="T16" fmla="*/ 0 60000 65536"/>
                <a:gd name="T17" fmla="*/ 0 60000 65536"/>
                <a:gd name="T18" fmla="*/ 0 60000 65536"/>
                <a:gd name="T19" fmla="*/ 0 60000 65536"/>
                <a:gd name="T20" fmla="*/ 0 60000 65536"/>
                <a:gd name="T21" fmla="*/ 0 w 566"/>
                <a:gd name="T22" fmla="*/ 0 h 42"/>
                <a:gd name="T23" fmla="*/ 566 w 566"/>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6" h="42">
                  <a:moveTo>
                    <a:pt x="566" y="42"/>
                  </a:moveTo>
                  <a:lnTo>
                    <a:pt x="559" y="31"/>
                  </a:lnTo>
                  <a:lnTo>
                    <a:pt x="551" y="20"/>
                  </a:lnTo>
                  <a:lnTo>
                    <a:pt x="542" y="10"/>
                  </a:lnTo>
                  <a:lnTo>
                    <a:pt x="531" y="0"/>
                  </a:lnTo>
                  <a:lnTo>
                    <a:pt x="0" y="22"/>
                  </a:lnTo>
                  <a:lnTo>
                    <a:pt x="566" y="42"/>
                  </a:lnTo>
                  <a:close/>
                </a:path>
              </a:pathLst>
            </a:custGeom>
            <a:solidFill>
              <a:srgbClr val="282B7C"/>
            </a:solidFill>
            <a:ln w="9525">
              <a:noFill/>
              <a:round/>
              <a:headEnd/>
              <a:tailEnd/>
            </a:ln>
          </p:spPr>
          <p:txBody>
            <a:bodyPr/>
            <a:lstStyle/>
            <a:p>
              <a:endParaRPr lang="fr-FR"/>
            </a:p>
          </p:txBody>
        </p:sp>
      </p:grpSp>
      <p:sp>
        <p:nvSpPr>
          <p:cNvPr id="11269" name="Text Box 56"/>
          <p:cNvSpPr txBox="1">
            <a:spLocks noChangeArrowheads="1"/>
          </p:cNvSpPr>
          <p:nvPr/>
        </p:nvSpPr>
        <p:spPr bwMode="auto">
          <a:xfrm>
            <a:off x="252413" y="6048375"/>
            <a:ext cx="5000625" cy="476250"/>
          </a:xfrm>
          <a:prstGeom prst="rect">
            <a:avLst/>
          </a:prstGeom>
          <a:noFill/>
          <a:ln w="12700">
            <a:noFill/>
            <a:miter lim="800000"/>
            <a:headEnd/>
            <a:tailEnd/>
          </a:ln>
        </p:spPr>
        <p:txBody>
          <a:bodyPr>
            <a:spAutoFit/>
          </a:bodyPr>
          <a:lstStyle/>
          <a:p>
            <a:pPr>
              <a:lnSpc>
                <a:spcPct val="90000"/>
              </a:lnSpc>
            </a:pPr>
            <a:r>
              <a:rPr lang="en-US"/>
              <a:t>ECMA = European Computer Manufacturer’s Association</a:t>
            </a:r>
          </a:p>
          <a:p>
            <a:pPr>
              <a:lnSpc>
                <a:spcPct val="90000"/>
              </a:lnSpc>
            </a:pPr>
            <a:r>
              <a:rPr lang="en-US"/>
              <a:t>ISO = International Organization for Standardization</a:t>
            </a:r>
          </a:p>
        </p:txBody>
      </p:sp>
      <p:grpSp>
        <p:nvGrpSpPr>
          <p:cNvPr id="11270" name="Group 59"/>
          <p:cNvGrpSpPr>
            <a:grpSpLocks/>
          </p:cNvGrpSpPr>
          <p:nvPr/>
        </p:nvGrpSpPr>
        <p:grpSpPr bwMode="auto">
          <a:xfrm>
            <a:off x="184150" y="5245100"/>
            <a:ext cx="419100" cy="655638"/>
            <a:chOff x="336" y="2064"/>
            <a:chExt cx="352" cy="607"/>
          </a:xfrm>
        </p:grpSpPr>
        <p:sp>
          <p:nvSpPr>
            <p:cNvPr id="11271" name="Freeform 60"/>
            <p:cNvSpPr>
              <a:spLocks/>
            </p:cNvSpPr>
            <p:nvPr/>
          </p:nvSpPr>
          <p:spPr bwMode="blackWhite">
            <a:xfrm>
              <a:off x="376" y="2608"/>
              <a:ext cx="280" cy="63"/>
            </a:xfrm>
            <a:custGeom>
              <a:avLst/>
              <a:gdLst>
                <a:gd name="T0" fmla="*/ 305 w 272"/>
                <a:gd name="T1" fmla="*/ 36 h 58"/>
                <a:gd name="T2" fmla="*/ 305 w 272"/>
                <a:gd name="T3" fmla="*/ 2 h 58"/>
                <a:gd name="T4" fmla="*/ 303 w 272"/>
                <a:gd name="T5" fmla="*/ 2 h 58"/>
                <a:gd name="T6" fmla="*/ 299 w 272"/>
                <a:gd name="T7" fmla="*/ 2 h 58"/>
                <a:gd name="T8" fmla="*/ 290 w 272"/>
                <a:gd name="T9" fmla="*/ 2 h 58"/>
                <a:gd name="T10" fmla="*/ 278 w 272"/>
                <a:gd name="T11" fmla="*/ 2 h 58"/>
                <a:gd name="T12" fmla="*/ 262 w 272"/>
                <a:gd name="T13" fmla="*/ 2 h 58"/>
                <a:gd name="T14" fmla="*/ 247 w 272"/>
                <a:gd name="T15" fmla="*/ 2 h 58"/>
                <a:gd name="T16" fmla="*/ 229 w 272"/>
                <a:gd name="T17" fmla="*/ 2 h 58"/>
                <a:gd name="T18" fmla="*/ 209 w 272"/>
                <a:gd name="T19" fmla="*/ 2 h 58"/>
                <a:gd name="T20" fmla="*/ 182 w 272"/>
                <a:gd name="T21" fmla="*/ 0 h 58"/>
                <a:gd name="T22" fmla="*/ 152 w 272"/>
                <a:gd name="T23" fmla="*/ 0 h 58"/>
                <a:gd name="T24" fmla="*/ 122 w 272"/>
                <a:gd name="T25" fmla="*/ 0 h 58"/>
                <a:gd name="T26" fmla="*/ 98 w 272"/>
                <a:gd name="T27" fmla="*/ 2 h 58"/>
                <a:gd name="T28" fmla="*/ 78 w 272"/>
                <a:gd name="T29" fmla="*/ 2 h 58"/>
                <a:gd name="T30" fmla="*/ 62 w 272"/>
                <a:gd name="T31" fmla="*/ 2 h 58"/>
                <a:gd name="T32" fmla="*/ 44 w 272"/>
                <a:gd name="T33" fmla="*/ 2 h 58"/>
                <a:gd name="T34" fmla="*/ 30 w 272"/>
                <a:gd name="T35" fmla="*/ 2 h 58"/>
                <a:gd name="T36" fmla="*/ 16 w 272"/>
                <a:gd name="T37" fmla="*/ 2 h 58"/>
                <a:gd name="T38" fmla="*/ 8 w 272"/>
                <a:gd name="T39" fmla="*/ 2 h 58"/>
                <a:gd name="T40" fmla="*/ 4 w 272"/>
                <a:gd name="T41" fmla="*/ 2 h 58"/>
                <a:gd name="T42" fmla="*/ 2 w 272"/>
                <a:gd name="T43" fmla="*/ 2 h 58"/>
                <a:gd name="T44" fmla="*/ 2 w 272"/>
                <a:gd name="T45" fmla="*/ 4 h 58"/>
                <a:gd name="T46" fmla="*/ 2 w 272"/>
                <a:gd name="T47" fmla="*/ 14 h 58"/>
                <a:gd name="T48" fmla="*/ 2 w 272"/>
                <a:gd name="T49" fmla="*/ 26 h 58"/>
                <a:gd name="T50" fmla="*/ 2 w 272"/>
                <a:gd name="T51" fmla="*/ 33 h 58"/>
                <a:gd name="T52" fmla="*/ 0 w 272"/>
                <a:gd name="T53" fmla="*/ 39 h 58"/>
                <a:gd name="T54" fmla="*/ 0 w 272"/>
                <a:gd name="T55" fmla="*/ 42 h 58"/>
                <a:gd name="T56" fmla="*/ 2 w 272"/>
                <a:gd name="T57" fmla="*/ 50 h 58"/>
                <a:gd name="T58" fmla="*/ 10 w 272"/>
                <a:gd name="T59" fmla="*/ 55 h 58"/>
                <a:gd name="T60" fmla="*/ 28 w 272"/>
                <a:gd name="T61" fmla="*/ 64 h 58"/>
                <a:gd name="T62" fmla="*/ 44 w 272"/>
                <a:gd name="T63" fmla="*/ 70 h 58"/>
                <a:gd name="T64" fmla="*/ 68 w 272"/>
                <a:gd name="T65" fmla="*/ 72 h 58"/>
                <a:gd name="T66" fmla="*/ 95 w 272"/>
                <a:gd name="T67" fmla="*/ 78 h 58"/>
                <a:gd name="T68" fmla="*/ 120 w 272"/>
                <a:gd name="T69" fmla="*/ 80 h 58"/>
                <a:gd name="T70" fmla="*/ 152 w 272"/>
                <a:gd name="T71" fmla="*/ 80 h 58"/>
                <a:gd name="T72" fmla="*/ 184 w 272"/>
                <a:gd name="T73" fmla="*/ 80 h 58"/>
                <a:gd name="T74" fmla="*/ 212 w 272"/>
                <a:gd name="T75" fmla="*/ 78 h 58"/>
                <a:gd name="T76" fmla="*/ 238 w 272"/>
                <a:gd name="T77" fmla="*/ 72 h 58"/>
                <a:gd name="T78" fmla="*/ 260 w 272"/>
                <a:gd name="T79" fmla="*/ 70 h 58"/>
                <a:gd name="T80" fmla="*/ 278 w 272"/>
                <a:gd name="T81" fmla="*/ 64 h 58"/>
                <a:gd name="T82" fmla="*/ 294 w 272"/>
                <a:gd name="T83" fmla="*/ 55 h 58"/>
                <a:gd name="T84" fmla="*/ 303 w 272"/>
                <a:gd name="T85" fmla="*/ 50 h 58"/>
                <a:gd name="T86" fmla="*/ 305 w 272"/>
                <a:gd name="T87" fmla="*/ 42 h 58"/>
                <a:gd name="T88" fmla="*/ 305 w 272"/>
                <a:gd name="T89" fmla="*/ 39 h 58"/>
                <a:gd name="T90" fmla="*/ 305 w 272"/>
                <a:gd name="T91" fmla="*/ 36 h 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2"/>
                <a:gd name="T139" fmla="*/ 0 h 58"/>
                <a:gd name="T140" fmla="*/ 272 w 272"/>
                <a:gd name="T141" fmla="*/ 58 h 5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2" h="58">
                  <a:moveTo>
                    <a:pt x="272" y="26"/>
                  </a:moveTo>
                  <a:lnTo>
                    <a:pt x="272" y="2"/>
                  </a:lnTo>
                  <a:lnTo>
                    <a:pt x="270" y="2"/>
                  </a:lnTo>
                  <a:lnTo>
                    <a:pt x="266" y="2"/>
                  </a:lnTo>
                  <a:lnTo>
                    <a:pt x="258" y="2"/>
                  </a:lnTo>
                  <a:lnTo>
                    <a:pt x="248" y="2"/>
                  </a:lnTo>
                  <a:lnTo>
                    <a:pt x="234" y="2"/>
                  </a:lnTo>
                  <a:lnTo>
                    <a:pt x="220" y="2"/>
                  </a:lnTo>
                  <a:lnTo>
                    <a:pt x="204" y="2"/>
                  </a:lnTo>
                  <a:lnTo>
                    <a:pt x="186" y="2"/>
                  </a:lnTo>
                  <a:lnTo>
                    <a:pt x="162" y="0"/>
                  </a:lnTo>
                  <a:lnTo>
                    <a:pt x="136" y="0"/>
                  </a:lnTo>
                  <a:lnTo>
                    <a:pt x="110" y="0"/>
                  </a:lnTo>
                  <a:lnTo>
                    <a:pt x="86" y="2"/>
                  </a:lnTo>
                  <a:lnTo>
                    <a:pt x="70" y="2"/>
                  </a:lnTo>
                  <a:lnTo>
                    <a:pt x="54" y="2"/>
                  </a:lnTo>
                  <a:lnTo>
                    <a:pt x="40" y="2"/>
                  </a:lnTo>
                  <a:lnTo>
                    <a:pt x="26" y="2"/>
                  </a:lnTo>
                  <a:lnTo>
                    <a:pt x="16" y="2"/>
                  </a:lnTo>
                  <a:lnTo>
                    <a:pt x="8" y="2"/>
                  </a:lnTo>
                  <a:lnTo>
                    <a:pt x="4" y="2"/>
                  </a:lnTo>
                  <a:lnTo>
                    <a:pt x="2" y="2"/>
                  </a:lnTo>
                  <a:lnTo>
                    <a:pt x="2" y="4"/>
                  </a:lnTo>
                  <a:lnTo>
                    <a:pt x="2" y="10"/>
                  </a:lnTo>
                  <a:lnTo>
                    <a:pt x="2" y="18"/>
                  </a:lnTo>
                  <a:lnTo>
                    <a:pt x="2" y="24"/>
                  </a:lnTo>
                  <a:lnTo>
                    <a:pt x="0" y="28"/>
                  </a:lnTo>
                  <a:lnTo>
                    <a:pt x="0" y="30"/>
                  </a:lnTo>
                  <a:lnTo>
                    <a:pt x="2" y="36"/>
                  </a:lnTo>
                  <a:lnTo>
                    <a:pt x="10" y="40"/>
                  </a:lnTo>
                  <a:lnTo>
                    <a:pt x="24" y="46"/>
                  </a:lnTo>
                  <a:lnTo>
                    <a:pt x="40" y="50"/>
                  </a:lnTo>
                  <a:lnTo>
                    <a:pt x="60" y="52"/>
                  </a:lnTo>
                  <a:lnTo>
                    <a:pt x="84" y="56"/>
                  </a:lnTo>
                  <a:lnTo>
                    <a:pt x="108" y="58"/>
                  </a:lnTo>
                  <a:lnTo>
                    <a:pt x="136" y="58"/>
                  </a:lnTo>
                  <a:lnTo>
                    <a:pt x="164" y="58"/>
                  </a:lnTo>
                  <a:lnTo>
                    <a:pt x="188" y="56"/>
                  </a:lnTo>
                  <a:lnTo>
                    <a:pt x="212" y="52"/>
                  </a:lnTo>
                  <a:lnTo>
                    <a:pt x="232" y="50"/>
                  </a:lnTo>
                  <a:lnTo>
                    <a:pt x="248" y="46"/>
                  </a:lnTo>
                  <a:lnTo>
                    <a:pt x="262" y="40"/>
                  </a:lnTo>
                  <a:lnTo>
                    <a:pt x="270" y="36"/>
                  </a:lnTo>
                  <a:lnTo>
                    <a:pt x="272" y="30"/>
                  </a:lnTo>
                  <a:lnTo>
                    <a:pt x="272" y="28"/>
                  </a:lnTo>
                  <a:lnTo>
                    <a:pt x="272" y="26"/>
                  </a:lnTo>
                  <a:close/>
                </a:path>
              </a:pathLst>
            </a:custGeom>
            <a:gradFill rotWithShape="0">
              <a:gsLst>
                <a:gs pos="0">
                  <a:srgbClr val="767676"/>
                </a:gs>
                <a:gs pos="50000">
                  <a:srgbClr val="FFFFFF"/>
                </a:gs>
                <a:gs pos="100000">
                  <a:srgbClr val="767676"/>
                </a:gs>
              </a:gsLst>
              <a:lin ang="0" scaled="1"/>
            </a:gradFill>
            <a:ln w="12700">
              <a:solidFill>
                <a:schemeClr val="tx2"/>
              </a:solidFill>
              <a:round/>
              <a:headEnd/>
              <a:tailEnd/>
            </a:ln>
          </p:spPr>
          <p:txBody>
            <a:bodyPr/>
            <a:lstStyle/>
            <a:p>
              <a:pPr algn="ctr"/>
              <a:endParaRPr lang="fr-FR" sz="2000"/>
            </a:p>
          </p:txBody>
        </p:sp>
        <p:sp>
          <p:nvSpPr>
            <p:cNvPr id="11272" name="Oval 61"/>
            <p:cNvSpPr>
              <a:spLocks noChangeArrowheads="1"/>
            </p:cNvSpPr>
            <p:nvPr/>
          </p:nvSpPr>
          <p:spPr bwMode="blackWhite">
            <a:xfrm>
              <a:off x="380" y="2582"/>
              <a:ext cx="276" cy="62"/>
            </a:xfrm>
            <a:prstGeom prst="ellipse">
              <a:avLst/>
            </a:prstGeom>
            <a:solidFill>
              <a:srgbClr val="EAEAEA"/>
            </a:solidFill>
            <a:ln w="12700">
              <a:solidFill>
                <a:srgbClr val="EAEAEA"/>
              </a:solidFill>
              <a:round/>
              <a:headEnd/>
              <a:tailEnd/>
            </a:ln>
          </p:spPr>
          <p:txBody>
            <a:bodyPr/>
            <a:lstStyle/>
            <a:p>
              <a:pPr algn="ctr"/>
              <a:endParaRPr lang="fr-FR" sz="2000"/>
            </a:p>
          </p:txBody>
        </p:sp>
        <p:sp>
          <p:nvSpPr>
            <p:cNvPr id="11273" name="Line 62"/>
            <p:cNvSpPr>
              <a:spLocks noChangeShapeType="1"/>
            </p:cNvSpPr>
            <p:nvPr/>
          </p:nvSpPr>
          <p:spPr bwMode="auto">
            <a:xfrm flipH="1">
              <a:off x="494" y="2382"/>
              <a:ext cx="22" cy="22"/>
            </a:xfrm>
            <a:prstGeom prst="line">
              <a:avLst/>
            </a:prstGeom>
            <a:noFill/>
            <a:ln w="6350">
              <a:solidFill>
                <a:srgbClr val="000000"/>
              </a:solidFill>
              <a:round/>
              <a:headEnd/>
              <a:tailEnd/>
            </a:ln>
          </p:spPr>
          <p:txBody>
            <a:bodyPr/>
            <a:lstStyle/>
            <a:p>
              <a:endParaRPr lang="fr-FR"/>
            </a:p>
          </p:txBody>
        </p:sp>
        <p:sp>
          <p:nvSpPr>
            <p:cNvPr id="11274" name="Rectangle 63"/>
            <p:cNvSpPr>
              <a:spLocks noChangeArrowheads="1"/>
            </p:cNvSpPr>
            <p:nvPr/>
          </p:nvSpPr>
          <p:spPr bwMode="blackWhite">
            <a:xfrm>
              <a:off x="494" y="2382"/>
              <a:ext cx="40" cy="236"/>
            </a:xfrm>
            <a:prstGeom prst="rect">
              <a:avLst/>
            </a:prstGeom>
            <a:solidFill>
              <a:srgbClr val="CC9900"/>
            </a:solidFill>
            <a:ln w="12700">
              <a:solidFill>
                <a:srgbClr val="CC9900"/>
              </a:solidFill>
              <a:miter lim="800000"/>
              <a:headEnd/>
              <a:tailEnd/>
            </a:ln>
          </p:spPr>
          <p:txBody>
            <a:bodyPr/>
            <a:lstStyle/>
            <a:p>
              <a:pPr algn="ctr"/>
              <a:endParaRPr lang="fr-FR" sz="2000"/>
            </a:p>
          </p:txBody>
        </p:sp>
        <p:sp>
          <p:nvSpPr>
            <p:cNvPr id="11275" name="Freeform 64"/>
            <p:cNvSpPr>
              <a:spLocks/>
            </p:cNvSpPr>
            <p:nvPr/>
          </p:nvSpPr>
          <p:spPr bwMode="blackWhite">
            <a:xfrm>
              <a:off x="336" y="2064"/>
              <a:ext cx="352" cy="352"/>
            </a:xfrm>
            <a:custGeom>
              <a:avLst/>
              <a:gdLst>
                <a:gd name="T0" fmla="*/ 352 w 352"/>
                <a:gd name="T1" fmla="*/ 176 h 352"/>
                <a:gd name="T2" fmla="*/ 176 w 352"/>
                <a:gd name="T3" fmla="*/ 352 h 352"/>
                <a:gd name="T4" fmla="*/ 0 w 352"/>
                <a:gd name="T5" fmla="*/ 176 h 352"/>
                <a:gd name="T6" fmla="*/ 176 w 352"/>
                <a:gd name="T7" fmla="*/ 0 h 352"/>
                <a:gd name="T8" fmla="*/ 352 w 352"/>
                <a:gd name="T9" fmla="*/ 176 h 352"/>
                <a:gd name="T10" fmla="*/ 0 60000 65536"/>
                <a:gd name="T11" fmla="*/ 0 60000 65536"/>
                <a:gd name="T12" fmla="*/ 0 60000 65536"/>
                <a:gd name="T13" fmla="*/ 0 60000 65536"/>
                <a:gd name="T14" fmla="*/ 0 60000 65536"/>
                <a:gd name="T15" fmla="*/ 0 w 352"/>
                <a:gd name="T16" fmla="*/ 0 h 352"/>
                <a:gd name="T17" fmla="*/ 352 w 352"/>
                <a:gd name="T18" fmla="*/ 352 h 352"/>
              </a:gdLst>
              <a:ahLst/>
              <a:cxnLst>
                <a:cxn ang="T10">
                  <a:pos x="T0" y="T1"/>
                </a:cxn>
                <a:cxn ang="T11">
                  <a:pos x="T2" y="T3"/>
                </a:cxn>
                <a:cxn ang="T12">
                  <a:pos x="T4" y="T5"/>
                </a:cxn>
                <a:cxn ang="T13">
                  <a:pos x="T6" y="T7"/>
                </a:cxn>
                <a:cxn ang="T14">
                  <a:pos x="T8" y="T9"/>
                </a:cxn>
              </a:cxnLst>
              <a:rect l="T15" t="T16" r="T17" b="T18"/>
              <a:pathLst>
                <a:path w="352" h="352">
                  <a:moveTo>
                    <a:pt x="352" y="176"/>
                  </a:moveTo>
                  <a:lnTo>
                    <a:pt x="176" y="352"/>
                  </a:lnTo>
                  <a:lnTo>
                    <a:pt x="0" y="176"/>
                  </a:lnTo>
                  <a:lnTo>
                    <a:pt x="176" y="0"/>
                  </a:lnTo>
                  <a:lnTo>
                    <a:pt x="352" y="176"/>
                  </a:lnTo>
                  <a:close/>
                </a:path>
              </a:pathLst>
            </a:custGeom>
            <a:solidFill>
              <a:srgbClr val="FFFF00"/>
            </a:solidFill>
            <a:ln w="12700">
              <a:solidFill>
                <a:srgbClr val="000000"/>
              </a:solidFill>
              <a:round/>
              <a:headEnd/>
              <a:tailEnd/>
            </a:ln>
          </p:spPr>
          <p:txBody>
            <a:bodyPr/>
            <a:lstStyle/>
            <a:p>
              <a:pPr algn="ctr"/>
              <a:endParaRPr lang="fr-FR" sz="2000"/>
            </a:p>
          </p:txBody>
        </p:sp>
        <p:sp>
          <p:nvSpPr>
            <p:cNvPr id="11276" name="Freeform 65"/>
            <p:cNvSpPr>
              <a:spLocks/>
            </p:cNvSpPr>
            <p:nvPr/>
          </p:nvSpPr>
          <p:spPr bwMode="auto">
            <a:xfrm>
              <a:off x="474" y="2158"/>
              <a:ext cx="74" cy="180"/>
            </a:xfrm>
            <a:custGeom>
              <a:avLst/>
              <a:gdLst>
                <a:gd name="T0" fmla="*/ 14 w 74"/>
                <a:gd name="T1" fmla="*/ 2 h 180"/>
                <a:gd name="T2" fmla="*/ 38 w 74"/>
                <a:gd name="T3" fmla="*/ 8 h 180"/>
                <a:gd name="T4" fmla="*/ 54 w 74"/>
                <a:gd name="T5" fmla="*/ 14 h 180"/>
                <a:gd name="T6" fmla="*/ 66 w 74"/>
                <a:gd name="T7" fmla="*/ 20 h 180"/>
                <a:gd name="T8" fmla="*/ 70 w 74"/>
                <a:gd name="T9" fmla="*/ 28 h 180"/>
                <a:gd name="T10" fmla="*/ 70 w 74"/>
                <a:gd name="T11" fmla="*/ 38 h 180"/>
                <a:gd name="T12" fmla="*/ 60 w 74"/>
                <a:gd name="T13" fmla="*/ 46 h 180"/>
                <a:gd name="T14" fmla="*/ 46 w 74"/>
                <a:gd name="T15" fmla="*/ 52 h 180"/>
                <a:gd name="T16" fmla="*/ 28 w 74"/>
                <a:gd name="T17" fmla="*/ 56 h 180"/>
                <a:gd name="T18" fmla="*/ 16 w 74"/>
                <a:gd name="T19" fmla="*/ 62 h 180"/>
                <a:gd name="T20" fmla="*/ 10 w 74"/>
                <a:gd name="T21" fmla="*/ 68 h 180"/>
                <a:gd name="T22" fmla="*/ 8 w 74"/>
                <a:gd name="T23" fmla="*/ 72 h 180"/>
                <a:gd name="T24" fmla="*/ 10 w 74"/>
                <a:gd name="T25" fmla="*/ 76 h 180"/>
                <a:gd name="T26" fmla="*/ 14 w 74"/>
                <a:gd name="T27" fmla="*/ 80 h 180"/>
                <a:gd name="T28" fmla="*/ 28 w 74"/>
                <a:gd name="T29" fmla="*/ 84 h 180"/>
                <a:gd name="T30" fmla="*/ 50 w 74"/>
                <a:gd name="T31" fmla="*/ 90 h 180"/>
                <a:gd name="T32" fmla="*/ 60 w 74"/>
                <a:gd name="T33" fmla="*/ 94 h 180"/>
                <a:gd name="T34" fmla="*/ 68 w 74"/>
                <a:gd name="T35" fmla="*/ 98 h 180"/>
                <a:gd name="T36" fmla="*/ 72 w 74"/>
                <a:gd name="T37" fmla="*/ 102 h 180"/>
                <a:gd name="T38" fmla="*/ 72 w 74"/>
                <a:gd name="T39" fmla="*/ 108 h 180"/>
                <a:gd name="T40" fmla="*/ 68 w 74"/>
                <a:gd name="T41" fmla="*/ 114 h 180"/>
                <a:gd name="T42" fmla="*/ 64 w 74"/>
                <a:gd name="T43" fmla="*/ 120 h 180"/>
                <a:gd name="T44" fmla="*/ 54 w 74"/>
                <a:gd name="T45" fmla="*/ 124 h 180"/>
                <a:gd name="T46" fmla="*/ 44 w 74"/>
                <a:gd name="T47" fmla="*/ 128 h 180"/>
                <a:gd name="T48" fmla="*/ 24 w 74"/>
                <a:gd name="T49" fmla="*/ 134 h 180"/>
                <a:gd name="T50" fmla="*/ 12 w 74"/>
                <a:gd name="T51" fmla="*/ 142 h 180"/>
                <a:gd name="T52" fmla="*/ 8 w 74"/>
                <a:gd name="T53" fmla="*/ 148 h 180"/>
                <a:gd name="T54" fmla="*/ 12 w 74"/>
                <a:gd name="T55" fmla="*/ 156 h 180"/>
                <a:gd name="T56" fmla="*/ 18 w 74"/>
                <a:gd name="T57" fmla="*/ 160 h 180"/>
                <a:gd name="T58" fmla="*/ 32 w 74"/>
                <a:gd name="T59" fmla="*/ 166 h 180"/>
                <a:gd name="T60" fmla="*/ 50 w 74"/>
                <a:gd name="T61" fmla="*/ 172 h 180"/>
                <a:gd name="T62" fmla="*/ 74 w 74"/>
                <a:gd name="T63" fmla="*/ 18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80"/>
                <a:gd name="T98" fmla="*/ 74 w 74"/>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80">
                  <a:moveTo>
                    <a:pt x="0" y="0"/>
                  </a:moveTo>
                  <a:lnTo>
                    <a:pt x="14" y="2"/>
                  </a:lnTo>
                  <a:lnTo>
                    <a:pt x="26" y="6"/>
                  </a:lnTo>
                  <a:lnTo>
                    <a:pt x="38" y="8"/>
                  </a:lnTo>
                  <a:lnTo>
                    <a:pt x="48" y="12"/>
                  </a:lnTo>
                  <a:lnTo>
                    <a:pt x="54" y="14"/>
                  </a:lnTo>
                  <a:lnTo>
                    <a:pt x="60" y="16"/>
                  </a:lnTo>
                  <a:lnTo>
                    <a:pt x="66" y="20"/>
                  </a:lnTo>
                  <a:lnTo>
                    <a:pt x="68" y="22"/>
                  </a:lnTo>
                  <a:lnTo>
                    <a:pt x="70" y="28"/>
                  </a:lnTo>
                  <a:lnTo>
                    <a:pt x="70" y="32"/>
                  </a:lnTo>
                  <a:lnTo>
                    <a:pt x="70" y="38"/>
                  </a:lnTo>
                  <a:lnTo>
                    <a:pt x="66" y="42"/>
                  </a:lnTo>
                  <a:lnTo>
                    <a:pt x="60" y="46"/>
                  </a:lnTo>
                  <a:lnTo>
                    <a:pt x="54" y="50"/>
                  </a:lnTo>
                  <a:lnTo>
                    <a:pt x="46" y="52"/>
                  </a:lnTo>
                  <a:lnTo>
                    <a:pt x="38" y="54"/>
                  </a:lnTo>
                  <a:lnTo>
                    <a:pt x="28" y="56"/>
                  </a:lnTo>
                  <a:lnTo>
                    <a:pt x="22" y="60"/>
                  </a:lnTo>
                  <a:lnTo>
                    <a:pt x="16" y="62"/>
                  </a:lnTo>
                  <a:lnTo>
                    <a:pt x="12" y="66"/>
                  </a:lnTo>
                  <a:lnTo>
                    <a:pt x="10" y="68"/>
                  </a:lnTo>
                  <a:lnTo>
                    <a:pt x="10" y="70"/>
                  </a:lnTo>
                  <a:lnTo>
                    <a:pt x="8" y="72"/>
                  </a:lnTo>
                  <a:lnTo>
                    <a:pt x="8" y="74"/>
                  </a:lnTo>
                  <a:lnTo>
                    <a:pt x="10" y="76"/>
                  </a:lnTo>
                  <a:lnTo>
                    <a:pt x="12" y="78"/>
                  </a:lnTo>
                  <a:lnTo>
                    <a:pt x="14" y="80"/>
                  </a:lnTo>
                  <a:lnTo>
                    <a:pt x="20" y="82"/>
                  </a:lnTo>
                  <a:lnTo>
                    <a:pt x="28" y="84"/>
                  </a:lnTo>
                  <a:lnTo>
                    <a:pt x="38" y="88"/>
                  </a:lnTo>
                  <a:lnTo>
                    <a:pt x="50" y="90"/>
                  </a:lnTo>
                  <a:lnTo>
                    <a:pt x="56" y="92"/>
                  </a:lnTo>
                  <a:lnTo>
                    <a:pt x="60" y="94"/>
                  </a:lnTo>
                  <a:lnTo>
                    <a:pt x="64" y="96"/>
                  </a:lnTo>
                  <a:lnTo>
                    <a:pt x="68" y="98"/>
                  </a:lnTo>
                  <a:lnTo>
                    <a:pt x="70" y="100"/>
                  </a:lnTo>
                  <a:lnTo>
                    <a:pt x="72" y="102"/>
                  </a:lnTo>
                  <a:lnTo>
                    <a:pt x="72" y="106"/>
                  </a:lnTo>
                  <a:lnTo>
                    <a:pt x="72" y="108"/>
                  </a:lnTo>
                  <a:lnTo>
                    <a:pt x="70" y="110"/>
                  </a:lnTo>
                  <a:lnTo>
                    <a:pt x="68" y="114"/>
                  </a:lnTo>
                  <a:lnTo>
                    <a:pt x="66" y="116"/>
                  </a:lnTo>
                  <a:lnTo>
                    <a:pt x="64" y="120"/>
                  </a:lnTo>
                  <a:lnTo>
                    <a:pt x="60" y="122"/>
                  </a:lnTo>
                  <a:lnTo>
                    <a:pt x="54" y="124"/>
                  </a:lnTo>
                  <a:lnTo>
                    <a:pt x="50" y="126"/>
                  </a:lnTo>
                  <a:lnTo>
                    <a:pt x="44" y="128"/>
                  </a:lnTo>
                  <a:lnTo>
                    <a:pt x="34" y="132"/>
                  </a:lnTo>
                  <a:lnTo>
                    <a:pt x="24" y="134"/>
                  </a:lnTo>
                  <a:lnTo>
                    <a:pt x="18" y="138"/>
                  </a:lnTo>
                  <a:lnTo>
                    <a:pt x="12" y="142"/>
                  </a:lnTo>
                  <a:lnTo>
                    <a:pt x="10" y="146"/>
                  </a:lnTo>
                  <a:lnTo>
                    <a:pt x="8" y="148"/>
                  </a:lnTo>
                  <a:lnTo>
                    <a:pt x="10" y="152"/>
                  </a:lnTo>
                  <a:lnTo>
                    <a:pt x="12" y="156"/>
                  </a:lnTo>
                  <a:lnTo>
                    <a:pt x="14" y="158"/>
                  </a:lnTo>
                  <a:lnTo>
                    <a:pt x="18" y="160"/>
                  </a:lnTo>
                  <a:lnTo>
                    <a:pt x="24" y="164"/>
                  </a:lnTo>
                  <a:lnTo>
                    <a:pt x="32" y="166"/>
                  </a:lnTo>
                  <a:lnTo>
                    <a:pt x="40" y="170"/>
                  </a:lnTo>
                  <a:lnTo>
                    <a:pt x="50" y="172"/>
                  </a:lnTo>
                  <a:lnTo>
                    <a:pt x="62" y="176"/>
                  </a:lnTo>
                  <a:lnTo>
                    <a:pt x="74" y="180"/>
                  </a:lnTo>
                </a:path>
              </a:pathLst>
            </a:custGeom>
            <a:noFill/>
            <a:ln w="12700">
              <a:solidFill>
                <a:srgbClr val="000000"/>
              </a:solidFill>
              <a:round/>
              <a:headEnd/>
              <a:tailEnd/>
            </a:ln>
          </p:spPr>
          <p:txBody>
            <a:bodyPr/>
            <a:lstStyle/>
            <a:p>
              <a:pPr algn="ctr"/>
              <a:endParaRPr lang="fr-FR" sz="200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p:nvPr>
        </p:nvSpPr>
        <p:spPr/>
        <p:txBody>
          <a:bodyPr/>
          <a:lstStyle/>
          <a:p>
            <a:pPr>
              <a:defRPr/>
            </a:pPr>
            <a:r>
              <a:rPr lang="fr-FR"/>
              <a:t>« Hello World ! » en C#</a:t>
            </a:r>
          </a:p>
        </p:txBody>
      </p:sp>
      <p:sp>
        <p:nvSpPr>
          <p:cNvPr id="12291" name="Rectangle 1027"/>
          <p:cNvSpPr>
            <a:spLocks noGrp="1" noChangeArrowheads="1"/>
          </p:cNvSpPr>
          <p:nvPr>
            <p:ph idx="1"/>
          </p:nvPr>
        </p:nvSpPr>
        <p:spPr>
          <a:xfrm>
            <a:off x="279400" y="1312863"/>
            <a:ext cx="8599488" cy="4846637"/>
          </a:xfrm>
        </p:spPr>
        <p:txBody>
          <a:bodyPr/>
          <a:lstStyle/>
          <a:p>
            <a:r>
              <a:rPr lang="fr-FR"/>
              <a:t>Voici le programme « Hello World ! » en C# :</a:t>
            </a: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sz="1000">
              <a:latin typeface="Courier New" pitchFamily="49" charset="0"/>
            </a:endParaRPr>
          </a:p>
          <a:p>
            <a:r>
              <a:rPr lang="fr-FR"/>
              <a:t>La syntaxe est similaire et la sortie est identique à celle du programme C précédent</a:t>
            </a:r>
          </a:p>
          <a:p>
            <a:pPr lvl="1"/>
            <a:r>
              <a:rPr lang="fr-FR" i="1">
                <a:latin typeface="Century Schoolbook" pitchFamily="18" charset="0"/>
              </a:rPr>
              <a:t>La méthode</a:t>
            </a:r>
            <a:r>
              <a:rPr lang="fr-FR"/>
              <a:t> (fonction) </a:t>
            </a:r>
            <a:r>
              <a:rPr lang="fr-FR">
                <a:latin typeface="Courier New" pitchFamily="49" charset="0"/>
              </a:rPr>
              <a:t>Main</a:t>
            </a:r>
            <a:r>
              <a:rPr lang="fr-FR"/>
              <a:t> est dans une </a:t>
            </a:r>
            <a:r>
              <a:rPr lang="fr-FR" i="1">
                <a:latin typeface="Century Schoolbook" pitchFamily="18" charset="0"/>
              </a:rPr>
              <a:t>classe</a:t>
            </a:r>
          </a:p>
          <a:p>
            <a:pPr lvl="1"/>
            <a:r>
              <a:rPr lang="fr-FR"/>
              <a:t>Utilise la méthode </a:t>
            </a:r>
            <a:r>
              <a:rPr lang="fr-FR">
                <a:latin typeface="Courier New" pitchFamily="49" charset="0"/>
              </a:rPr>
              <a:t>Console.Write</a:t>
            </a:r>
            <a:r>
              <a:rPr lang="fr-FR"/>
              <a:t> de l’environnement .NET (bibliothèque)</a:t>
            </a:r>
          </a:p>
          <a:p>
            <a:pPr lvl="1"/>
            <a:r>
              <a:rPr lang="fr-FR">
                <a:cs typeface="Arial" charset="0"/>
              </a:rPr>
              <a:t>Mis à part ces différences, </a:t>
            </a:r>
            <a:r>
              <a:rPr lang="fr-FR"/>
              <a:t>il a quasiment les mêmes unités syntaxiques et mots-clés</a:t>
            </a:r>
          </a:p>
        </p:txBody>
      </p:sp>
      <p:sp>
        <p:nvSpPr>
          <p:cNvPr id="45060" name="Text Box 1028"/>
          <p:cNvSpPr txBox="1">
            <a:spLocks noChangeArrowheads="1"/>
          </p:cNvSpPr>
          <p:nvPr/>
        </p:nvSpPr>
        <p:spPr bwMode="blackWhite">
          <a:xfrm>
            <a:off x="1143000" y="1905000"/>
            <a:ext cx="6553200" cy="2090738"/>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lnSpc>
                <a:spcPct val="90000"/>
              </a:lnSpc>
              <a:defRPr/>
            </a:pPr>
            <a:r>
              <a:rPr lang="en-US" sz="1600" b="1">
                <a:latin typeface="Courier New" pitchFamily="49" charset="0"/>
              </a:rPr>
              <a:t>using</a:t>
            </a:r>
            <a:r>
              <a:rPr lang="en-US" sz="1600">
                <a:latin typeface="Courier New" pitchFamily="49" charset="0"/>
              </a:rPr>
              <a:t> System;</a:t>
            </a:r>
          </a:p>
          <a:p>
            <a:pPr eaLnBrk="1" hangingPunct="1">
              <a:lnSpc>
                <a:spcPct val="90000"/>
              </a:lnSpc>
              <a:defRPr/>
            </a:pPr>
            <a:r>
              <a:rPr lang="en-US" sz="1600" b="1">
                <a:latin typeface="Courier New" pitchFamily="49" charset="0"/>
              </a:rPr>
              <a:t>public class</a:t>
            </a:r>
            <a:r>
              <a:rPr lang="en-US" sz="1600">
                <a:latin typeface="Courier New" pitchFamily="49" charset="0"/>
              </a:rPr>
              <a:t> HelloWorld</a:t>
            </a:r>
          </a:p>
          <a:p>
            <a:pPr eaLnBrk="1" hangingPunct="1">
              <a:lnSpc>
                <a:spcPct val="90000"/>
              </a:lnSpc>
              <a:defRPr/>
            </a:pPr>
            <a:r>
              <a:rPr lang="en-US" sz="1600">
                <a:latin typeface="Courier New" pitchFamily="49" charset="0"/>
              </a:rPr>
              <a:t>{</a:t>
            </a:r>
          </a:p>
          <a:p>
            <a:pPr eaLnBrk="1" hangingPunct="1">
              <a:lnSpc>
                <a:spcPct val="90000"/>
              </a:lnSpc>
              <a:defRPr/>
            </a:pPr>
            <a:r>
              <a:rPr lang="en-US" sz="1600">
                <a:latin typeface="Courier New" pitchFamily="49" charset="0"/>
              </a:rPr>
              <a:t>    </a:t>
            </a:r>
            <a:r>
              <a:rPr lang="en-US" sz="1600" b="1">
                <a:latin typeface="Courier New" pitchFamily="49" charset="0"/>
              </a:rPr>
              <a:t>public</a:t>
            </a:r>
            <a:r>
              <a:rPr lang="en-US" sz="1600">
                <a:latin typeface="Courier New" pitchFamily="49" charset="0"/>
              </a:rPr>
              <a:t> </a:t>
            </a:r>
            <a:r>
              <a:rPr lang="en-US" sz="1600" b="1">
                <a:latin typeface="Courier New" pitchFamily="49" charset="0"/>
              </a:rPr>
              <a:t>static</a:t>
            </a:r>
            <a:r>
              <a:rPr lang="en-US" sz="1600">
                <a:latin typeface="Courier New" pitchFamily="49" charset="0"/>
              </a:rPr>
              <a:t> </a:t>
            </a:r>
            <a:r>
              <a:rPr lang="en-US" sz="1600" b="1">
                <a:latin typeface="Courier New" pitchFamily="49" charset="0"/>
              </a:rPr>
              <a:t>int</a:t>
            </a:r>
            <a:r>
              <a:rPr lang="en-US" sz="1600">
                <a:latin typeface="Courier New" pitchFamily="49" charset="0"/>
              </a:rPr>
              <a:t> Main()</a:t>
            </a:r>
          </a:p>
          <a:p>
            <a:pPr eaLnBrk="1" hangingPunct="1">
              <a:lnSpc>
                <a:spcPct val="90000"/>
              </a:lnSpc>
              <a:defRPr/>
            </a:pPr>
            <a:r>
              <a:rPr lang="en-US" sz="1600">
                <a:latin typeface="Courier New" pitchFamily="49" charset="0"/>
              </a:rPr>
              <a:t>    {</a:t>
            </a:r>
          </a:p>
          <a:p>
            <a:pPr eaLnBrk="1" hangingPunct="1">
              <a:lnSpc>
                <a:spcPct val="90000"/>
              </a:lnSpc>
              <a:defRPr/>
            </a:pPr>
            <a:r>
              <a:rPr lang="en-US" sz="1600">
                <a:latin typeface="Courier New" pitchFamily="49" charset="0"/>
              </a:rPr>
              <a:t>	Console.Write("Hello world!\n");</a:t>
            </a:r>
          </a:p>
          <a:p>
            <a:pPr eaLnBrk="1" hangingPunct="1">
              <a:lnSpc>
                <a:spcPct val="90000"/>
              </a:lnSpc>
              <a:defRPr/>
            </a:pPr>
            <a:r>
              <a:rPr lang="en-US" sz="1600">
                <a:latin typeface="Courier New" pitchFamily="49" charset="0"/>
              </a:rPr>
              <a:t>	</a:t>
            </a:r>
            <a:r>
              <a:rPr lang="en-US" sz="1600" b="1">
                <a:latin typeface="Courier New" pitchFamily="49" charset="0"/>
              </a:rPr>
              <a:t>return</a:t>
            </a:r>
            <a:r>
              <a:rPr lang="en-US" sz="1600">
                <a:latin typeface="Courier New" pitchFamily="49" charset="0"/>
              </a:rPr>
              <a:t> 0;</a:t>
            </a:r>
          </a:p>
          <a:p>
            <a:pPr eaLnBrk="1" hangingPunct="1">
              <a:lnSpc>
                <a:spcPct val="90000"/>
              </a:lnSpc>
              <a:defRPr/>
            </a:pPr>
            <a:r>
              <a:rPr lang="en-US" sz="1600">
                <a:latin typeface="Courier New" pitchFamily="49" charset="0"/>
              </a:rPr>
              <a:t>    }</a:t>
            </a:r>
          </a:p>
          <a:p>
            <a:pPr eaLnBrk="1" hangingPunct="1">
              <a:lnSpc>
                <a:spcPct val="90000"/>
              </a:lnSpc>
              <a:defRPr/>
            </a:pPr>
            <a:r>
              <a:rPr lang="en-US" sz="1600">
                <a:latin typeface="Courier New" pitchFamily="49" charset="0"/>
              </a:rPr>
              <a:t>}</a:t>
            </a:r>
          </a:p>
        </p:txBody>
      </p:sp>
      <p:sp>
        <p:nvSpPr>
          <p:cNvPr id="12293" name="Text Box 6"/>
          <p:cNvSpPr txBox="1">
            <a:spLocks noChangeArrowheads="1"/>
          </p:cNvSpPr>
          <p:nvPr/>
        </p:nvSpPr>
        <p:spPr bwMode="auto">
          <a:xfrm>
            <a:off x="708025" y="6164263"/>
            <a:ext cx="4584700" cy="304800"/>
          </a:xfrm>
          <a:prstGeom prst="rect">
            <a:avLst/>
          </a:prstGeom>
          <a:noFill/>
          <a:ln w="12700">
            <a:noFill/>
            <a:miter lim="800000"/>
            <a:headEnd/>
            <a:tailEnd/>
          </a:ln>
        </p:spPr>
        <p:txBody>
          <a:bodyPr>
            <a:spAutoFit/>
          </a:bodyPr>
          <a:lstStyle/>
          <a:p>
            <a:pPr>
              <a:spcBef>
                <a:spcPct val="50000"/>
              </a:spcBef>
            </a:pPr>
            <a:r>
              <a:rPr lang="en-US"/>
              <a:t>\Course\419\Samples\HelloWorldExample</a:t>
            </a:r>
          </a:p>
        </p:txBody>
      </p:sp>
      <p:sp>
        <p:nvSpPr>
          <p:cNvPr id="12294" name="cddrive"/>
          <p:cNvSpPr>
            <a:spLocks noEditPoints="1" noChangeArrowheads="1"/>
          </p:cNvSpPr>
          <p:nvPr/>
        </p:nvSpPr>
        <p:spPr bwMode="auto">
          <a:xfrm>
            <a:off x="315913" y="6162675"/>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pPr algn="ctr"/>
            <a:endParaRPr lang="fr-FR" sz="200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PF" val="4C2C56697375616C2053747564696F20536F6C7574696F6E7320616E642050726F6A65637473"/>
</p:tagLst>
</file>

<file path=ppt/tags/tag2.xml><?xml version="1.0" encoding="utf-8"?>
<p:tagLst xmlns:a="http://schemas.openxmlformats.org/drawingml/2006/main" xmlns:r="http://schemas.openxmlformats.org/officeDocument/2006/relationships" xmlns:p="http://schemas.openxmlformats.org/presentationml/2006/main">
  <p:tag name="IPF" val="522C4D616E6167656420436F6465"/>
</p:tagLst>
</file>

<file path=ppt/theme/theme1.xml><?xml version="1.0" encoding="utf-8"?>
<a:theme xmlns:a="http://schemas.openxmlformats.org/drawingml/2006/main" name="EPIC">
  <a:themeElements>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000080"/>
        </a:dk1>
        <a:lt1>
          <a:srgbClr val="BAB600"/>
        </a:lt1>
        <a:dk2>
          <a:srgbClr val="FFFFFF"/>
        </a:dk2>
        <a:lt2>
          <a:srgbClr val="000000"/>
        </a:lt2>
        <a:accent1>
          <a:srgbClr val="FFFF66"/>
        </a:accent1>
        <a:accent2>
          <a:srgbClr val="B90117"/>
        </a:accent2>
        <a:accent3>
          <a:srgbClr val="D9D7AA"/>
        </a:accent3>
        <a:accent4>
          <a:srgbClr val="00006C"/>
        </a:accent4>
        <a:accent5>
          <a:srgbClr val="FFFFB8"/>
        </a:accent5>
        <a:accent6>
          <a:srgbClr val="A70114"/>
        </a:accent6>
        <a:hlink>
          <a:srgbClr val="3333FF"/>
        </a:hlink>
        <a:folHlink>
          <a:srgbClr val="6699FF"/>
        </a:folHlink>
      </a:clrScheme>
      <a:clrMap bg1="lt1" tx1="dk1" bg2="lt2" tx2="dk2" accent1="accent1" accent2="accent2" accent3="accent3" accent4="accent4" accent5="accent5" accent6="accent6" hlink="hlink" folHlink="folHlink"/>
    </a:extraClrScheme>
    <a:extraClrScheme>
      <a:clrScheme name="Modèle par défaut 2">
        <a:dk1>
          <a:srgbClr val="000080"/>
        </a:dk1>
        <a:lt1>
          <a:srgbClr val="BCD507"/>
        </a:lt1>
        <a:dk2>
          <a:srgbClr val="FFFFFF"/>
        </a:dk2>
        <a:lt2>
          <a:srgbClr val="000000"/>
        </a:lt2>
        <a:accent1>
          <a:srgbClr val="FFFF66"/>
        </a:accent1>
        <a:accent2>
          <a:srgbClr val="B90117"/>
        </a:accent2>
        <a:accent3>
          <a:srgbClr val="DAE7AA"/>
        </a:accent3>
        <a:accent4>
          <a:srgbClr val="00006C"/>
        </a:accent4>
        <a:accent5>
          <a:srgbClr val="FFFFB8"/>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EPIC</Template>
  <TotalTime>2842</TotalTime>
  <Words>2900</Words>
  <Application>Microsoft Office PowerPoint</Application>
  <PresentationFormat>Affichage à l'écran (4:3)</PresentationFormat>
  <Paragraphs>431</Paragraphs>
  <Slides>26</Slides>
  <Notes>26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26</vt:i4>
      </vt:variant>
    </vt:vector>
  </HeadingPairs>
  <TitlesOfParts>
    <vt:vector size="32" baseType="lpstr">
      <vt:lpstr>Arial</vt:lpstr>
      <vt:lpstr>AvantGarde Md BT</vt:lpstr>
      <vt:lpstr>Century Schoolbook</vt:lpstr>
      <vt:lpstr>Courier New</vt:lpstr>
      <vt:lpstr>Times New Roman</vt:lpstr>
      <vt:lpstr>EPIC</vt:lpstr>
      <vt:lpstr>Présentation et environnement de développement</vt:lpstr>
      <vt:lpstr>Objectifs du chapitre</vt:lpstr>
      <vt:lpstr>Présentation et environnement de développement</vt:lpstr>
      <vt:lpstr>Syntaxe de style C</vt:lpstr>
      <vt:lpstr>Syntaxe de style C (suite)</vt:lpstr>
      <vt:lpstr>Évolution à partir du C</vt:lpstr>
      <vt:lpstr>C#</vt:lpstr>
      <vt:lpstr>C# : Versions et standards</vt:lpstr>
      <vt:lpstr>« Hello World ! » en C#</vt:lpstr>
      <vt:lpstr>Commentaires</vt:lpstr>
      <vt:lpstr>Présentation et environnement de développement</vt:lpstr>
      <vt:lpstr>Software Development Kit (SDK)</vt:lpstr>
      <vt:lpstr>Visual Studio</vt:lpstr>
      <vt:lpstr>Visual Studio Solutions and Projects</vt:lpstr>
      <vt:lpstr>Présentation et environnement de développement</vt:lpstr>
      <vt:lpstr>Vue d’ensemble de l’architecture .NET </vt:lpstr>
      <vt:lpstr>CLI (Common Language Infrastructure)</vt:lpstr>
      <vt:lpstr>Processus de compilation</vt:lpstr>
      <vt:lpstr>Composants et Assemblies</vt:lpstr>
      <vt:lpstr>Métadonnées</vt:lpstr>
      <vt:lpstr>Présentation et environnement de développement</vt:lpstr>
      <vt:lpstr>Exercice 1.1</vt:lpstr>
      <vt:lpstr>Présentation et environnement de développement</vt:lpstr>
      <vt:lpstr>Questions</vt:lpstr>
      <vt:lpstr>Résumé du chapitre</vt:lpstr>
      <vt:lpstr>Notes</vt:lpstr>
    </vt:vector>
  </TitlesOfParts>
  <Company>Learning Tree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Development Environment _x000c_</dc:title>
  <dc:creator>Gregory L. Adams</dc:creator>
  <cp:lastModifiedBy>Cyril Vincent</cp:lastModifiedBy>
  <cp:revision>189</cp:revision>
  <cp:lastPrinted>2003-08-06T13:33:51Z</cp:lastPrinted>
  <dcterms:created xsi:type="dcterms:W3CDTF">2000-07-13T22:03:48Z</dcterms:created>
  <dcterms:modified xsi:type="dcterms:W3CDTF">2020-12-14T07:49:39Z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adams@achilles.net</vt:lpwstr>
  </property>
  <property fmtid="{D5CDD505-2E9C-101B-9397-08002B2CF9AE}" pid="8" name="HomePage">
    <vt:lpwstr>http://24.112.94.227</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4</vt:i4>
  </property>
  <property fmtid="{D5CDD505-2E9C-101B-9397-08002B2CF9AE}" pid="19" name="ShowNotes">
    <vt:bool>false</vt:bool>
  </property>
  <property fmtid="{D5CDD505-2E9C-101B-9397-08002B2CF9AE}" pid="20" name="NavBtnPos">
    <vt:i4>1</vt:i4>
  </property>
  <property fmtid="{D5CDD505-2E9C-101B-9397-08002B2CF9AE}" pid="21" name="OutputDir">
    <vt:lpwstr>C:\Devel\419\web</vt:lpwstr>
  </property>
</Properties>
</file>