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3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06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1241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Flask</a:t>
            </a:r>
          </a:p>
          <a:p>
            <a:r>
              <a:rPr lang="fr-FR" dirty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15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redéfinir des URL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Jinja 2 permet d'avoir des </a:t>
            </a:r>
            <a:r>
              <a:rPr lang="fr-FR" dirty="0" err="1"/>
              <a:t>templates</a:t>
            </a:r>
            <a:r>
              <a:rPr lang="fr-FR" dirty="0"/>
              <a:t> de page HTML</a:t>
            </a:r>
          </a:p>
          <a:p>
            <a:r>
              <a:rPr lang="fr-FR" dirty="0" err="1"/>
              <a:t>Flask</a:t>
            </a:r>
            <a:r>
              <a:rPr lang="fr-FR" dirty="0"/>
              <a:t>-CORS permet de faire du XSS</a:t>
            </a:r>
          </a:p>
          <a:p>
            <a:r>
              <a:rPr lang="fr-FR" dirty="0"/>
              <a:t>Flask-</a:t>
            </a:r>
            <a:r>
              <a:rPr lang="fr-FR"/>
              <a:t>Websocket </a:t>
            </a:r>
            <a:r>
              <a:rPr lang="fr-FR" dirty="0"/>
              <a:t>permet de faire du Push</a:t>
            </a:r>
          </a:p>
          <a:p>
            <a:r>
              <a:rPr lang="fr-FR" dirty="0"/>
              <a:t>Devrait être combiné à </a:t>
            </a:r>
            <a:r>
              <a:rPr lang="fr-FR" dirty="0" err="1"/>
              <a:t>Angular</a:t>
            </a:r>
            <a:r>
              <a:rPr lang="fr-FR" dirty="0"/>
              <a:t> pour avoir un site web moderne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68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27F87-1767-42C3-8FE6-7889A4F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automatiquement 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4C516-BC1B-4094-B43A-5B6B77C1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nouveau ficher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pPr marL="457200" lvl="1" indent="0">
              <a:buNone/>
            </a:pPr>
            <a:r>
              <a:rPr lang="en-US" sz="2000" dirty="0"/>
              <a:t>!/bin/bash</a:t>
            </a:r>
          </a:p>
          <a:p>
            <a:pPr marL="457200" lvl="1" indent="0">
              <a:buNone/>
            </a:pPr>
            <a:r>
              <a:rPr lang="en-US" sz="2000" dirty="0"/>
              <a:t># Provides: </a:t>
            </a:r>
            <a:r>
              <a:rPr lang="en-US" sz="2000" dirty="0" err="1"/>
              <a:t>MyService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# Required-Start:    $all</a:t>
            </a:r>
          </a:p>
          <a:p>
            <a:pPr marL="457200" lvl="1" indent="0">
              <a:buNone/>
            </a:pPr>
            <a:r>
              <a:rPr lang="en-US" sz="2000" dirty="0"/>
              <a:t># Required-Stop: </a:t>
            </a:r>
          </a:p>
          <a:p>
            <a:pPr marL="457200" lvl="1" indent="0">
              <a:buNone/>
            </a:pPr>
            <a:r>
              <a:rPr lang="en-US" sz="2000" dirty="0"/>
              <a:t># Default-Start:     5 </a:t>
            </a:r>
          </a:p>
          <a:p>
            <a:pPr marL="457200" lvl="1" indent="0">
              <a:buNone/>
            </a:pPr>
            <a:r>
              <a:rPr lang="en-US" sz="2000" dirty="0"/>
              <a:t># Default-Stop:      6 </a:t>
            </a:r>
          </a:p>
          <a:p>
            <a:pPr marL="457200" lvl="1" indent="0">
              <a:buNone/>
            </a:pPr>
            <a:r>
              <a:rPr lang="en-US" sz="2000" dirty="0"/>
              <a:t># Short-Description: Your service description</a:t>
            </a:r>
          </a:p>
          <a:p>
            <a:pPr marL="457200" lvl="1" indent="0">
              <a:buNone/>
            </a:pPr>
            <a:r>
              <a:rPr lang="en-US" sz="2000" dirty="0"/>
              <a:t>python3 program.py</a:t>
            </a:r>
          </a:p>
          <a:p>
            <a:r>
              <a:rPr lang="fr-FR" dirty="0" err="1"/>
              <a:t>sudo</a:t>
            </a:r>
            <a:r>
              <a:rPr lang="fr-FR" dirty="0"/>
              <a:t> chmod +x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defaults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62683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3699</TotalTime>
  <Words>220</Words>
  <Application>Microsoft Office PowerPoint</Application>
  <PresentationFormat>Affichage à l'écran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Ethernet</vt:lpstr>
      <vt:lpstr>Web</vt:lpstr>
      <vt:lpstr>Présentation PowerPoint</vt:lpstr>
      <vt:lpstr>Features</vt:lpstr>
      <vt:lpstr>Routes</vt:lpstr>
      <vt:lpstr>HTTP</vt:lpstr>
      <vt:lpstr>Flask Avancé</vt:lpstr>
      <vt:lpstr>Démarrer automatiquement un programme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201</cp:revision>
  <dcterms:created xsi:type="dcterms:W3CDTF">2000-04-10T19:33:12Z</dcterms:created>
  <dcterms:modified xsi:type="dcterms:W3CDTF">2025-04-25T20:40:16Z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