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311" r:id="rId3"/>
    <p:sldId id="312" r:id="rId4"/>
    <p:sldId id="310" r:id="rId5"/>
    <p:sldId id="309" r:id="rId6"/>
    <p:sldId id="313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13</a:t>
            </a:r>
          </a:p>
          <a:p>
            <a:pPr eaLnBrk="1" hangingPunct="1"/>
            <a:r>
              <a:rPr lang="fr-FR" altLang="fr-FR" dirty="0" err="1"/>
              <a:t>Arduino</a:t>
            </a:r>
            <a:r>
              <a:rPr lang="fr-FR" altLang="fr-FR" dirty="0"/>
              <a:t> avancé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6CC45-1A66-7AB0-971B-AC033DF1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Limites d'intensité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D1B4A-9843-A548-161A-2C94B171F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microcontrôleurs sont limités en puissance</a:t>
            </a:r>
          </a:p>
          <a:p>
            <a:pPr lvl="1"/>
            <a:r>
              <a:rPr lang="fr-FR" dirty="0"/>
              <a:t>USB limité à 500mA en 5V soit 2.5W</a:t>
            </a:r>
          </a:p>
          <a:p>
            <a:pPr lvl="1"/>
            <a:r>
              <a:rPr lang="fr-FR" dirty="0"/>
              <a:t>dont 200mA pour tous les pins</a:t>
            </a:r>
          </a:p>
          <a:p>
            <a:pPr lvl="1"/>
            <a:r>
              <a:rPr lang="fr-FR" dirty="0"/>
              <a:t>Alimentation VIN limité à 1A en 5V soit 5W</a:t>
            </a:r>
          </a:p>
          <a:p>
            <a:pPr lvl="1"/>
            <a:r>
              <a:rPr lang="fr-FR" dirty="0"/>
              <a:t>dont 500mA pour tous les pins</a:t>
            </a:r>
          </a:p>
          <a:p>
            <a:pPr lvl="1"/>
            <a:r>
              <a:rPr lang="fr-FR" dirty="0"/>
              <a:t>Chaque pin est limité à 20mA</a:t>
            </a:r>
          </a:p>
          <a:p>
            <a:r>
              <a:rPr lang="fr-FR" dirty="0"/>
              <a:t>Pour alimenter plus que les </a:t>
            </a:r>
            <a:r>
              <a:rPr lang="fr-FR" dirty="0" err="1"/>
              <a:t>limittes</a:t>
            </a:r>
            <a:r>
              <a:rPr lang="fr-FR" dirty="0"/>
              <a:t> il faut un relais de puissance par transistor NPN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15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DFAC0-7DF8-2614-7074-C8FD59D2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Basse 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84D8E4-12CB-8A3D-F5F7-25EF8D86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la basse tension et des intensités &gt; 0.2A</a:t>
            </a:r>
          </a:p>
          <a:p>
            <a:r>
              <a:rPr lang="fr-FR" dirty="0"/>
              <a:t>Utiliser des transistor NPN avec une alimentation VIN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Pour des puissances &gt; 2.5W ne pas utiliser VIN mais une alimentation externe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A3B3AC-09F4-2151-7598-0628409C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708920"/>
            <a:ext cx="2943636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0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B39C7-26DD-8EF2-D4BE-5FD5834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ULN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B160B-BBF4-63D9-BFE1-B055BD6A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besoins de plusieurs transistors</a:t>
            </a:r>
          </a:p>
          <a:p>
            <a:pPr lvl="1"/>
            <a:r>
              <a:rPr lang="fr-FR" dirty="0"/>
              <a:t>Par exemple pour gérer 8 </a:t>
            </a:r>
            <a:r>
              <a:rPr lang="fr-FR" dirty="0" err="1"/>
              <a:t>leds</a:t>
            </a:r>
            <a:endParaRPr lang="fr-FR" dirty="0"/>
          </a:p>
          <a:p>
            <a:pPr lvl="1"/>
            <a:r>
              <a:rPr lang="fr-FR" dirty="0"/>
              <a:t>Des tensions &gt; 5v ou des </a:t>
            </a:r>
            <a:r>
              <a:rPr lang="fr-FR" dirty="0" err="1"/>
              <a:t>leds</a:t>
            </a:r>
            <a:r>
              <a:rPr lang="fr-FR" dirty="0"/>
              <a:t> &gt; 20mA</a:t>
            </a:r>
          </a:p>
          <a:p>
            <a:r>
              <a:rPr lang="fr-FR" dirty="0"/>
              <a:t>Un ULN est un ensemble de transistor NPN</a:t>
            </a:r>
          </a:p>
          <a:p>
            <a:r>
              <a:rPr lang="fr-FR" dirty="0"/>
              <a:t>Par exemple pour une alimentation 12V</a:t>
            </a:r>
          </a:p>
          <a:p>
            <a:pPr lvl="1"/>
            <a:r>
              <a:rPr lang="fr-FR" dirty="0"/>
              <a:t>Sorties digitales sur pins 1 à 8</a:t>
            </a:r>
          </a:p>
          <a:p>
            <a:pPr lvl="1"/>
            <a:r>
              <a:rPr lang="fr-FR" dirty="0"/>
              <a:t>GND sur GND</a:t>
            </a:r>
          </a:p>
          <a:p>
            <a:pPr lvl="1"/>
            <a:r>
              <a:rPr lang="fr-FR" dirty="0"/>
              <a:t>12V sur pin 10</a:t>
            </a:r>
          </a:p>
          <a:p>
            <a:pPr lvl="1"/>
            <a:r>
              <a:rPr lang="fr-FR" dirty="0"/>
              <a:t>5v sur 5 =&gt; LOW sur 14 (OUT5)</a:t>
            </a:r>
          </a:p>
          <a:p>
            <a:pPr lvl="1"/>
            <a:r>
              <a:rPr lang="fr-FR" dirty="0"/>
              <a:t>5v sur 6 =&gt; HIGH sur 13 (OUT6)</a:t>
            </a:r>
          </a:p>
          <a:p>
            <a:pPr lvl="1"/>
            <a:r>
              <a:rPr lang="fr-FR" dirty="0"/>
              <a:t>Seuil de déclenchement entre 2v et 3v</a:t>
            </a:r>
          </a:p>
        </p:txBody>
      </p:sp>
      <p:pic>
        <p:nvPicPr>
          <p:cNvPr id="1026" name="Picture 2" descr="Le circuit intégré ULN 2803 : octuple driver d&amp;rsquo;amplification de puissance ON/OFF">
            <a:extLst>
              <a:ext uri="{FF2B5EF4-FFF2-40B4-BE49-F238E27FC236}">
                <a16:creationId xmlns:a16="http://schemas.microsoft.com/office/drawing/2014/main" id="{4C2B5834-F64B-6D7C-35A8-51FE59B1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589" y="3782193"/>
            <a:ext cx="2534022" cy="301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E58307-A2C6-B421-1B5B-D9D26F43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61857"/>
            <a:ext cx="181952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3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BDC3A-6B9C-4402-1297-8B15946E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Relais de puissance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616AA-144A-FE5F-67FF-E001F313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micro-contrôleurs</a:t>
            </a:r>
            <a:r>
              <a:rPr lang="fr-FR" dirty="0"/>
              <a:t> ne peuvent pas gérer &gt; 5v</a:t>
            </a:r>
          </a:p>
          <a:p>
            <a:r>
              <a:rPr lang="fr-FR" dirty="0"/>
              <a:t>Pour le 220v il faut un relais de puissance</a:t>
            </a:r>
          </a:p>
          <a:p>
            <a:pPr lvl="1"/>
            <a:r>
              <a:rPr lang="fr-FR" dirty="0"/>
              <a:t>Fonctionnement simple en digital</a:t>
            </a:r>
          </a:p>
          <a:p>
            <a:pPr lvl="1"/>
            <a:r>
              <a:rPr lang="fr-FR" dirty="0"/>
              <a:t>Nécessite du 5v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D2EB2C-5381-9A8B-8CA6-B23C9766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04085" y="2152541"/>
            <a:ext cx="3415789" cy="59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1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82FAE-C885-3271-86AC-8842DF6F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Emulation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B796A-0BDB-E123-969D-F9FE9027E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processeurs 8 bits ne sont plus fabriqués</a:t>
            </a:r>
          </a:p>
          <a:p>
            <a:r>
              <a:rPr lang="fr-FR" dirty="0"/>
              <a:t>Emulation totale par microcontrôleur</a:t>
            </a:r>
          </a:p>
          <a:p>
            <a:pPr lvl="1"/>
            <a:r>
              <a:rPr lang="fr-FR" dirty="0"/>
              <a:t>C'est plus qu'une émulation</a:t>
            </a:r>
          </a:p>
          <a:p>
            <a:pPr lvl="1"/>
            <a:r>
              <a:rPr lang="fr-FR" dirty="0"/>
              <a:t>Les circuits TTL sont entièrement reprogrammés en C</a:t>
            </a:r>
          </a:p>
          <a:p>
            <a:pPr lvl="1"/>
            <a:r>
              <a:rPr lang="fr-FR" dirty="0"/>
              <a:t>Rapide et fiable</a:t>
            </a:r>
          </a:p>
          <a:p>
            <a:pPr lvl="1"/>
            <a:r>
              <a:rPr lang="fr-FR" dirty="0"/>
              <a:t>Z80, Intel 8080, MOS 6502, 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3241C6-831D-FCA8-4B11-F71ECA20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146917"/>
            <a:ext cx="4591977" cy="27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5639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</TotalTime>
  <Words>237</Words>
  <Application>Microsoft Office PowerPoint</Application>
  <PresentationFormat>Affichage à l'écran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Limites d'intensité</vt:lpstr>
      <vt:lpstr>Basse tension</vt:lpstr>
      <vt:lpstr>ULN</vt:lpstr>
      <vt:lpstr>Relais de puissance</vt:lpstr>
      <vt:lpstr>Emulation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200</cp:revision>
  <dcterms:created xsi:type="dcterms:W3CDTF">2000-04-10T19:33:12Z</dcterms:created>
  <dcterms:modified xsi:type="dcterms:W3CDTF">2025-04-26T17:15:49Z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