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305" r:id="rId3"/>
    <p:sldId id="306" r:id="rId4"/>
    <p:sldId id="307" r:id="rId5"/>
    <p:sldId id="289" r:id="rId6"/>
    <p:sldId id="287" r:id="rId7"/>
    <p:sldId id="286" r:id="rId8"/>
    <p:sldId id="283" r:id="rId9"/>
    <p:sldId id="290" r:id="rId10"/>
    <p:sldId id="294" r:id="rId11"/>
    <p:sldId id="301" r:id="rId12"/>
    <p:sldId id="284" r:id="rId13"/>
    <p:sldId id="298" r:id="rId14"/>
    <p:sldId id="285" r:id="rId15"/>
    <p:sldId id="297" r:id="rId16"/>
    <p:sldId id="299" r:id="rId17"/>
    <p:sldId id="303" r:id="rId18"/>
    <p:sldId id="292" r:id="rId19"/>
    <p:sldId id="293" r:id="rId20"/>
    <p:sldId id="304" r:id="rId21"/>
    <p:sldId id="296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auser/awesome-micro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-hh/BME280/blob/master/bme280_float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ESP32 il y a 1 bus I2C</a:t>
            </a:r>
          </a:p>
          <a:p>
            <a:pPr lvl="1"/>
            <a:r>
              <a:rPr lang="fr-FR" dirty="0"/>
              <a:t>21 = SDA</a:t>
            </a:r>
          </a:p>
          <a:p>
            <a:pPr lvl="1"/>
            <a:r>
              <a:rPr lang="fr-FR" dirty="0"/>
              <a:t>22 = SCL</a:t>
            </a:r>
          </a:p>
          <a:p>
            <a:pPr lvl="1"/>
            <a:r>
              <a:rPr lang="fr-FR" dirty="0"/>
              <a:t>Il est possible de brancher tous les périphériques I2C sur le même port I2C</a:t>
            </a:r>
          </a:p>
          <a:p>
            <a:r>
              <a:rPr lang="fr-FR" dirty="0"/>
              <a:t>machine.I2C</a:t>
            </a:r>
          </a:p>
          <a:p>
            <a:r>
              <a:rPr lang="fr-FR" dirty="0"/>
              <a:t>Il est possible d'émuler de l'I2C sur tus les ports en sortie</a:t>
            </a:r>
          </a:p>
          <a:p>
            <a:pPr lvl="1"/>
            <a:r>
              <a:rPr lang="fr-FR" dirty="0"/>
              <a:t>Remplacer machine.I2C par machine.SoftI2C</a:t>
            </a:r>
          </a:p>
        </p:txBody>
      </p:sp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5FA1-CF3C-D5FA-9FE8-4A2810A4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A8EEC-E370-296D-8DD4-6BA87BC1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C2B61A84-7040-3DC2-0F0C-7D183081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435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7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BME280_float.py</a:t>
            </a:r>
          </a:p>
          <a:p>
            <a:pPr lvl="1"/>
            <a:r>
              <a:rPr lang="fr-FR" dirty="0"/>
              <a:t>A sauver sur ESP32 avec Save As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710" y="1348774"/>
            <a:ext cx="3104381" cy="1815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593B8-53AF-BB9E-9AD1-B0D42734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1" y="4726653"/>
            <a:ext cx="56395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MicroPython : BME280 avec ESP32 et ESP8266 (Pression, Température, Humidité)">
            <a:extLst>
              <a:ext uri="{FF2B5EF4-FFF2-40B4-BE49-F238E27FC236}">
                <a16:creationId xmlns:a16="http://schemas.microsoft.com/office/drawing/2014/main" id="{6AE904DA-5073-5A53-D2EC-50BDAA48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6633501" cy="57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0D0363-C604-2494-7A5B-1C49C4E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17" y="4705032"/>
            <a:ext cx="4761583" cy="1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sz="2400" dirty="0"/>
              <a:t>2 types</a:t>
            </a:r>
          </a:p>
          <a:p>
            <a:r>
              <a:rPr lang="fr-FR" sz="2400" dirty="0"/>
              <a:t>Grove RGB </a:t>
            </a:r>
            <a:r>
              <a:rPr lang="fr-FR" sz="2400" dirty="0" err="1"/>
              <a:t>Backlight</a:t>
            </a:r>
            <a:endParaRPr lang="fr-FR" sz="2400" dirty="0"/>
          </a:p>
          <a:p>
            <a:pPr lvl="1"/>
            <a:r>
              <a:rPr lang="fr-FR" sz="2000" dirty="0"/>
              <a:t>import i2c_lcd</a:t>
            </a:r>
          </a:p>
          <a:p>
            <a:pPr lvl="1"/>
            <a:r>
              <a:rPr lang="fr-FR" sz="2000" dirty="0"/>
              <a:t>3 fichiers à mettre ESP32</a:t>
            </a:r>
          </a:p>
          <a:p>
            <a:pPr lvl="1"/>
            <a:r>
              <a:rPr lang="fr-FR" sz="2000" dirty="0"/>
              <a:t>i2c_lcd*.py</a:t>
            </a:r>
          </a:p>
          <a:p>
            <a:pPr lvl="1"/>
            <a:r>
              <a:rPr lang="fr-FR" sz="2000" dirty="0"/>
              <a:t>Bug sur i2c_lcd_backlight j'ai mis 21 et 22 en dur</a:t>
            </a:r>
          </a:p>
          <a:p>
            <a:r>
              <a:rPr lang="fr-FR" sz="2400" dirty="0"/>
              <a:t>1602</a:t>
            </a:r>
          </a:p>
          <a:p>
            <a:pPr lvl="1"/>
            <a:r>
              <a:rPr lang="fr-FR" sz="2000" dirty="0"/>
              <a:t>import i2c_lcd1602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06776-6119-44D8-8CDD-9E453E8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268760"/>
            <a:ext cx="2762636" cy="2448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0F75F-AF5F-80E7-76D3-A2397B7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2" y="4951184"/>
            <a:ext cx="4020111" cy="146705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18519" y="4100509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F0FF-BCB0-4C61-BD54-F5C5001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OLED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FC818-01C9-A9B3-A2C4-7DD50407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Ecran OLED SSD1306 0.98 </a:t>
            </a:r>
            <a:r>
              <a:rPr lang="fr-FR" dirty="0" err="1"/>
              <a:t>inch</a:t>
            </a:r>
            <a:endParaRPr lang="fr-FR" dirty="0"/>
          </a:p>
          <a:p>
            <a:pPr lvl="1"/>
            <a:r>
              <a:rPr lang="fr-FR" dirty="0"/>
              <a:t>3.3V uniquement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94575C41-31FC-B284-B372-8B4D06F8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" y="1916832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AA85F3-C8C1-DAA2-EE89-1953F411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0" y="2209872"/>
            <a:ext cx="5638704" cy="4099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C09FA-485F-A9D6-682A-18AB33BF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8960"/>
            <a:ext cx="38746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8F5F3-2EC9-7AE2-A0C7-6617175A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DHT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B55325-8B91-5D0D-4DD5-52FFF91D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DHT</a:t>
            </a:r>
          </a:p>
          <a:p>
            <a:pPr lvl="1"/>
            <a:r>
              <a:rPr lang="fr-FR" dirty="0"/>
              <a:t>Très peu chère</a:t>
            </a:r>
          </a:p>
          <a:p>
            <a:pPr lvl="1"/>
            <a:r>
              <a:rPr lang="fr-FR" dirty="0"/>
              <a:t>Protocole propriétaire sans horloge</a:t>
            </a:r>
          </a:p>
          <a:p>
            <a:pPr lvl="1"/>
            <a:r>
              <a:rPr lang="fr-FR" dirty="0"/>
              <a:t>Utilise 1 seul pin digital (30 bits à chaque requête)</a:t>
            </a:r>
          </a:p>
          <a:p>
            <a:pPr lvl="1"/>
            <a:r>
              <a:rPr lang="fr-FR" dirty="0"/>
              <a:t>De ce fait il est très lent (1 secondes)</a:t>
            </a:r>
          </a:p>
          <a:p>
            <a:pPr lvl="1"/>
            <a:r>
              <a:rPr lang="fr-FR" dirty="0"/>
              <a:t>Bibliothèque DHT incluse par défaut</a:t>
            </a:r>
          </a:p>
          <a:p>
            <a:pPr lvl="1"/>
            <a:r>
              <a:rPr lang="fr-FR" dirty="0"/>
              <a:t>Ici le DHT11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dth</a:t>
            </a:r>
            <a:endParaRPr lang="fr-FR" dirty="0"/>
          </a:p>
          <a:p>
            <a:pPr lvl="1"/>
            <a:r>
              <a:rPr lang="fr-FR" dirty="0"/>
              <a:t>dht11 = capteur = dht.DHT11(Pin(17))</a:t>
            </a:r>
          </a:p>
          <a:p>
            <a:pPr lvl="1"/>
            <a:r>
              <a:rPr lang="fr-FR" dirty="0" err="1"/>
              <a:t>capteur.measure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capteur.temperature</a:t>
            </a:r>
            <a:r>
              <a:rPr lang="fr-FR" dirty="0"/>
              <a:t>() et </a:t>
            </a:r>
            <a:r>
              <a:rPr lang="fr-FR" dirty="0" err="1"/>
              <a:t>humindity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D0537E-4448-4A5A-1C1B-03AF39C4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573016"/>
            <a:ext cx="238158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4542-13A5-51F6-67F3-9AE8E2D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CDF19-14EA-7993-BF17-6CCB8E9C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L'écran </a:t>
            </a:r>
            <a:r>
              <a:rPr lang="fr-FR" dirty="0" err="1"/>
              <a:t>oled</a:t>
            </a:r>
            <a:r>
              <a:rPr lang="fr-FR" dirty="0"/>
              <a:t> peut également être programmé sur SPI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B98B9-61BB-B972-093A-C211928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" y="2636912"/>
            <a:ext cx="91593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7916F-BF1E-9C7E-2882-8E05FCAD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DHT11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02CEE3-1724-EB8F-E23B-34C57195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au branchement 3.3v et au sens</a:t>
            </a:r>
          </a:p>
          <a:p>
            <a:pPr lvl="1"/>
            <a:r>
              <a:rPr lang="fr-FR" dirty="0"/>
              <a:t>J'en ai grillé 1 facilement</a:t>
            </a:r>
          </a:p>
        </p:txBody>
      </p:sp>
      <p:pic>
        <p:nvPicPr>
          <p:cNvPr id="2050" name="Picture 2" descr="Câblage du DHT11 et esp32 wroom">
            <a:extLst>
              <a:ext uri="{FF2B5EF4-FFF2-40B4-BE49-F238E27FC236}">
                <a16:creationId xmlns:a16="http://schemas.microsoft.com/office/drawing/2014/main" id="{A4A163B3-6FAB-84EA-25D0-80958575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31" y="3042111"/>
            <a:ext cx="5364088" cy="34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97F18-48FC-9F0C-5F85-2F82EAAC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EE2F0-94D2-CB85-BEA6-A344D0A3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livré avec un certain nombre de module</a:t>
            </a:r>
          </a:p>
          <a:p>
            <a:pPr lvl="1"/>
            <a:r>
              <a:rPr lang="fr-FR" dirty="0"/>
              <a:t>Par exemple DHT</a:t>
            </a:r>
          </a:p>
          <a:p>
            <a:r>
              <a:rPr lang="fr-FR" dirty="0"/>
              <a:t>Il est possible d'en rajouter à volonté</a:t>
            </a:r>
          </a:p>
          <a:p>
            <a:pPr lvl="1"/>
            <a:r>
              <a:rPr lang="fr-FR" dirty="0"/>
              <a:t>Fichier *.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Copier coller à la racine de l'ESP32</a:t>
            </a:r>
          </a:p>
          <a:p>
            <a:pPr lvl="1"/>
            <a:r>
              <a:rPr lang="fr-FR" dirty="0"/>
              <a:t>import nom_module.py</a:t>
            </a:r>
          </a:p>
          <a:p>
            <a:pPr lvl="1"/>
            <a:r>
              <a:rPr lang="fr-FR" dirty="0"/>
              <a:t>Dans la limite de la RAM</a:t>
            </a:r>
          </a:p>
          <a:p>
            <a:r>
              <a:rPr lang="fr-FR" dirty="0"/>
              <a:t>De nombreux modules existent</a:t>
            </a:r>
          </a:p>
          <a:p>
            <a:pPr lvl="1"/>
            <a:r>
              <a:rPr lang="fr-FR">
                <a:hlinkClick r:id="rId2"/>
              </a:rPr>
              <a:t>https://github.com/mcauser/awesome-micropython</a:t>
            </a:r>
            <a:endParaRPr lang="fr-FR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79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12 bits</a:t>
            </a:r>
          </a:p>
          <a:p>
            <a:r>
              <a:rPr lang="fr-FR" dirty="0"/>
              <a:t>Un seul périphérique par port physique</a:t>
            </a:r>
          </a:p>
          <a:p>
            <a:r>
              <a:rPr lang="fr-FR" dirty="0"/>
              <a:t>Très utilisé sur ESP32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r>
              <a:rPr lang="fr-FR" dirty="0"/>
              <a:t>Natif dans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machine.I2C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du I2C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https://github.com/robert-hh/BME280/blob/master/bme280_float.py</a:t>
            </a:r>
            <a:endParaRPr lang="fr-FR" dirty="0"/>
          </a:p>
          <a:p>
            <a:pPr lvl="1"/>
            <a:r>
              <a:rPr lang="fr-FR" dirty="0"/>
              <a:t>La plupart des périphériques I2C sont fournis avec un driver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656</Words>
  <Application>Microsoft Office PowerPoint</Application>
  <PresentationFormat>Affichage à l'écran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Monotype Sorts</vt:lpstr>
      <vt:lpstr>Times New Roman</vt:lpstr>
      <vt:lpstr>cvc</vt:lpstr>
      <vt:lpstr>Présentation PowerPoint</vt:lpstr>
      <vt:lpstr>Protocole DHT</vt:lpstr>
      <vt:lpstr>DHT11</vt:lpstr>
      <vt:lpstr>Librairies</vt:lpstr>
      <vt:lpstr>Limitations des ports</vt:lpstr>
      <vt:lpstr>Bus</vt:lpstr>
      <vt:lpstr>Historique</vt:lpstr>
      <vt:lpstr>Bus I2C</vt:lpstr>
      <vt:lpstr>I2C</vt:lpstr>
      <vt:lpstr>I2C</vt:lpstr>
      <vt:lpstr>Protocole I2C</vt:lpstr>
      <vt:lpstr>Capteur de pression I2C</vt:lpstr>
      <vt:lpstr>Branchement</vt:lpstr>
      <vt:lpstr>Ecran LCD</vt:lpstr>
      <vt:lpstr>Branchement sur le bus</vt:lpstr>
      <vt:lpstr>Branchement</vt:lpstr>
      <vt:lpstr>Ecran OLED</vt:lpstr>
      <vt:lpstr>SPI</vt:lpstr>
      <vt:lpstr>SPI</vt:lpstr>
      <vt:lpstr>Oled</vt:lpstr>
      <vt:lpstr>Autres bus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2025-04-30T20:14:32Z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