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2"/>
  </p:notesMasterIdLst>
  <p:handoutMasterIdLst>
    <p:handoutMasterId r:id="rId23"/>
  </p:handoutMasterIdLst>
  <p:sldIdLst>
    <p:sldId id="264" r:id="rId2"/>
    <p:sldId id="270" r:id="rId3"/>
    <p:sldId id="266" r:id="rId4"/>
    <p:sldId id="307" r:id="rId5"/>
    <p:sldId id="267" r:id="rId6"/>
    <p:sldId id="268" r:id="rId7"/>
    <p:sldId id="305" r:id="rId8"/>
    <p:sldId id="303" r:id="rId9"/>
    <p:sldId id="304" r:id="rId10"/>
    <p:sldId id="269" r:id="rId11"/>
    <p:sldId id="302" r:id="rId12"/>
    <p:sldId id="306" r:id="rId13"/>
    <p:sldId id="300" r:id="rId14"/>
    <p:sldId id="301" r:id="rId15"/>
    <p:sldId id="272" r:id="rId16"/>
    <p:sldId id="273" r:id="rId17"/>
    <p:sldId id="276" r:id="rId18"/>
    <p:sldId id="277" r:id="rId19"/>
    <p:sldId id="274" r:id="rId20"/>
    <p:sldId id="275" r:id="rId21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 smtClean="0"/>
              <a:pPr>
                <a:defRPr/>
              </a:pPr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4704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IoT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/>
              <a:t>IoT</a:t>
            </a:r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Les communications filaires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UART Ecriture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uart.read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Lit un octet</a:t>
            </a:r>
          </a:p>
          <a:p>
            <a:r>
              <a:rPr lang="fr-FR" dirty="0" err="1"/>
              <a:t>uart.read</a:t>
            </a:r>
            <a:r>
              <a:rPr lang="fr-FR" dirty="0"/>
              <a:t>(n)</a:t>
            </a:r>
          </a:p>
          <a:p>
            <a:pPr lvl="1"/>
            <a:r>
              <a:rPr lang="fr-FR" dirty="0"/>
              <a:t>Lit n octets</a:t>
            </a:r>
          </a:p>
          <a:p>
            <a:r>
              <a:rPr lang="fr-FR" dirty="0" err="1"/>
              <a:t>uart.all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Retourne le nombre d'octet en attente, 0 si aucun</a:t>
            </a:r>
          </a:p>
          <a:p>
            <a:r>
              <a:rPr lang="fr-FR" dirty="0" err="1"/>
              <a:t>uart.readline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Lit une ligne jusqu'à \n, retournes une liste d'octets</a:t>
            </a:r>
          </a:p>
          <a:p>
            <a:r>
              <a:rPr lang="fr-FR" dirty="0" err="1"/>
              <a:t>decode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Convertit des octets en </a:t>
            </a:r>
            <a:r>
              <a:rPr lang="fr-FR" dirty="0" err="1"/>
              <a:t>str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5881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0E3986-57CC-0F9B-7D66-A3415E71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Serial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D9ECE-3D2A-C661-F8A6-27C34527D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Communication croisée</a:t>
            </a:r>
          </a:p>
          <a:p>
            <a:pPr lvl="1"/>
            <a:r>
              <a:rPr lang="fr-FR" dirty="0"/>
              <a:t>RX avec TX</a:t>
            </a:r>
          </a:p>
          <a:p>
            <a:pPr lvl="1"/>
            <a:r>
              <a:rPr lang="fr-FR" dirty="0"/>
              <a:t>TX avec RX</a:t>
            </a:r>
          </a:p>
          <a:p>
            <a:pPr lvl="1"/>
            <a:r>
              <a:rPr lang="fr-FR" dirty="0"/>
              <a:t>Masse avec Masse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010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8717CC-F1D3-AD3A-9CB4-ACCAB845C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USB TTL </a:t>
            </a:r>
            <a:r>
              <a:rPr lang="fr-FR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FT232RL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E138E8-BAD3-D9FF-D16C-15AC38D9D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RX TX croisé sur TX2 RX2</a:t>
            </a:r>
          </a:p>
          <a:p>
            <a:r>
              <a:rPr lang="fr-FR" dirty="0"/>
              <a:t>Mettre le jumper en 3.3V</a:t>
            </a:r>
          </a:p>
          <a:p>
            <a:r>
              <a:rPr lang="fr-FR" dirty="0"/>
              <a:t>Relier la masse</a:t>
            </a:r>
          </a:p>
          <a:p>
            <a:r>
              <a:rPr lang="fr-FR" dirty="0"/>
              <a:t>Ne pas relier VCC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B5CAB29-8520-C922-3501-C10DAD473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3574948"/>
            <a:ext cx="5423000" cy="2860484"/>
          </a:xfrm>
          <a:prstGeom prst="rect">
            <a:avLst/>
          </a:prstGeom>
        </p:spPr>
      </p:pic>
      <p:pic>
        <p:nvPicPr>
          <p:cNvPr id="6" name="Picture 2" descr="Warning, Warning sign Icon, Warning sign, illustration.sign, Red warning">
            <a:extLst>
              <a:ext uri="{FF2B5EF4-FFF2-40B4-BE49-F238E27FC236}">
                <a16:creationId xmlns:a16="http://schemas.microsoft.com/office/drawing/2014/main" id="{F38EAFE1-2B09-D4EC-CD8E-E3CD5214B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989467"/>
            <a:ext cx="936104" cy="100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2CFC3F-10E6-353F-913E-F165D1833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Serial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6719E9-48B1-67BC-42A2-E0F812B49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L'USB est gardé pour communiquer avec le PC par UART0</a:t>
            </a:r>
          </a:p>
          <a:p>
            <a:pPr lvl="1"/>
            <a:r>
              <a:rPr lang="fr-FR" dirty="0"/>
              <a:t>Communication par UART1</a:t>
            </a:r>
          </a:p>
        </p:txBody>
      </p:sp>
      <p:pic>
        <p:nvPicPr>
          <p:cNvPr id="1026" name="Picture 2" descr="ESP32 UART communication between boards">
            <a:extLst>
              <a:ext uri="{FF2B5EF4-FFF2-40B4-BE49-F238E27FC236}">
                <a16:creationId xmlns:a16="http://schemas.microsoft.com/office/drawing/2014/main" id="{E3C94816-667C-B74F-AB1F-6D23C0799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245" y="2829993"/>
            <a:ext cx="5256584" cy="364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42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4ADA5F-B9FB-18CA-BC9E-B9BBDD5B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Serial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04E0F9-8E1C-18A3-CD06-A7B32FD83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6" name="Picture 2" descr="An Arduino-RPi 2 Interface using Serial Communication – rhydoLABZ-wiki">
            <a:extLst>
              <a:ext uri="{FF2B5EF4-FFF2-40B4-BE49-F238E27FC236}">
                <a16:creationId xmlns:a16="http://schemas.microsoft.com/office/drawing/2014/main" id="{58BFEC50-C111-796A-0F75-78146B65A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199" y="1268760"/>
            <a:ext cx="6458297" cy="538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227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RS232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composant RS232 permet d'ajouter une interface série RS232</a:t>
            </a:r>
          </a:p>
          <a:p>
            <a:r>
              <a:rPr lang="fr-FR" dirty="0"/>
              <a:t>Utilise par défaut les ports UART</a:t>
            </a:r>
          </a:p>
          <a:p>
            <a:r>
              <a:rPr lang="fr-FR" dirty="0"/>
              <a:t>Peux fonctionner avec d'autres ports via des </a:t>
            </a:r>
            <a:r>
              <a:rPr lang="fr-FR" dirty="0" err="1"/>
              <a:t>jumpers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 descr="https://joy-it.net/files/files/Produkte/ARD-RS232/ARD-RS232-01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998" y="3356992"/>
            <a:ext cx="2304296" cy="28083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3275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Raspberry USB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bibliothèque </a:t>
            </a:r>
            <a:r>
              <a:rPr lang="fr-FR" dirty="0" err="1"/>
              <a:t>PySerial</a:t>
            </a:r>
            <a:r>
              <a:rPr lang="fr-FR" dirty="0"/>
              <a:t> permet de dialoguer avec les ports USB</a:t>
            </a:r>
          </a:p>
          <a:p>
            <a:pPr lvl="1"/>
            <a:r>
              <a:rPr lang="fr-FR" dirty="0"/>
              <a:t>N'utilise pas l'UART qui est dédié au Bluetooth</a:t>
            </a:r>
          </a:p>
          <a:p>
            <a:pPr lvl="1"/>
            <a:r>
              <a:rPr lang="fr-FR" dirty="0"/>
              <a:t>Pour connaitre les ports USB il faut se rendre dans le répertoire /</a:t>
            </a:r>
            <a:r>
              <a:rPr lang="fr-FR" dirty="0" err="1"/>
              <a:t>dev</a:t>
            </a:r>
            <a:endParaRPr lang="fr-FR" dirty="0"/>
          </a:p>
          <a:p>
            <a:pPr lvl="1"/>
            <a:r>
              <a:rPr lang="fr-FR" dirty="0"/>
              <a:t>Généralement /dev/ttyUSB0 ou ttyACM0</a:t>
            </a:r>
          </a:p>
          <a:p>
            <a:pPr lvl="1"/>
            <a:r>
              <a:rPr lang="fr-FR" dirty="0"/>
              <a:t>ls /dev/</a:t>
            </a:r>
            <a:r>
              <a:rPr lang="fr-FR" dirty="0" err="1"/>
              <a:t>tty</a:t>
            </a:r>
            <a:r>
              <a:rPr lang="fr-FR" dirty="0"/>
              <a:t>*</a:t>
            </a:r>
          </a:p>
          <a:p>
            <a:r>
              <a:rPr lang="fr-FR" dirty="0"/>
              <a:t>La commande </a:t>
            </a:r>
            <a:r>
              <a:rPr lang="fr-FR" dirty="0" err="1"/>
              <a:t>lsusb</a:t>
            </a:r>
            <a:r>
              <a:rPr lang="fr-FR" dirty="0"/>
              <a:t> permet de lister les </a:t>
            </a:r>
            <a:r>
              <a:rPr lang="fr-FR" dirty="0" err="1"/>
              <a:t>devices</a:t>
            </a:r>
            <a:r>
              <a:rPr lang="fr-FR" dirty="0"/>
              <a:t> connectées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384545" y="4941168"/>
            <a:ext cx="5760720" cy="233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17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TIO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tio</a:t>
            </a:r>
            <a:r>
              <a:rPr lang="fr-FR" dirty="0"/>
              <a:t> est un petit client série</a:t>
            </a:r>
          </a:p>
          <a:p>
            <a:pPr lvl="1"/>
            <a:r>
              <a:rPr lang="fr-FR" dirty="0"/>
              <a:t>permet de tester les liaisons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tio</a:t>
            </a:r>
            <a:endParaRPr lang="en-US" dirty="0"/>
          </a:p>
          <a:p>
            <a:r>
              <a:rPr lang="en-US" dirty="0" err="1"/>
              <a:t>Exemple</a:t>
            </a:r>
            <a:endParaRPr lang="en-US" dirty="0"/>
          </a:p>
          <a:p>
            <a:pPr lvl="1"/>
            <a:r>
              <a:rPr lang="en-US" dirty="0" err="1"/>
              <a:t>tio</a:t>
            </a:r>
            <a:r>
              <a:rPr lang="en-US" dirty="0"/>
              <a:t> /dev/ttyACM0 -b 9600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1233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8A1617-36E2-4F0E-9B50-97DECA22F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PySerial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DF182B-D74A-4307-BF5C-788E10854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PySerial</a:t>
            </a:r>
            <a:r>
              <a:rPr lang="fr-FR" dirty="0"/>
              <a:t> permet de programmer un port série en Python</a:t>
            </a:r>
          </a:p>
          <a:p>
            <a:pPr lvl="1"/>
            <a:r>
              <a:rPr lang="fr-FR" dirty="0"/>
              <a:t>pip3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pyserial</a:t>
            </a:r>
            <a:endParaRPr lang="fr-FR" dirty="0"/>
          </a:p>
          <a:p>
            <a:pPr lvl="1"/>
            <a:r>
              <a:rPr lang="fr-FR" dirty="0"/>
              <a:t>import serial</a:t>
            </a:r>
          </a:p>
          <a:p>
            <a:r>
              <a:rPr lang="fr-FR" dirty="0"/>
              <a:t>Utiliser </a:t>
            </a:r>
            <a:r>
              <a:rPr lang="fr-FR" dirty="0" err="1"/>
              <a:t>Putty</a:t>
            </a:r>
            <a:r>
              <a:rPr lang="fr-FR" dirty="0"/>
              <a:t> comme moniteur </a:t>
            </a:r>
            <a:r>
              <a:rPr lang="fr-FR"/>
              <a:t>de série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3647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Python - USB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import serial</a:t>
            </a:r>
          </a:p>
          <a:p>
            <a:r>
              <a:rPr lang="fr-FR" sz="2400" dirty="0" err="1"/>
              <a:t>sock</a:t>
            </a:r>
            <a:r>
              <a:rPr lang="fr-FR" sz="2400" dirty="0"/>
              <a:t> = </a:t>
            </a:r>
            <a:r>
              <a:rPr lang="fr-FR" sz="2400" dirty="0" err="1"/>
              <a:t>serial.Serial</a:t>
            </a:r>
            <a:r>
              <a:rPr lang="fr-FR" sz="2400" dirty="0"/>
              <a:t>("/</a:t>
            </a:r>
            <a:r>
              <a:rPr lang="fr-FR" sz="2400" dirty="0" err="1"/>
              <a:t>dev</a:t>
            </a:r>
            <a:r>
              <a:rPr lang="fr-FR" sz="2400" dirty="0"/>
              <a:t>/ttyUSB0")</a:t>
            </a:r>
          </a:p>
          <a:p>
            <a:pPr lvl="1"/>
            <a:r>
              <a:rPr lang="fr-FR" sz="2000" dirty="0"/>
              <a:t>Ouvre la connexion série</a:t>
            </a:r>
          </a:p>
          <a:p>
            <a:r>
              <a:rPr lang="fr-FR" sz="2400" dirty="0"/>
              <a:t>s = </a:t>
            </a:r>
            <a:r>
              <a:rPr lang="fr-FR" sz="2400" dirty="0" err="1"/>
              <a:t>sock.read</a:t>
            </a:r>
            <a:r>
              <a:rPr lang="fr-FR" sz="2400" dirty="0"/>
              <a:t>()</a:t>
            </a:r>
          </a:p>
          <a:p>
            <a:pPr lvl="1"/>
            <a:r>
              <a:rPr lang="fr-FR" sz="2000" dirty="0"/>
              <a:t>Lit un caractère</a:t>
            </a:r>
          </a:p>
          <a:p>
            <a:r>
              <a:rPr lang="fr-FR" sz="2400" dirty="0"/>
              <a:t>s = </a:t>
            </a:r>
            <a:r>
              <a:rPr lang="fr-FR" sz="2400" dirty="0" err="1"/>
              <a:t>sock.readline</a:t>
            </a:r>
            <a:r>
              <a:rPr lang="fr-FR" sz="2400" dirty="0"/>
              <a:t>()</a:t>
            </a:r>
          </a:p>
          <a:p>
            <a:pPr lvl="1"/>
            <a:r>
              <a:rPr lang="fr-FR" sz="2000" dirty="0"/>
              <a:t>Lit une ligne</a:t>
            </a:r>
          </a:p>
          <a:p>
            <a:r>
              <a:rPr lang="fr-FR" sz="2400" dirty="0" err="1"/>
              <a:t>print</a:t>
            </a:r>
            <a:r>
              <a:rPr lang="fr-FR" sz="2400" dirty="0"/>
              <a:t>(</a:t>
            </a:r>
            <a:r>
              <a:rPr lang="fr-FR" sz="2400" dirty="0" err="1"/>
              <a:t>s.decode</a:t>
            </a:r>
            <a:r>
              <a:rPr lang="fr-FR" sz="2400" dirty="0"/>
              <a:t>())</a:t>
            </a:r>
          </a:p>
          <a:p>
            <a:pPr lvl="1"/>
            <a:r>
              <a:rPr lang="fr-FR" sz="2000" dirty="0"/>
              <a:t>Transforme les octets en caractères</a:t>
            </a:r>
          </a:p>
          <a:p>
            <a:r>
              <a:rPr lang="fr-FR" sz="2400" dirty="0" err="1"/>
              <a:t>sock.write</a:t>
            </a:r>
            <a:r>
              <a:rPr lang="fr-FR" sz="2400" dirty="0"/>
              <a:t>("Hello\</a:t>
            </a:r>
            <a:r>
              <a:rPr lang="fr-FR" sz="2400" dirty="0" err="1"/>
              <a:t>n".encode</a:t>
            </a:r>
            <a:r>
              <a:rPr lang="fr-FR" sz="2400" dirty="0"/>
              <a:t>())</a:t>
            </a:r>
          </a:p>
          <a:p>
            <a:pPr lvl="1"/>
            <a:r>
              <a:rPr lang="fr-FR" sz="2000" dirty="0"/>
              <a:t>Ecrit une </a:t>
            </a:r>
            <a:r>
              <a:rPr lang="fr-FR" sz="2000"/>
              <a:t>chaine transformée </a:t>
            </a:r>
            <a:r>
              <a:rPr lang="fr-FR" sz="2000" dirty="0"/>
              <a:t>en octets</a:t>
            </a:r>
          </a:p>
          <a:p>
            <a:r>
              <a:rPr lang="fr-FR" sz="2400" dirty="0" err="1"/>
              <a:t>sock.close</a:t>
            </a:r>
            <a:r>
              <a:rPr lang="fr-FR" sz="2400" dirty="0"/>
              <a:t>()</a:t>
            </a:r>
          </a:p>
          <a:p>
            <a:pPr lvl="1"/>
            <a:r>
              <a:rPr lang="fr-FR" sz="2000" dirty="0"/>
              <a:t>Ferme la liaison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563558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liaisons filaires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liaisons filaires sont encore très utilisées pour leur robustesse</a:t>
            </a:r>
          </a:p>
          <a:p>
            <a:r>
              <a:rPr lang="fr-FR" dirty="0"/>
              <a:t>USB</a:t>
            </a:r>
          </a:p>
          <a:p>
            <a:pPr lvl="1"/>
            <a:r>
              <a:rPr lang="fr-FR" dirty="0"/>
              <a:t>Facile mais ne supporte pas la longueur</a:t>
            </a:r>
          </a:p>
          <a:p>
            <a:pPr lvl="1"/>
            <a:r>
              <a:rPr lang="fr-FR" dirty="0"/>
              <a:t>Rapide (USB 3)</a:t>
            </a:r>
          </a:p>
          <a:p>
            <a:r>
              <a:rPr lang="fr-FR" dirty="0"/>
              <a:t>RS232</a:t>
            </a:r>
          </a:p>
          <a:p>
            <a:pPr lvl="1"/>
            <a:r>
              <a:rPr lang="fr-FR" dirty="0"/>
              <a:t>Très fiable (contrôle de redondance)</a:t>
            </a:r>
          </a:p>
          <a:p>
            <a:pPr lvl="1"/>
            <a:r>
              <a:rPr lang="fr-FR" dirty="0"/>
              <a:t>Lent et faible distance</a:t>
            </a:r>
          </a:p>
          <a:p>
            <a:r>
              <a:rPr lang="fr-FR" dirty="0"/>
              <a:t>Ethernet</a:t>
            </a:r>
          </a:p>
          <a:p>
            <a:pPr lvl="1"/>
            <a:r>
              <a:rPr lang="fr-FR" dirty="0"/>
              <a:t>Très fiable et très rapide (Gbit/s)</a:t>
            </a:r>
          </a:p>
          <a:p>
            <a:pPr lvl="1"/>
            <a:r>
              <a:rPr lang="fr-FR" dirty="0"/>
              <a:t>Nécessite une infrastructure IP</a:t>
            </a:r>
          </a:p>
        </p:txBody>
      </p:sp>
      <p:graphicFrame>
        <p:nvGraphicFramePr>
          <p:cNvPr id="4" name="Obje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8282095"/>
              </p:ext>
            </p:extLst>
          </p:nvPr>
        </p:nvGraphicFramePr>
        <p:xfrm>
          <a:off x="5652120" y="5013176"/>
          <a:ext cx="3491880" cy="1933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8646363" imgH="4788816" progId="Unknown">
                  <p:embed/>
                </p:oleObj>
              </mc:Choice>
              <mc:Fallback>
                <p:oleObj r:id="rId2" imgW="8646363" imgH="4788816" progId="Unknown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5013176"/>
                        <a:ext cx="3491880" cy="19335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3273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Raspberry</a:t>
            </a:r>
            <a:r>
              <a:rPr lang="fr-FR" dirty="0"/>
              <a:t> RS232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L'adjonction d'un câble USB - RS232 permet de dialoguer en RS232</a:t>
            </a:r>
          </a:p>
          <a:p>
            <a:r>
              <a:rPr lang="fr-FR" dirty="0"/>
              <a:t>Il est possible de fixer les noms des </a:t>
            </a:r>
            <a:r>
              <a:rPr lang="fr-FR" dirty="0" err="1"/>
              <a:t>devices</a:t>
            </a:r>
            <a:r>
              <a:rPr lang="fr-FR" dirty="0"/>
              <a:t> USB dans ce fichier</a:t>
            </a:r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566362" y="3068960"/>
            <a:ext cx="3096344" cy="2563825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3362160"/>
            <a:ext cx="5283506" cy="352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451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liaison série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liaison série permet de transmettre des données par des ports numériques</a:t>
            </a:r>
          </a:p>
          <a:p>
            <a:pPr lvl="1"/>
            <a:r>
              <a:rPr lang="fr-FR" dirty="0"/>
              <a:t>Nécessite une synchronisation précise</a:t>
            </a:r>
          </a:p>
          <a:p>
            <a:pPr lvl="1"/>
            <a:r>
              <a:rPr lang="fr-FR" dirty="0" err="1"/>
              <a:t>baudrate</a:t>
            </a:r>
            <a:endParaRPr lang="fr-FR" dirty="0"/>
          </a:p>
          <a:p>
            <a:r>
              <a:rPr lang="fr-FR" dirty="0"/>
              <a:t>L'Arduino, l'ESP32 et le Raspberry possède une puce spécialisée dans la liaison série : L'UART</a:t>
            </a:r>
          </a:p>
        </p:txBody>
      </p:sp>
    </p:spTree>
    <p:extLst>
      <p:ext uri="{BB962C8B-B14F-4D97-AF65-F5344CB8AC3E}">
        <p14:creationId xmlns:p14="http://schemas.microsoft.com/office/powerpoint/2010/main" val="2301051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E5BFA9-F9C0-4248-9773-EDDBF32E8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TTL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20A0AB-99C9-0962-96DE-4D4262C65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liaisons séries sont TTL 5v</a:t>
            </a:r>
          </a:p>
          <a:p>
            <a:pPr lvl="1"/>
            <a:r>
              <a:rPr lang="fr-FR" dirty="0"/>
              <a:t>Le matériel moderne est très tolérant au 3.3v</a:t>
            </a:r>
          </a:p>
          <a:p>
            <a:pPr lvl="1"/>
            <a:r>
              <a:rPr lang="fr-FR" dirty="0"/>
              <a:t>RS232 est moins tolérant</a:t>
            </a:r>
          </a:p>
          <a:p>
            <a:pPr lvl="1"/>
            <a:r>
              <a:rPr lang="fr-FR" dirty="0"/>
              <a:t>Par sécurité il peut être utile d'utiliser un LLC 3.3v 5v</a:t>
            </a:r>
          </a:p>
          <a:p>
            <a:pPr lvl="1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FD228AB-43C9-AF0F-3F4E-5D6B93547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33" y="3366462"/>
            <a:ext cx="3025379" cy="228531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3248F95-04DD-6D8E-118F-9DCEB08D5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537" y="3948263"/>
            <a:ext cx="3517739" cy="136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955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UART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Universal </a:t>
            </a:r>
            <a:r>
              <a:rPr lang="fr-FR" sz="2400" dirty="0" err="1"/>
              <a:t>Asynchronous</a:t>
            </a:r>
            <a:r>
              <a:rPr lang="fr-FR" sz="2400" dirty="0"/>
              <a:t> </a:t>
            </a:r>
            <a:r>
              <a:rPr lang="fr-FR" sz="2400" dirty="0" err="1"/>
              <a:t>Receiver</a:t>
            </a:r>
            <a:r>
              <a:rPr lang="fr-FR" sz="2400" dirty="0"/>
              <a:t> </a:t>
            </a:r>
            <a:r>
              <a:rPr lang="fr-FR" sz="2400" dirty="0" err="1"/>
              <a:t>Transmitter</a:t>
            </a:r>
            <a:endParaRPr lang="fr-FR" sz="2400" dirty="0"/>
          </a:p>
          <a:p>
            <a:r>
              <a:rPr lang="fr-FR" sz="2400" dirty="0"/>
              <a:t>Une trame UART est constituée des bits suivants :</a:t>
            </a:r>
          </a:p>
          <a:p>
            <a:pPr lvl="1"/>
            <a:r>
              <a:rPr lang="fr-FR" sz="2000" dirty="0"/>
              <a:t>Constitution d'une trame UART</a:t>
            </a:r>
          </a:p>
          <a:p>
            <a:pPr lvl="1"/>
            <a:r>
              <a:rPr lang="fr-FR" sz="2000" dirty="0"/>
              <a:t>un bit de </a:t>
            </a:r>
            <a:r>
              <a:rPr lang="fr-FR" sz="2000" dirty="0" err="1"/>
              <a:t>start</a:t>
            </a:r>
            <a:r>
              <a:rPr lang="fr-FR" sz="2000" dirty="0"/>
              <a:t> toujours à 0 : servant à la synchronisation du récepteur</a:t>
            </a:r>
          </a:p>
          <a:p>
            <a:pPr lvl="1"/>
            <a:r>
              <a:rPr lang="fr-FR" sz="2000" dirty="0"/>
              <a:t>Données : la taille des données est comprise entre 5 et 9 bits. Bits envoyés du LSB (bit de poids faible) au MSB (bit de poids fort).</a:t>
            </a:r>
          </a:p>
          <a:p>
            <a:pPr lvl="1"/>
            <a:r>
              <a:rPr lang="fr-FR" sz="2000" dirty="0"/>
              <a:t>Parité : Paire ou Impaire (optionnel)</a:t>
            </a:r>
          </a:p>
          <a:p>
            <a:pPr lvl="1"/>
            <a:r>
              <a:rPr lang="fr-FR" sz="2000" dirty="0"/>
              <a:t>Fin : Un bit de stop, toujours à 1. La durée de celui-ci varie entre 1, 1.5 et 2 (A l'utilisateur de choisir).</a:t>
            </a:r>
          </a:p>
          <a:p>
            <a:pPr lvl="1"/>
            <a:r>
              <a:rPr lang="fr-FR" sz="2000" dirty="0"/>
              <a:t>Le niveau logique de repos est le 1.</a:t>
            </a:r>
          </a:p>
          <a:p>
            <a:endParaRPr lang="fr-FR" sz="2400" dirty="0"/>
          </a:p>
          <a:p>
            <a:pPr lvl="1"/>
            <a:endParaRPr lang="fr-FR" sz="2000" dirty="0"/>
          </a:p>
        </p:txBody>
      </p:sp>
      <p:pic>
        <p:nvPicPr>
          <p:cNvPr id="2050" name="Picture 2" descr="https://upload.wikimedia.org/wikipedia/commons/thumb/0/0e/Constitution_trame_uart.png/600px-Constitution_trame_u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037" y="5301208"/>
            <a:ext cx="571500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408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ESP32 UART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Sur l'ESP32 l'UART0 est par défaut sur le port USB</a:t>
            </a:r>
          </a:p>
          <a:p>
            <a:pPr lvl="1"/>
            <a:r>
              <a:rPr lang="fr-FR" dirty="0"/>
              <a:t>Peut être surcharger sur les I/O 1 (</a:t>
            </a:r>
            <a:r>
              <a:rPr lang="fr-FR" dirty="0" err="1"/>
              <a:t>Tx</a:t>
            </a:r>
            <a:r>
              <a:rPr lang="fr-FR" dirty="0"/>
              <a:t>) et 3 (</a:t>
            </a:r>
            <a:r>
              <a:rPr lang="fr-FR" dirty="0" err="1"/>
              <a:t>Rx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Chip CP2102</a:t>
            </a:r>
          </a:p>
          <a:p>
            <a:r>
              <a:rPr lang="fr-FR" dirty="0"/>
              <a:t>La communication entre </a:t>
            </a:r>
            <a:r>
              <a:rPr lang="fr-FR" dirty="0" err="1"/>
              <a:t>Thonny</a:t>
            </a:r>
            <a:r>
              <a:rPr lang="fr-FR" dirty="0"/>
              <a:t> et le microcontrôleur passe par l'UART0</a:t>
            </a:r>
          </a:p>
          <a:p>
            <a:pPr lvl="1"/>
            <a:r>
              <a:rPr lang="fr-FR" dirty="0"/>
              <a:t>Le flash</a:t>
            </a:r>
          </a:p>
          <a:p>
            <a:r>
              <a:rPr lang="fr-FR" dirty="0"/>
              <a:t>Il y a 3 UART</a:t>
            </a:r>
          </a:p>
          <a:p>
            <a:endParaRPr lang="fr-FR" dirty="0"/>
          </a:p>
          <a:p>
            <a:r>
              <a:rPr lang="fr-FR" dirty="0"/>
              <a:t>Les pins sont </a:t>
            </a:r>
            <a:r>
              <a:rPr lang="fr-FR" dirty="0" err="1"/>
              <a:t>réassignables</a:t>
            </a:r>
            <a:endParaRPr lang="fr-FR" dirty="0"/>
          </a:p>
          <a:p>
            <a:endParaRPr lang="fr-FR" dirty="0"/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79CC2C3-F1BF-2FF2-11A8-4272E4CD0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3861048"/>
            <a:ext cx="3515216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871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E00DD2-BBBF-28A6-5D77-821E89530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USB - REPL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75A302-2672-B44A-E2DD-8FEB932A5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</a:t>
            </a:r>
            <a:r>
              <a:rPr lang="fr-FR" dirty="0" err="1"/>
              <a:t>micropython</a:t>
            </a:r>
            <a:r>
              <a:rPr lang="fr-FR" dirty="0"/>
              <a:t> il est impossible d'utiliser à la fois REPL et UART sur UART0</a:t>
            </a:r>
          </a:p>
          <a:p>
            <a:pPr lvl="1"/>
            <a:r>
              <a:rPr lang="fr-FR" dirty="0"/>
              <a:t>Pour un PC il faut donc 2 connections USB</a:t>
            </a:r>
          </a:p>
          <a:p>
            <a:r>
              <a:rPr lang="fr-FR" dirty="0"/>
              <a:t>Il suffit d'utiliser REPL en redirigeant sur </a:t>
            </a:r>
            <a:r>
              <a:rPr lang="fr-FR" dirty="0" err="1"/>
              <a:t>sys</a:t>
            </a:r>
            <a:endParaRPr lang="fr-FR" dirty="0"/>
          </a:p>
          <a:p>
            <a:pPr lvl="1"/>
            <a:r>
              <a:rPr lang="en-US" dirty="0"/>
              <a:t>import select</a:t>
            </a:r>
          </a:p>
          <a:p>
            <a:pPr lvl="1"/>
            <a:r>
              <a:rPr lang="en-US" dirty="0" err="1"/>
              <a:t>poll_object</a:t>
            </a:r>
            <a:r>
              <a:rPr lang="en-US" dirty="0"/>
              <a:t> = </a:t>
            </a:r>
            <a:r>
              <a:rPr lang="en-US" dirty="0" err="1"/>
              <a:t>select.poll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poll_object.register</a:t>
            </a:r>
            <a:r>
              <a:rPr lang="en-US" dirty="0"/>
              <a:t>(sys.stdin,1)</a:t>
            </a:r>
          </a:p>
          <a:p>
            <a:pPr lvl="1"/>
            <a:r>
              <a:rPr lang="en-US" dirty="0"/>
              <a:t># </a:t>
            </a:r>
            <a:r>
              <a:rPr lang="en-US" dirty="0" err="1"/>
              <a:t>Redirige</a:t>
            </a:r>
            <a:r>
              <a:rPr lang="en-US" dirty="0"/>
              <a:t> </a:t>
            </a:r>
            <a:r>
              <a:rPr lang="en-US" dirty="0" err="1"/>
              <a:t>l'USB</a:t>
            </a:r>
            <a:r>
              <a:rPr lang="en-US" dirty="0"/>
              <a:t> </a:t>
            </a:r>
            <a:r>
              <a:rPr lang="en-US" dirty="0" err="1"/>
              <a:t>vers</a:t>
            </a:r>
            <a:r>
              <a:rPr lang="en-US" dirty="0"/>
              <a:t> </a:t>
            </a:r>
            <a:r>
              <a:rPr lang="en-US" dirty="0" err="1"/>
              <a:t>l'entrée</a:t>
            </a:r>
            <a:r>
              <a:rPr lang="en-US" dirty="0"/>
              <a:t> standard</a:t>
            </a:r>
          </a:p>
          <a:p>
            <a:pPr lvl="1"/>
            <a:r>
              <a:rPr lang="en-US" dirty="0"/>
              <a:t># </a:t>
            </a:r>
            <a:r>
              <a:rPr lang="en-US" dirty="0" err="1"/>
              <a:t>Puis</a:t>
            </a:r>
            <a:r>
              <a:rPr lang="en-US" dirty="0"/>
              <a:t> </a:t>
            </a:r>
            <a:r>
              <a:rPr lang="en-US" dirty="0" err="1"/>
              <a:t>utiliser</a:t>
            </a:r>
            <a:r>
              <a:rPr lang="en-US" dirty="0"/>
              <a:t> </a:t>
            </a:r>
            <a:r>
              <a:rPr lang="en-US" dirty="0" err="1"/>
              <a:t>sys.stdin</a:t>
            </a:r>
            <a:r>
              <a:rPr lang="en-US" dirty="0"/>
              <a:t> pour lire</a:t>
            </a:r>
          </a:p>
          <a:p>
            <a:pPr lvl="1"/>
            <a:r>
              <a:rPr lang="en-US" dirty="0"/>
              <a:t># </a:t>
            </a:r>
            <a:r>
              <a:rPr lang="en-US" dirty="0" err="1"/>
              <a:t>sys.stdout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print pour </a:t>
            </a:r>
            <a:r>
              <a:rPr lang="en-US" dirty="0" err="1"/>
              <a:t>écrire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0531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B63AAE-C4DC-B495-4B6D-2E763845D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Initialisation UART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3135B6-78BF-2093-66BF-88539166E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import machine</a:t>
            </a:r>
          </a:p>
          <a:p>
            <a:r>
              <a:rPr lang="fr-FR" dirty="0"/>
              <a:t>uart0 = </a:t>
            </a:r>
            <a:r>
              <a:rPr lang="fr-FR" dirty="0" err="1"/>
              <a:t>machine.UART</a:t>
            </a:r>
            <a:r>
              <a:rPr lang="fr-FR" dirty="0"/>
              <a:t>(0, 9600)</a:t>
            </a:r>
          </a:p>
          <a:p>
            <a:pPr lvl="1"/>
            <a:r>
              <a:rPr lang="fr-FR" dirty="0"/>
              <a:t>Créé l'UART0 sur les pins par défaut avec un </a:t>
            </a:r>
            <a:r>
              <a:rPr lang="fr-FR" dirty="0" err="1"/>
              <a:t>baudrate</a:t>
            </a:r>
            <a:r>
              <a:rPr lang="fr-FR" dirty="0"/>
              <a:t> = 9600bps</a:t>
            </a:r>
          </a:p>
          <a:p>
            <a:pPr lvl="1"/>
            <a:r>
              <a:rPr lang="fr-FR" dirty="0"/>
              <a:t>Le </a:t>
            </a:r>
            <a:r>
              <a:rPr lang="fr-FR" dirty="0" err="1"/>
              <a:t>baudrate</a:t>
            </a:r>
            <a:r>
              <a:rPr lang="fr-FR" dirty="0"/>
              <a:t> max = 115200bps</a:t>
            </a:r>
          </a:p>
          <a:p>
            <a:r>
              <a:rPr lang="fr-FR" sz="2400" dirty="0"/>
              <a:t>uart1 = </a:t>
            </a:r>
            <a:r>
              <a:rPr lang="fr-FR" sz="2400" dirty="0" err="1"/>
              <a:t>machine.UART</a:t>
            </a:r>
            <a:r>
              <a:rPr lang="fr-FR" sz="2400" dirty="0"/>
              <a:t>(1, </a:t>
            </a:r>
            <a:r>
              <a:rPr lang="fr-FR" sz="2400" dirty="0" err="1"/>
              <a:t>baudrate</a:t>
            </a:r>
            <a:r>
              <a:rPr lang="fr-FR" sz="2400" dirty="0"/>
              <a:t>=9600, </a:t>
            </a:r>
            <a:r>
              <a:rPr lang="fr-FR" sz="2400" dirty="0" err="1"/>
              <a:t>tx</a:t>
            </a:r>
            <a:r>
              <a:rPr lang="fr-FR" sz="2400" dirty="0"/>
              <a:t>=33, </a:t>
            </a:r>
            <a:r>
              <a:rPr lang="fr-FR" sz="2400" dirty="0" err="1"/>
              <a:t>rx</a:t>
            </a:r>
            <a:r>
              <a:rPr lang="fr-FR" sz="2400" dirty="0"/>
              <a:t>=32)</a:t>
            </a:r>
          </a:p>
          <a:p>
            <a:r>
              <a:rPr lang="fr-FR" sz="2400" dirty="0"/>
              <a:t>Paramètres supplémentaires</a:t>
            </a:r>
          </a:p>
          <a:p>
            <a:pPr lvl="1"/>
            <a:r>
              <a:rPr lang="fr-FR" sz="2000" dirty="0"/>
              <a:t>bits = 7,</a:t>
            </a:r>
            <a:r>
              <a:rPr lang="fr-FR" sz="2000" u="sng" dirty="0"/>
              <a:t>8</a:t>
            </a:r>
            <a:r>
              <a:rPr lang="fr-FR" sz="2000" dirty="0"/>
              <a:t>,9</a:t>
            </a:r>
          </a:p>
          <a:p>
            <a:pPr lvl="1"/>
            <a:r>
              <a:rPr lang="fr-FR" sz="2000" dirty="0" err="1"/>
              <a:t>parity</a:t>
            </a:r>
            <a:r>
              <a:rPr lang="fr-FR" sz="2000" dirty="0"/>
              <a:t> = </a:t>
            </a:r>
            <a:r>
              <a:rPr lang="fr-FR" sz="2000" u="sng" dirty="0"/>
              <a:t>None</a:t>
            </a:r>
            <a:r>
              <a:rPr lang="fr-FR" sz="2000" dirty="0"/>
              <a:t>, 0 (</a:t>
            </a:r>
            <a:r>
              <a:rPr lang="fr-FR" sz="2000" dirty="0" err="1"/>
              <a:t>even</a:t>
            </a:r>
            <a:r>
              <a:rPr lang="fr-FR" sz="2000" dirty="0"/>
              <a:t>), 1 (</a:t>
            </a:r>
            <a:r>
              <a:rPr lang="fr-FR" sz="2000" dirty="0" err="1"/>
              <a:t>odd</a:t>
            </a:r>
            <a:r>
              <a:rPr lang="fr-FR" sz="2000" dirty="0"/>
              <a:t>)</a:t>
            </a:r>
          </a:p>
          <a:p>
            <a:pPr lvl="1"/>
            <a:r>
              <a:rPr lang="fr-FR" sz="2000" dirty="0"/>
              <a:t>stop = stop bits </a:t>
            </a:r>
            <a:r>
              <a:rPr lang="fr-FR" sz="2000" u="sng" dirty="0"/>
              <a:t>1</a:t>
            </a:r>
            <a:r>
              <a:rPr lang="fr-FR" sz="2000" dirty="0"/>
              <a:t> or 2</a:t>
            </a:r>
          </a:p>
          <a:p>
            <a:pPr lvl="1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680478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47FA3B-01B4-A49A-D1BF-56E5F0445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UART Ecriture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E215BC-07BA-9CB2-B053-1DB695CDE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uart.write</a:t>
            </a:r>
            <a:r>
              <a:rPr lang="fr-FR" dirty="0"/>
              <a:t>("Hello\n")</a:t>
            </a:r>
          </a:p>
          <a:p>
            <a:pPr lvl="1"/>
            <a:r>
              <a:rPr lang="fr-FR" dirty="0"/>
              <a:t>Ecrit de l'ASCII</a:t>
            </a:r>
          </a:p>
          <a:p>
            <a:r>
              <a:rPr lang="fr-FR" dirty="0" err="1"/>
              <a:t>uart.write</a:t>
            </a:r>
            <a:r>
              <a:rPr lang="fr-FR" dirty="0"/>
              <a:t>(b'\x00ABC')</a:t>
            </a:r>
          </a:p>
          <a:p>
            <a:pPr lvl="1"/>
            <a:r>
              <a:rPr lang="fr-FR" dirty="0"/>
              <a:t>Ecrit des octets</a:t>
            </a:r>
          </a:p>
        </p:txBody>
      </p:sp>
    </p:spTree>
    <p:extLst>
      <p:ext uri="{BB962C8B-B14F-4D97-AF65-F5344CB8AC3E}">
        <p14:creationId xmlns:p14="http://schemas.microsoft.com/office/powerpoint/2010/main" val="669782782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3310</TotalTime>
  <Words>793</Words>
  <Application>Microsoft Office PowerPoint</Application>
  <PresentationFormat>Affichage à l'écran (4:3)</PresentationFormat>
  <Paragraphs>135</Paragraphs>
  <Slides>20</Slides>
  <Notes>1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Arial</vt:lpstr>
      <vt:lpstr>Monotype Sorts</vt:lpstr>
      <vt:lpstr>Roboto</vt:lpstr>
      <vt:lpstr>Times New Roman</vt:lpstr>
      <vt:lpstr>cvc</vt:lpstr>
      <vt:lpstr>Unknown</vt:lpstr>
      <vt:lpstr>Présentation PowerPoint</vt:lpstr>
      <vt:lpstr>Les liaisons filaires</vt:lpstr>
      <vt:lpstr>La liaison série</vt:lpstr>
      <vt:lpstr>TTL</vt:lpstr>
      <vt:lpstr>UART</vt:lpstr>
      <vt:lpstr>ESP32 UART</vt:lpstr>
      <vt:lpstr>USB - REPL</vt:lpstr>
      <vt:lpstr>Initialisation UART</vt:lpstr>
      <vt:lpstr>UART Ecriture</vt:lpstr>
      <vt:lpstr>UART Ecriture</vt:lpstr>
      <vt:lpstr>Serial</vt:lpstr>
      <vt:lpstr>USB TTL FT232RL</vt:lpstr>
      <vt:lpstr>Serial</vt:lpstr>
      <vt:lpstr>Serial</vt:lpstr>
      <vt:lpstr>RS232</vt:lpstr>
      <vt:lpstr>Raspberry USB</vt:lpstr>
      <vt:lpstr>TIO</vt:lpstr>
      <vt:lpstr>PySerial</vt:lpstr>
      <vt:lpstr>Exemple Python - USB</vt:lpstr>
      <vt:lpstr>Raspberry RS232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234</cp:revision>
  <dcterms:created xsi:type="dcterms:W3CDTF">2000-04-10T19:33:12Z</dcterms:created>
  <dcterms:modified xsi:type="dcterms:W3CDTF">2025-04-18T06:50:42Z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