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5</a:t>
            </a:r>
          </a:p>
          <a:p>
            <a:pPr eaLnBrk="1" hangingPunct="1"/>
            <a:r>
              <a:rPr lang="fr-FR" altLang="fr-FR" dirty="0" err="1" smtClean="0"/>
              <a:t>Raspberry</a:t>
            </a:r>
            <a:endParaRPr lang="fr-FR" altLang="fr-FR" dirty="0" smtClean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07" y="3933056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</a:t>
            </a:r>
          </a:p>
          <a:p>
            <a:pPr lvl="1"/>
            <a:r>
              <a:rPr lang="fr-FR" dirty="0" smtClean="0"/>
              <a:t>raspberrypi.org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</a:t>
            </a:r>
            <a:r>
              <a:rPr lang="fr-FR" dirty="0" smtClean="0"/>
              <a:t>Pi</a:t>
            </a:r>
          </a:p>
          <a:p>
            <a:pPr lvl="1"/>
            <a:r>
              <a:rPr lang="fr-FR" dirty="0" smtClean="0"/>
              <a:t>Libre</a:t>
            </a:r>
          </a:p>
          <a:p>
            <a:pPr lvl="1"/>
            <a:r>
              <a:rPr lang="fr-FR" dirty="0" err="1" smtClean="0"/>
              <a:t>Raspberry</a:t>
            </a:r>
            <a:r>
              <a:rPr lang="fr-FR" dirty="0" smtClean="0"/>
              <a:t> Pi 1 : 2013</a:t>
            </a:r>
            <a:endParaRPr lang="fr-FR" dirty="0"/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 4B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Cœurs </a:t>
            </a:r>
            <a:r>
              <a:rPr lang="fr-FR" dirty="0" err="1" smtClean="0"/>
              <a:t>Broadcomm</a:t>
            </a:r>
            <a:endParaRPr lang="fr-FR" dirty="0" smtClean="0"/>
          </a:p>
          <a:p>
            <a:r>
              <a:rPr lang="fr-FR" dirty="0" smtClean="0"/>
              <a:t>4 * 1.5 GHz</a:t>
            </a:r>
          </a:p>
          <a:p>
            <a:r>
              <a:rPr lang="fr-FR" dirty="0" smtClean="0"/>
              <a:t>RAM : 1 à 4 Go</a:t>
            </a:r>
          </a:p>
          <a:p>
            <a:r>
              <a:rPr lang="fr-FR" dirty="0" smtClean="0"/>
              <a:t>4 USB 2 et 3</a:t>
            </a:r>
          </a:p>
          <a:p>
            <a:r>
              <a:rPr lang="fr-FR" dirty="0" smtClean="0"/>
              <a:t>2 Micro HDMI</a:t>
            </a:r>
          </a:p>
          <a:p>
            <a:r>
              <a:rPr lang="fr-FR" dirty="0" smtClean="0"/>
              <a:t>Ethernet 1 </a:t>
            </a:r>
            <a:r>
              <a:rPr lang="fr-FR" dirty="0"/>
              <a:t>G</a:t>
            </a:r>
            <a:r>
              <a:rPr lang="fr-FR" dirty="0" smtClean="0"/>
              <a:t>bit/s</a:t>
            </a:r>
          </a:p>
          <a:p>
            <a:r>
              <a:rPr lang="fr-FR" dirty="0" smtClean="0"/>
              <a:t>Bluetooth 5</a:t>
            </a:r>
          </a:p>
          <a:p>
            <a:r>
              <a:rPr lang="fr-FR" dirty="0" smtClean="0"/>
              <a:t>Wifi 802.11 </a:t>
            </a:r>
            <a:r>
              <a:rPr lang="fr-FR" dirty="0" err="1" smtClean="0"/>
              <a:t>ac</a:t>
            </a:r>
            <a:endParaRPr lang="fr-FR" dirty="0" smtClean="0"/>
          </a:p>
          <a:p>
            <a:r>
              <a:rPr lang="fr-FR" dirty="0" smtClean="0"/>
              <a:t>4.4 - 15W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modèles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13"/>
            <a:ext cx="9144000" cy="45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 </a:t>
            </a:r>
            <a:r>
              <a:rPr lang="fr-FR" dirty="0" err="1" smtClean="0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Cœur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 smtClean="0"/>
              <a:t>1 </a:t>
            </a:r>
            <a:r>
              <a:rPr lang="fr-FR" dirty="0"/>
              <a:t>GHz</a:t>
            </a:r>
          </a:p>
          <a:p>
            <a:r>
              <a:rPr lang="fr-FR" dirty="0"/>
              <a:t>RAM : </a:t>
            </a:r>
            <a:r>
              <a:rPr lang="fr-FR" dirty="0" smtClean="0"/>
              <a:t>512Mo</a:t>
            </a:r>
            <a:endParaRPr lang="fr-FR" dirty="0"/>
          </a:p>
          <a:p>
            <a:r>
              <a:rPr lang="fr-FR" dirty="0" smtClean="0"/>
              <a:t>2 </a:t>
            </a:r>
            <a:r>
              <a:rPr lang="fr-FR" dirty="0"/>
              <a:t>USB </a:t>
            </a:r>
            <a:r>
              <a:rPr lang="fr-FR" dirty="0" smtClean="0"/>
              <a:t>2</a:t>
            </a:r>
            <a:endParaRPr lang="fr-FR" dirty="0"/>
          </a:p>
          <a:p>
            <a:r>
              <a:rPr lang="fr-FR" dirty="0" smtClean="0"/>
              <a:t>1 Mini HDMI</a:t>
            </a:r>
          </a:p>
          <a:p>
            <a:r>
              <a:rPr lang="fr-FR" dirty="0" smtClean="0"/>
              <a:t>0.7 - 0.8W</a:t>
            </a:r>
            <a:endParaRPr lang="fr-FR" dirty="0"/>
          </a:p>
          <a:p>
            <a:r>
              <a:rPr lang="fr-FR" dirty="0" smtClean="0"/>
              <a:t>Sur modèle W</a:t>
            </a:r>
            <a:endParaRPr lang="fr-FR" dirty="0"/>
          </a:p>
          <a:p>
            <a:pPr lvl="1"/>
            <a:r>
              <a:rPr lang="fr-FR" dirty="0"/>
              <a:t>Bluetooth 5</a:t>
            </a:r>
          </a:p>
          <a:p>
            <a:pPr lvl="1"/>
            <a:r>
              <a:rPr lang="fr-FR" dirty="0"/>
              <a:t>Wifi 802.11 </a:t>
            </a:r>
            <a:r>
              <a:rPr lang="fr-FR" dirty="0" err="1" smtClean="0"/>
              <a:t>ac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026" name="Picture 2" descr="https://upload.wikimedia.org/wikipedia/commons/thumb/1/14/RaspberryPiZero.jpg/1280px-RaspberryPiZ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44" y="3893169"/>
            <a:ext cx="5337156" cy="25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I/O</a:t>
            </a:r>
            <a:endParaRPr lang="fr-FR" dirty="0"/>
          </a:p>
        </p:txBody>
      </p:sp>
      <p:pic>
        <p:nvPicPr>
          <p:cNvPr id="2050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54" y="1138828"/>
            <a:ext cx="6694243" cy="47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GPIO</a:t>
            </a:r>
            <a:endParaRPr lang="fr-FR" dirty="0"/>
          </a:p>
        </p:txBody>
      </p:sp>
      <p:pic>
        <p:nvPicPr>
          <p:cNvPr id="3074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50778"/>
            <a:ext cx="7344816" cy="502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Extensions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HAT</a:t>
            </a:r>
          </a:p>
          <a:p>
            <a:pPr lvl="1"/>
            <a:r>
              <a:rPr lang="fr-FR" dirty="0" smtClean="0"/>
              <a:t>Equivalent Bridge </a:t>
            </a:r>
            <a:r>
              <a:rPr lang="fr-FR" dirty="0" err="1" smtClean="0"/>
              <a:t>Arduino</a:t>
            </a:r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Raspberry HA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04" y="2564904"/>
            <a:ext cx="4231466" cy="3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4747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114</Words>
  <Application>Microsoft Office PowerPoint</Application>
  <PresentationFormat>Affichage à l'écran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Raspberry Pi</vt:lpstr>
      <vt:lpstr>Raspberry Pi 4B</vt:lpstr>
      <vt:lpstr>Les différents modèles</vt:lpstr>
      <vt:lpstr>Raspberry Pi Zero</vt:lpstr>
      <vt:lpstr>I/O</vt:lpstr>
      <vt:lpstr>GPIO</vt:lpstr>
      <vt:lpstr>Extensions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203</cp:revision>
  <dcterms:created xsi:type="dcterms:W3CDTF">2000-04-10T19:33:12Z</dcterms:created>
  <dcterms:modified xsi:type="dcterms:W3CDTF">2019-10-20T19:34:59Z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