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6" r:id="rId3"/>
    <p:sldId id="269" r:id="rId4"/>
    <p:sldId id="270" r:id="rId5"/>
    <p:sldId id="267" r:id="rId6"/>
    <p:sldId id="275" r:id="rId7"/>
    <p:sldId id="271" r:id="rId8"/>
    <p:sldId id="268" r:id="rId9"/>
    <p:sldId id="272" r:id="rId10"/>
    <p:sldId id="274" r:id="rId11"/>
    <p:sldId id="273" r:id="rId12"/>
    <p:sldId id="276" r:id="rId13"/>
    <p:sldId id="277" r:id="rId14"/>
    <p:sldId id="265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6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Raspbian</a:t>
            </a:r>
            <a:endParaRPr lang="fr-FR" altLang="fr-FR" dirty="0" smtClean="0"/>
          </a:p>
        </p:txBody>
      </p:sp>
      <p:pic>
        <p:nvPicPr>
          <p:cNvPr id="1026" name="Picture 2" descr="Résultat de recherche d'images pour &quot;raspbia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89040"/>
            <a:ext cx="2857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ifconfig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commande </a:t>
            </a:r>
            <a:r>
              <a:rPr lang="fr-FR" dirty="0" err="1" smtClean="0"/>
              <a:t>ifconfig</a:t>
            </a:r>
            <a:r>
              <a:rPr lang="fr-FR" dirty="0" smtClean="0"/>
              <a:t> (Interface Config) permet de connaitre son adresse IP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57531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3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SSH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SSH (Secure Shell) est un protocole pour communiquer avec un </a:t>
            </a:r>
            <a:r>
              <a:rPr lang="fr-FR" dirty="0" err="1" smtClean="0"/>
              <a:t>shell</a:t>
            </a:r>
            <a:r>
              <a:rPr lang="fr-FR" dirty="0" smtClean="0"/>
              <a:t> distant</a:t>
            </a:r>
          </a:p>
          <a:p>
            <a:r>
              <a:rPr lang="fr-FR" dirty="0" smtClean="0"/>
              <a:t>Nécessite d'être activé sur </a:t>
            </a:r>
            <a:r>
              <a:rPr lang="fr-FR" dirty="0" err="1" smtClean="0"/>
              <a:t>Raspian</a:t>
            </a:r>
            <a:endParaRPr lang="fr-FR" dirty="0" smtClean="0"/>
          </a:p>
          <a:p>
            <a:r>
              <a:rPr lang="fr-FR" dirty="0" smtClean="0"/>
              <a:t>Sur Windows nécessite l'installation de SSH</a:t>
            </a:r>
          </a:p>
          <a:p>
            <a:pPr lvl="1"/>
            <a:r>
              <a:rPr lang="fr-FR" dirty="0" smtClean="0"/>
              <a:t>Mode admin</a:t>
            </a:r>
          </a:p>
          <a:p>
            <a:pPr lvl="1"/>
            <a:r>
              <a:rPr lang="fr-FR" dirty="0" smtClean="0"/>
              <a:t>Si non admin installation de </a:t>
            </a:r>
            <a:r>
              <a:rPr lang="fr-FR" dirty="0" err="1" smtClean="0"/>
              <a:t>PuTTY</a:t>
            </a:r>
            <a:endParaRPr lang="fr-FR" dirty="0" smtClean="0"/>
          </a:p>
          <a:p>
            <a:r>
              <a:rPr lang="fr-FR" dirty="0" smtClean="0"/>
              <a:t>Connection</a:t>
            </a:r>
          </a:p>
          <a:p>
            <a:pPr lvl="1"/>
            <a:r>
              <a:rPr lang="fr-FR" dirty="0" err="1" smtClean="0"/>
              <a:t>ssh</a:t>
            </a:r>
            <a:r>
              <a:rPr lang="fr-FR" dirty="0" smtClean="0"/>
              <a:t> pi@192.168.1.100 ou </a:t>
            </a:r>
            <a:r>
              <a:rPr lang="fr-FR" dirty="0" err="1" smtClean="0"/>
              <a:t>ssh</a:t>
            </a:r>
            <a:r>
              <a:rPr lang="fr-FR" dirty="0" smtClean="0"/>
              <a:t> </a:t>
            </a:r>
            <a:r>
              <a:rPr lang="fr-FR" dirty="0" err="1" smtClean="0"/>
              <a:t>pi@raspberrypi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58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SSH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2 premières commande a effectuer sont</a:t>
            </a:r>
          </a:p>
          <a:p>
            <a:pPr lvl="1"/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 smtClean="0"/>
              <a:t>apt-get</a:t>
            </a:r>
            <a:r>
              <a:rPr lang="fr-FR" dirty="0" smtClean="0"/>
              <a:t> update</a:t>
            </a:r>
          </a:p>
          <a:p>
            <a:pPr lvl="1"/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 smtClean="0"/>
              <a:t>apt-get</a:t>
            </a:r>
            <a:r>
              <a:rPr lang="fr-FR" dirty="0" smtClean="0"/>
              <a:t> upgrade</a:t>
            </a:r>
          </a:p>
          <a:p>
            <a:r>
              <a:rPr lang="fr-FR" dirty="0" err="1" smtClean="0"/>
              <a:t>Sudo</a:t>
            </a:r>
            <a:endParaRPr lang="fr-FR" dirty="0" smtClean="0"/>
          </a:p>
          <a:p>
            <a:pPr lvl="1"/>
            <a:r>
              <a:rPr lang="fr-FR" dirty="0" smtClean="0"/>
              <a:t>Super user do</a:t>
            </a:r>
          </a:p>
          <a:p>
            <a:pPr lvl="1"/>
            <a:r>
              <a:rPr lang="fr-FR" dirty="0" smtClean="0"/>
              <a:t>Droit admin</a:t>
            </a:r>
          </a:p>
          <a:p>
            <a:r>
              <a:rPr lang="fr-FR" dirty="0" err="1" smtClean="0"/>
              <a:t>apt-get</a:t>
            </a:r>
            <a:endParaRPr lang="fr-FR" dirty="0" smtClean="0"/>
          </a:p>
          <a:p>
            <a:pPr lvl="1"/>
            <a:r>
              <a:rPr lang="fr-FR" dirty="0" smtClean="0"/>
              <a:t>Utilitaire Debian d'installation</a:t>
            </a:r>
          </a:p>
          <a:p>
            <a:r>
              <a:rPr lang="fr-FR" dirty="0" smtClean="0"/>
              <a:t>update et upgrade</a:t>
            </a:r>
          </a:p>
          <a:p>
            <a:pPr lvl="1"/>
            <a:r>
              <a:rPr lang="fr-FR" dirty="0" smtClean="0"/>
              <a:t>Met le système à jour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30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VNC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VNC et </a:t>
            </a:r>
            <a:r>
              <a:rPr lang="fr-FR" dirty="0" err="1" smtClean="0"/>
              <a:t>Remote</a:t>
            </a:r>
            <a:r>
              <a:rPr lang="fr-FR" dirty="0" smtClean="0"/>
              <a:t> Desktop sont des outils d'accès distant accessible depuis Windows</a:t>
            </a:r>
          </a:p>
          <a:p>
            <a:r>
              <a:rPr lang="fr-FR" dirty="0" smtClean="0"/>
              <a:t>Pour les installer</a:t>
            </a:r>
          </a:p>
          <a:p>
            <a:pPr lvl="1"/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</a:t>
            </a:r>
            <a:r>
              <a:rPr lang="fr-FR" dirty="0" err="1"/>
              <a:t>tightvncserver</a:t>
            </a:r>
            <a:endParaRPr lang="fr-FR" dirty="0"/>
          </a:p>
          <a:p>
            <a:pPr lvl="1"/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</a:t>
            </a:r>
            <a:r>
              <a:rPr lang="fr-FR" dirty="0" err="1"/>
              <a:t>xrdp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3933056"/>
            <a:ext cx="3857625" cy="23907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56176" y="3082399"/>
            <a:ext cx="2411760" cy="32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7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Samba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Samba est un protocole pour partager des disques durs et le DNS entre Windows et Linux</a:t>
            </a:r>
          </a:p>
          <a:p>
            <a:r>
              <a:rPr lang="fr-FR" dirty="0" smtClean="0"/>
              <a:t>Pour l'installer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-y samba </a:t>
            </a:r>
            <a:r>
              <a:rPr lang="en-US" dirty="0" smtClean="0"/>
              <a:t>samba-common-bin</a:t>
            </a:r>
          </a:p>
          <a:p>
            <a:pPr lvl="1"/>
            <a:r>
              <a:rPr lang="fr-FR" dirty="0" err="1" smtClean="0"/>
              <a:t>sudo</a:t>
            </a:r>
            <a:r>
              <a:rPr lang="fr-FR" dirty="0" smtClean="0"/>
              <a:t> nano /</a:t>
            </a:r>
            <a:r>
              <a:rPr lang="fr-FR" dirty="0" err="1" smtClean="0"/>
              <a:t>etc</a:t>
            </a:r>
            <a:r>
              <a:rPr lang="fr-FR" dirty="0" smtClean="0"/>
              <a:t>/samba/</a:t>
            </a:r>
            <a:r>
              <a:rPr lang="fr-FR" dirty="0" err="1" smtClean="0"/>
              <a:t>smb.conf</a:t>
            </a:r>
            <a:endParaRPr lang="fr-FR" dirty="0" smtClean="0"/>
          </a:p>
          <a:p>
            <a:pPr lvl="1"/>
            <a:r>
              <a:rPr lang="fr-FR" dirty="0" smtClean="0"/>
              <a:t>nano est un mini éditeur de texte</a:t>
            </a:r>
          </a:p>
          <a:p>
            <a:pPr lvl="1"/>
            <a:r>
              <a:rPr lang="fr-FR" dirty="0" smtClean="0"/>
              <a:t>Ajouter à la fin du fichier la dernière section du fichier config/</a:t>
            </a:r>
            <a:r>
              <a:rPr lang="fr-FR" dirty="0" err="1" smtClean="0"/>
              <a:t>smb.conf</a:t>
            </a:r>
            <a:endParaRPr lang="fr-FR" dirty="0" smtClean="0"/>
          </a:p>
          <a:p>
            <a:pPr lvl="1"/>
            <a:r>
              <a:rPr lang="fr-FR" dirty="0" smtClean="0"/>
              <a:t>chmod ../pi 777</a:t>
            </a:r>
          </a:p>
          <a:p>
            <a:r>
              <a:rPr lang="fr-FR" dirty="0" smtClean="0"/>
              <a:t>Après reboot le </a:t>
            </a:r>
            <a:r>
              <a:rPr lang="fr-FR" dirty="0" err="1" smtClean="0"/>
              <a:t>Raspberry</a:t>
            </a:r>
            <a:r>
              <a:rPr lang="fr-FR" dirty="0" smtClean="0"/>
              <a:t> est accessible par partage de fichier \\raspberrypi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54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Raspian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Raspberry</a:t>
            </a:r>
            <a:r>
              <a:rPr lang="fr-FR" dirty="0" smtClean="0"/>
              <a:t> Pi nécessite un OS pour fonctionner</a:t>
            </a:r>
          </a:p>
          <a:p>
            <a:r>
              <a:rPr lang="fr-FR" dirty="0" err="1" smtClean="0"/>
              <a:t>Raspian</a:t>
            </a:r>
            <a:r>
              <a:rPr lang="fr-FR" dirty="0" smtClean="0"/>
              <a:t> est un Linux dérivé de Debian</a:t>
            </a:r>
          </a:p>
          <a:p>
            <a:r>
              <a:rPr lang="fr-FR" dirty="0" smtClean="0"/>
              <a:t>Possède l'interface graphique LX</a:t>
            </a:r>
          </a:p>
          <a:p>
            <a:pPr lvl="1"/>
            <a:r>
              <a:rPr lang="fr-FR" dirty="0" smtClean="0"/>
              <a:t>Très faible empreinte mémoire</a:t>
            </a:r>
          </a:p>
          <a:p>
            <a:r>
              <a:rPr lang="fr-FR" dirty="0" smtClean="0"/>
              <a:t>Une alternative est </a:t>
            </a:r>
            <a:r>
              <a:rPr lang="fr-FR" dirty="0" err="1" smtClean="0"/>
              <a:t>Noobs</a:t>
            </a:r>
            <a:endParaRPr lang="fr-FR" dirty="0" smtClean="0"/>
          </a:p>
          <a:p>
            <a:pPr lvl="1"/>
            <a:r>
              <a:rPr lang="fr-FR" dirty="0" smtClean="0"/>
              <a:t>N'est pas fait pour une utilisation professionnelle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683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télécharger l'image</a:t>
            </a:r>
          </a:p>
          <a:p>
            <a:r>
              <a:rPr lang="fr-FR" dirty="0" smtClean="0"/>
              <a:t>Formater une carte SD</a:t>
            </a:r>
          </a:p>
          <a:p>
            <a:r>
              <a:rPr lang="fr-FR" dirty="0" smtClean="0"/>
              <a:t>Transférer l'image sur la carte</a:t>
            </a:r>
            <a:endParaRPr lang="fr-FR" dirty="0"/>
          </a:p>
        </p:txBody>
      </p:sp>
      <p:pic>
        <p:nvPicPr>
          <p:cNvPr id="4" name="Image 3" descr="RÃ©sultat de recherche d'images pour &quot;sd card formatter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3600400" cy="374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RÃ©sultat de recherche d'images pour &quot;win32diskimager&quot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3629604"/>
            <a:ext cx="4591050" cy="325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56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démarrage</a:t>
            </a:r>
            <a:endParaRPr lang="fr-FR" dirty="0"/>
          </a:p>
        </p:txBody>
      </p:sp>
      <p:pic>
        <p:nvPicPr>
          <p:cNvPr id="5122" name="Picture 2" descr="Résultat de recherche d'images pour &quot;raspbia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0043"/>
            <a:ext cx="8568952" cy="482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9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démarrage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Démarage</a:t>
            </a:r>
            <a:r>
              <a:rPr lang="fr-FR" dirty="0" smtClean="0"/>
              <a:t> en mode graphique</a:t>
            </a:r>
          </a:p>
          <a:p>
            <a:pPr lvl="1"/>
            <a:r>
              <a:rPr lang="fr-FR" dirty="0" smtClean="0"/>
              <a:t>Nécessite un clavier, une souris et un écran</a:t>
            </a:r>
          </a:p>
          <a:p>
            <a:r>
              <a:rPr lang="fr-FR" dirty="0" smtClean="0"/>
              <a:t>Configuration initiale</a:t>
            </a:r>
          </a:p>
          <a:p>
            <a:pPr lvl="1"/>
            <a:r>
              <a:rPr lang="fr-FR" dirty="0" err="1" smtClean="0"/>
              <a:t>raspi</a:t>
            </a:r>
            <a:r>
              <a:rPr lang="fr-FR" dirty="0" smtClean="0"/>
              <a:t>-config</a:t>
            </a:r>
          </a:p>
          <a:p>
            <a:pPr lvl="1"/>
            <a:r>
              <a:rPr lang="fr-FR" dirty="0" smtClean="0"/>
              <a:t>Permet de se connecter au réseau, de choisir un nom un mot de passe, un mode de démarrage, une langue et un clavier</a:t>
            </a:r>
          </a:p>
        </p:txBody>
      </p:sp>
    </p:spTree>
    <p:extLst>
      <p:ext uri="{BB962C8B-B14F-4D97-AF65-F5344CB8AC3E}">
        <p14:creationId xmlns:p14="http://schemas.microsoft.com/office/powerpoint/2010/main" val="135015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LX est une interface graphique légère basé sur Gnome</a:t>
            </a:r>
          </a:p>
          <a:p>
            <a:pPr lvl="1"/>
            <a:r>
              <a:rPr lang="fr-FR" dirty="0" smtClean="0"/>
              <a:t>Utilisable sur Pi 3 et 4</a:t>
            </a:r>
          </a:p>
          <a:p>
            <a:pPr lvl="1"/>
            <a:r>
              <a:rPr lang="fr-FR" dirty="0" smtClean="0"/>
              <a:t>Peu utilisable sur Pi </a:t>
            </a:r>
            <a:r>
              <a:rPr lang="fr-FR" dirty="0" err="1" smtClean="0"/>
              <a:t>Zero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488" y="4222601"/>
            <a:ext cx="1524000" cy="7905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23928" y="3789040"/>
            <a:ext cx="425797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2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démarrage sans écran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Activer SSH</a:t>
            </a:r>
          </a:p>
          <a:p>
            <a:pPr lvl="1"/>
            <a:r>
              <a:rPr lang="fr-FR" dirty="0" smtClean="0"/>
              <a:t>Créer un fichier vide à la racine de la partition boot de la carte</a:t>
            </a:r>
          </a:p>
          <a:p>
            <a:r>
              <a:rPr lang="fr-FR" dirty="0" smtClean="0"/>
              <a:t>Activer le Wifi</a:t>
            </a:r>
          </a:p>
          <a:p>
            <a:pPr lvl="1"/>
            <a:r>
              <a:rPr lang="fr-FR" dirty="0" smtClean="0"/>
              <a:t>Créer un fichier </a:t>
            </a:r>
            <a:r>
              <a:rPr lang="fr-FR" dirty="0" err="1" smtClean="0"/>
              <a:t>wpa_supplicant.conf</a:t>
            </a:r>
            <a:r>
              <a:rPr lang="fr-FR" dirty="0" smtClean="0"/>
              <a:t> à la racine de la partition boot, puis scanner le réseau avec scanips.py</a:t>
            </a:r>
          </a:p>
          <a:p>
            <a:pPr marL="457200" lvl="1" indent="0"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ctrl_interface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=DIR=/var/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wpa_supplicant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GROUP=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netdev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update_config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country=FR</a:t>
            </a:r>
          </a:p>
          <a:p>
            <a:pPr marL="457200" lvl="1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network={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yourssid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psk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yourpassword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key_mgmt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=WPA-PSK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415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terminal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d'accéder au </a:t>
            </a:r>
            <a:r>
              <a:rPr lang="fr-FR" dirty="0" err="1" smtClean="0"/>
              <a:t>bash</a:t>
            </a:r>
            <a:r>
              <a:rPr lang="fr-FR" dirty="0" smtClean="0"/>
              <a:t> linux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276872"/>
            <a:ext cx="5760720" cy="39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4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raspi</a:t>
            </a:r>
            <a:r>
              <a:rPr lang="fr-FR" dirty="0" smtClean="0"/>
              <a:t>-config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raspi</a:t>
            </a:r>
            <a:r>
              <a:rPr lang="fr-FR" dirty="0" smtClean="0"/>
              <a:t>-config permet de modifier la configuration du </a:t>
            </a:r>
            <a:r>
              <a:rPr lang="fr-FR" dirty="0" err="1" smtClean="0"/>
              <a:t>Raspberry</a:t>
            </a:r>
            <a:endParaRPr lang="fr-FR" dirty="0" smtClean="0"/>
          </a:p>
          <a:p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 smtClean="0"/>
              <a:t>raspi</a:t>
            </a:r>
            <a:r>
              <a:rPr lang="fr-FR" dirty="0" smtClean="0"/>
              <a:t>-config</a:t>
            </a:r>
          </a:p>
          <a:p>
            <a:endParaRPr lang="fr-FR" dirty="0"/>
          </a:p>
        </p:txBody>
      </p:sp>
      <p:pic>
        <p:nvPicPr>
          <p:cNvPr id="2050" name="Picture 2" descr="raspi-config U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12" y="2955738"/>
            <a:ext cx="6432649" cy="37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28174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3992</TotalTime>
  <Words>366</Words>
  <Application>Microsoft Office PowerPoint</Application>
  <PresentationFormat>Affichage à l'écran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Raspian</vt:lpstr>
      <vt:lpstr>Installation</vt:lpstr>
      <vt:lpstr>1er démarrage</vt:lpstr>
      <vt:lpstr>1er démarrage</vt:lpstr>
      <vt:lpstr>LX</vt:lpstr>
      <vt:lpstr>1er démarrage sans écran</vt:lpstr>
      <vt:lpstr>Le terminal</vt:lpstr>
      <vt:lpstr>raspi-config</vt:lpstr>
      <vt:lpstr>ifconfig</vt:lpstr>
      <vt:lpstr>SSH</vt:lpstr>
      <vt:lpstr>1er SSH</vt:lpstr>
      <vt:lpstr>VNC</vt:lpstr>
      <vt:lpstr>Samba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205</cp:revision>
  <dcterms:created xsi:type="dcterms:W3CDTF">2000-04-10T19:33:12Z</dcterms:created>
  <dcterms:modified xsi:type="dcterms:W3CDTF">2019-10-20T19:44:33Z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