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8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Les communications filaires</a:t>
            </a:r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UART </a:t>
            </a:r>
            <a:r>
              <a:rPr lang="fr-FR" dirty="0" err="1" smtClean="0"/>
              <a:t>Rx</a:t>
            </a:r>
            <a:r>
              <a:rPr lang="fr-FR" dirty="0" smtClean="0"/>
              <a:t> </a:t>
            </a:r>
            <a:r>
              <a:rPr lang="fr-FR" dirty="0" err="1" smtClean="0"/>
              <a:t>Tx</a:t>
            </a:r>
            <a:endParaRPr lang="fr-FR" dirty="0" smtClean="0"/>
          </a:p>
          <a:p>
            <a:r>
              <a:rPr lang="fr-FR" dirty="0" smtClean="0"/>
              <a:t>Port série</a:t>
            </a:r>
          </a:p>
          <a:p>
            <a:r>
              <a:rPr lang="fr-FR" dirty="0" smtClean="0"/>
              <a:t>RS232</a:t>
            </a:r>
          </a:p>
          <a:p>
            <a:r>
              <a:rPr lang="fr-FR" dirty="0" err="1" smtClean="0"/>
              <a:t>SoftwareSerial</a:t>
            </a:r>
            <a:endParaRPr lang="fr-FR" dirty="0" smtClean="0"/>
          </a:p>
          <a:p>
            <a:r>
              <a:rPr lang="fr-FR" dirty="0" err="1" smtClean="0"/>
              <a:t>PySerial</a:t>
            </a:r>
            <a:endParaRPr lang="fr-FR" dirty="0" smtClean="0"/>
          </a:p>
          <a:p>
            <a:r>
              <a:rPr lang="fr-FR" dirty="0" smtClean="0"/>
              <a:t>USB</a:t>
            </a:r>
          </a:p>
          <a:p>
            <a:r>
              <a:rPr lang="fr-FR" dirty="0" smtClean="0"/>
              <a:t>Ethernet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598287"/>
              </p:ext>
            </p:extLst>
          </p:nvPr>
        </p:nvGraphicFramePr>
        <p:xfrm>
          <a:off x="5505291" y="1389679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8646363" imgH="4788816" progId="Unknown">
                  <p:embed/>
                </p:oleObj>
              </mc:Choice>
              <mc:Fallback>
                <p:oleObj r:id="rId3" imgW="8646363" imgH="4788816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291" y="1389679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932040" y="3307372"/>
            <a:ext cx="3384416" cy="2071126"/>
          </a:xfrm>
          <a:prstGeom prst="rect">
            <a:avLst/>
          </a:prstGeom>
        </p:spPr>
      </p:pic>
      <p:pic>
        <p:nvPicPr>
          <p:cNvPr id="7" name="Image 6" descr="https://joy-it.net/files/files/Produkte/ARD-RS232/ARD-RS232-01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21" y="3484091"/>
            <a:ext cx="2304296" cy="280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/>
          <p:nvPr/>
        </p:nvPicPr>
        <p:blipFill>
          <a:blip r:embed="rId7"/>
          <a:stretch>
            <a:fillRect/>
          </a:stretch>
        </p:blipFill>
        <p:spPr>
          <a:xfrm>
            <a:off x="4072087" y="914948"/>
            <a:ext cx="2293158" cy="1959297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8"/>
          <a:stretch>
            <a:fillRect/>
          </a:stretch>
        </p:blipFill>
        <p:spPr>
          <a:xfrm>
            <a:off x="2222237" y="4526915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3733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16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Unknown</vt:lpstr>
      <vt:lpstr>Présentation PowerPoint</vt:lpstr>
      <vt:lpstr>Présentation PowerPoint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2019-10-20T20:00:00Z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