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Wireless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 LAN WAN HAN</a:t>
            </a:r>
          </a:p>
          <a:p>
            <a:r>
              <a:rPr lang="fr-FR" dirty="0" smtClean="0"/>
              <a:t>BT RFCOMM</a:t>
            </a:r>
          </a:p>
          <a:p>
            <a:r>
              <a:rPr lang="fr-FR" dirty="0" err="1" smtClean="0"/>
              <a:t>Arduino</a:t>
            </a:r>
            <a:r>
              <a:rPr lang="fr-FR" dirty="0" smtClean="0"/>
              <a:t> BT Maitre Esclave</a:t>
            </a:r>
          </a:p>
          <a:p>
            <a:r>
              <a:rPr lang="fr-FR" dirty="0" smtClean="0"/>
              <a:t>AT</a:t>
            </a:r>
          </a:p>
          <a:p>
            <a:r>
              <a:rPr lang="fr-FR" dirty="0" smtClean="0"/>
              <a:t>Les ports BT</a:t>
            </a:r>
          </a:p>
          <a:p>
            <a:r>
              <a:rPr lang="fr-FR" dirty="0" err="1" smtClean="0"/>
              <a:t>PyBluez</a:t>
            </a:r>
            <a:endParaRPr lang="fr-FR" dirty="0" smtClean="0"/>
          </a:p>
          <a:p>
            <a:r>
              <a:rPr lang="fr-FR" smtClean="0"/>
              <a:t>Blueman</a:t>
            </a:r>
            <a:endParaRPr lang="fr-FR" dirty="0" smtClean="0"/>
          </a:p>
          <a:p>
            <a:r>
              <a:rPr lang="fr-FR" dirty="0" smtClean="0"/>
              <a:t>RPI -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err="1" smtClean="0"/>
              <a:t>Arduino</a:t>
            </a:r>
            <a:r>
              <a:rPr lang="fr-FR" dirty="0" smtClean="0"/>
              <a:t> - Android</a:t>
            </a:r>
          </a:p>
          <a:p>
            <a:r>
              <a:rPr lang="fr-FR" dirty="0" smtClean="0"/>
              <a:t>RPI - Android</a:t>
            </a:r>
          </a:p>
          <a:p>
            <a:r>
              <a:rPr lang="fr-FR" dirty="0" smtClean="0"/>
              <a:t>BLE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2450" y="5157192"/>
            <a:ext cx="4781550" cy="18192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69132" y="321297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300192" y="336984"/>
            <a:ext cx="2505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24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30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2019-10-20T19:59:55Z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