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10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HTTP</a:t>
            </a:r>
            <a:endParaRPr lang="fr-FR" alt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Web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WWW</a:t>
            </a:r>
          </a:p>
          <a:p>
            <a:r>
              <a:rPr lang="fr-FR" dirty="0" smtClean="0"/>
              <a:t>HTTP + HTML</a:t>
            </a:r>
          </a:p>
          <a:p>
            <a:r>
              <a:rPr lang="fr-FR" dirty="0" smtClean="0"/>
              <a:t>Serveur Web + Client</a:t>
            </a:r>
          </a:p>
          <a:p>
            <a:r>
              <a:rPr lang="fr-FR" dirty="0" smtClean="0"/>
              <a:t>Plusieurs modules Python savent faire du Web</a:t>
            </a:r>
          </a:p>
          <a:p>
            <a:pPr lvl="1"/>
            <a:r>
              <a:rPr lang="fr-FR" dirty="0" err="1" smtClean="0"/>
              <a:t>Flask</a:t>
            </a:r>
            <a:endParaRPr lang="fr-FR" dirty="0" smtClean="0"/>
          </a:p>
          <a:p>
            <a:pPr lvl="1"/>
            <a:r>
              <a:rPr lang="fr-FR" dirty="0" smtClean="0"/>
              <a:t>Django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417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err="1" smtClean="0"/>
              <a:t>Microframework</a:t>
            </a:r>
            <a:r>
              <a:rPr lang="fr-FR" dirty="0" smtClean="0"/>
              <a:t> Web</a:t>
            </a:r>
          </a:p>
          <a:p>
            <a:r>
              <a:rPr lang="fr-FR" dirty="0" smtClean="0"/>
              <a:t>Très simple</a:t>
            </a:r>
          </a:p>
          <a:p>
            <a:pPr lvl="1"/>
            <a:r>
              <a:rPr lang="fr-FR" dirty="0" smtClean="0"/>
              <a:t>Contient un container Web</a:t>
            </a:r>
          </a:p>
          <a:p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Flask</a:t>
            </a:r>
            <a:endParaRPr lang="fr-FR" dirty="0" smtClean="0"/>
          </a:p>
          <a:p>
            <a:r>
              <a:rPr lang="fr-FR" dirty="0" smtClean="0"/>
              <a:t>http://localhost:5000</a:t>
            </a:r>
          </a:p>
          <a:p>
            <a:endParaRPr lang="fr-FR" dirty="0"/>
          </a:p>
        </p:txBody>
      </p:sp>
      <p:pic>
        <p:nvPicPr>
          <p:cNvPr id="1026" name="Picture 2" descr="http://flask.pocoo.org/static/logo/flas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1638"/>
            <a:ext cx="2857500" cy="111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22" y="3645024"/>
            <a:ext cx="3601620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Debugger spécialisé</a:t>
            </a:r>
          </a:p>
          <a:p>
            <a:r>
              <a:rPr lang="fr-FR" dirty="0" smtClean="0"/>
              <a:t>Tests unitaires spécialisés</a:t>
            </a:r>
          </a:p>
          <a:p>
            <a:r>
              <a:rPr lang="fr-FR" dirty="0" smtClean="0"/>
              <a:t>API REST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1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Routes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redéfinir des URL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04574"/>
            <a:ext cx="3672408" cy="219390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174" y="4326763"/>
            <a:ext cx="6119738" cy="20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4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HTTPLib</a:t>
            </a:r>
            <a:r>
              <a:rPr lang="fr-FR" dirty="0" smtClean="0"/>
              <a:t> permet d’effectuer des requêtes HTTP</a:t>
            </a:r>
          </a:p>
          <a:p>
            <a:r>
              <a:rPr lang="fr-FR" dirty="0" smtClean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6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Flask</a:t>
            </a:r>
            <a:r>
              <a:rPr lang="fr-FR" dirty="0" smtClean="0"/>
              <a:t> Avancé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Jinja 2 permet d'avoir des </a:t>
            </a:r>
            <a:r>
              <a:rPr lang="fr-FR" dirty="0" err="1" smtClean="0"/>
              <a:t>templates</a:t>
            </a:r>
            <a:r>
              <a:rPr lang="fr-FR" dirty="0" smtClean="0"/>
              <a:t> de page HTML</a:t>
            </a:r>
          </a:p>
          <a:p>
            <a:r>
              <a:rPr lang="fr-FR" dirty="0" err="1" smtClean="0"/>
              <a:t>Flask</a:t>
            </a:r>
            <a:r>
              <a:rPr lang="fr-FR" dirty="0" smtClean="0"/>
              <a:t>-CORS permet de faire du XSS</a:t>
            </a:r>
          </a:p>
          <a:p>
            <a:r>
              <a:rPr lang="fr-FR" dirty="0" err="1" smtClean="0"/>
              <a:t>Flask-Websocke</a:t>
            </a:r>
            <a:r>
              <a:rPr lang="fr-FR" dirty="0" smtClean="0"/>
              <a:t> permet de faire du Push</a:t>
            </a:r>
          </a:p>
          <a:p>
            <a:r>
              <a:rPr lang="fr-FR" dirty="0" smtClean="0"/>
              <a:t>Devrait être combiné à </a:t>
            </a:r>
            <a:r>
              <a:rPr lang="fr-FR" dirty="0" err="1" smtClean="0"/>
              <a:t>Angular</a:t>
            </a:r>
            <a:r>
              <a:rPr lang="fr-FR" dirty="0" smtClean="0"/>
              <a:t> pour avoir un site </a:t>
            </a:r>
            <a:r>
              <a:rPr lang="fr-FR" smtClean="0"/>
              <a:t>web moderne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68985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</TotalTime>
  <Words>96</Words>
  <Application>Microsoft Office PowerPoint</Application>
  <PresentationFormat>Affichage à l'écran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Web</vt:lpstr>
      <vt:lpstr>Présentation PowerPoint</vt:lpstr>
      <vt:lpstr>Features</vt:lpstr>
      <vt:lpstr>Routes</vt:lpstr>
      <vt:lpstr>HTTP</vt:lpstr>
      <vt:lpstr>Flask Avancé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194</cp:revision>
  <dcterms:created xsi:type="dcterms:W3CDTF">2000-04-10T19:33:12Z</dcterms:created>
  <dcterms:modified xsi:type="dcterms:W3CDTF">2019-10-20T20:03:25Z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