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Les protocoles </a:t>
            </a:r>
            <a:r>
              <a:rPr lang="fr-FR" altLang="fr-FR" dirty="0" err="1" smtClean="0"/>
              <a:t>IoT</a:t>
            </a:r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Le défi des protocoles </a:t>
            </a:r>
            <a:r>
              <a:rPr lang="fr-FR" dirty="0" err="1"/>
              <a:t>IoT</a:t>
            </a:r>
            <a:endParaRPr lang="fr-FR" dirty="0"/>
          </a:p>
          <a:p>
            <a:pPr lvl="0"/>
            <a:r>
              <a:rPr lang="fr-FR" dirty="0" err="1"/>
              <a:t>LoRaWan</a:t>
            </a:r>
            <a:endParaRPr lang="fr-FR" dirty="0"/>
          </a:p>
          <a:p>
            <a:pPr lvl="0"/>
            <a:r>
              <a:rPr lang="fr-FR" dirty="0"/>
              <a:t>Programmation </a:t>
            </a:r>
            <a:r>
              <a:rPr lang="fr-FR" dirty="0" err="1"/>
              <a:t>LoRa</a:t>
            </a:r>
            <a:endParaRPr lang="fr-FR" dirty="0"/>
          </a:p>
          <a:p>
            <a:pPr lvl="0"/>
            <a:r>
              <a:rPr lang="fr-FR" dirty="0"/>
              <a:t>Communication basse consommation avec </a:t>
            </a:r>
            <a:r>
              <a:rPr lang="fr-FR" dirty="0" err="1"/>
              <a:t>LoRa</a:t>
            </a:r>
            <a:r>
              <a:rPr lang="fr-FR" dirty="0"/>
              <a:t> avec le </a:t>
            </a:r>
            <a:r>
              <a:rPr lang="fr-FR" dirty="0" err="1"/>
              <a:t>Raspberry</a:t>
            </a:r>
            <a:endParaRPr lang="fr-FR" dirty="0"/>
          </a:p>
          <a:p>
            <a:pPr lvl="0"/>
            <a:r>
              <a:rPr lang="fr-FR"/>
              <a:t>SigFox</a:t>
            </a:r>
          </a:p>
        </p:txBody>
      </p:sp>
    </p:spTree>
    <p:extLst>
      <p:ext uri="{BB962C8B-B14F-4D97-AF65-F5344CB8AC3E}">
        <p14:creationId xmlns:p14="http://schemas.microsoft.com/office/powerpoint/2010/main" val="46140725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23</Words>
  <Application>Microsoft Office PowerPoint</Application>
  <PresentationFormat>Affichage à l'écran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Présentation PowerPoint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194</cp:revision>
  <dcterms:created xsi:type="dcterms:W3CDTF">2000-04-10T19:33:12Z</dcterms:created>
  <dcterms:modified xsi:type="dcterms:W3CDTF">2019-10-20T20:05:57Z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