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"/>
  </p:notesMasterIdLst>
  <p:handoutMasterIdLst>
    <p:handoutMasterId r:id="rId5"/>
  </p:handoutMasterIdLst>
  <p:sldIdLst>
    <p:sldId id="264" r:id="rId2"/>
    <p:sldId id="265" r:id="rId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IoT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 smtClean="0"/>
              <a:t>IoT</a:t>
            </a:r>
            <a:endParaRPr lang="fr-FR" altLang="fr-FR" dirty="0" smtClean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 smtClean="0"/>
              <a:t>14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Programmation </a:t>
            </a:r>
            <a:r>
              <a:rPr lang="fr-FR" altLang="fr-FR" dirty="0" err="1" smtClean="0"/>
              <a:t>Raspberry</a:t>
            </a:r>
            <a:r>
              <a:rPr lang="fr-FR" altLang="fr-FR" dirty="0" smtClean="0"/>
              <a:t> avancée</a:t>
            </a:r>
            <a:endParaRPr lang="fr-FR" alt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Mise en place d'une programmation avancée Python pour des traitements rapides</a:t>
            </a:r>
          </a:p>
          <a:p>
            <a:pPr lvl="0"/>
            <a:r>
              <a:rPr lang="fr-FR" dirty="0"/>
              <a:t>L'algèbre linéaire avec </a:t>
            </a:r>
            <a:r>
              <a:rPr lang="fr-FR" dirty="0" err="1"/>
              <a:t>Numpy</a:t>
            </a:r>
            <a:endParaRPr lang="fr-FR" dirty="0"/>
          </a:p>
          <a:p>
            <a:pPr lvl="0"/>
            <a:r>
              <a:rPr lang="fr-FR" dirty="0"/>
              <a:t>Programmation d'une transformée de Fourier</a:t>
            </a:r>
          </a:p>
          <a:p>
            <a:pPr lvl="0"/>
            <a:r>
              <a:rPr lang="fr-FR" smtClean="0"/>
              <a:t>Pilotage </a:t>
            </a:r>
            <a:r>
              <a:rPr lang="fr-FR" dirty="0"/>
              <a:t>d'objet par machine </a:t>
            </a:r>
            <a:r>
              <a:rPr lang="fr-FR" dirty="0" err="1"/>
              <a:t>learning</a:t>
            </a:r>
            <a:r>
              <a:rPr lang="fr-FR" dirty="0"/>
              <a:t> sur </a:t>
            </a:r>
            <a:r>
              <a:rPr lang="fr-FR" dirty="0" err="1"/>
              <a:t>Raspberry</a:t>
            </a:r>
            <a:r>
              <a:rPr lang="fr-FR" dirty="0"/>
              <a:t> par </a:t>
            </a:r>
            <a:r>
              <a:rPr lang="fr-FR" dirty="0" err="1"/>
              <a:t>SKLearn</a:t>
            </a:r>
            <a:endParaRPr lang="fr-FR" dirty="0"/>
          </a:p>
          <a:p>
            <a:pPr lvl="0"/>
            <a:r>
              <a:rPr lang="fr-FR" dirty="0"/>
              <a:t>Exécution d'un réseau de neurones MLP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256756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2631</TotalTime>
  <Words>41</Words>
  <Application>Microsoft Office PowerPoint</Application>
  <PresentationFormat>Affichage à l'écran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Monotype Sorts</vt:lpstr>
      <vt:lpstr>Times New Roman</vt:lpstr>
      <vt:lpstr>cvc</vt:lpstr>
      <vt:lpstr>Présentation PowerPoint</vt:lpstr>
      <vt:lpstr>Présentation PowerPoint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194</cp:revision>
  <dcterms:created xsi:type="dcterms:W3CDTF">2000-04-10T19:33:12Z</dcterms:created>
  <dcterms:modified xsi:type="dcterms:W3CDTF">2019-10-20T20:08:38Z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