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8"/>
  </p:notesMasterIdLst>
  <p:handoutMasterIdLst>
    <p:handoutMasterId r:id="rId9"/>
  </p:handoutMasterIdLst>
  <p:sldIdLst>
    <p:sldId id="264" r:id="rId2"/>
    <p:sldId id="265" r:id="rId3"/>
    <p:sldId id="267" r:id="rId4"/>
    <p:sldId id="266" r:id="rId5"/>
    <p:sldId id="268" r:id="rId6"/>
    <p:sldId id="269" r:id="rId7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590" autoAdjust="0"/>
  </p:normalViewPr>
  <p:slideViewPr>
    <p:cSldViewPr>
      <p:cViewPr varScale="1">
        <p:scale>
          <a:sx n="81" d="100"/>
          <a:sy n="81" d="100"/>
        </p:scale>
        <p:origin x="149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 err="1"/>
              <a:t>IoT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1628800"/>
            <a:ext cx="6400800" cy="4010000"/>
          </a:xfrm>
        </p:spPr>
        <p:txBody>
          <a:bodyPr/>
          <a:lstStyle/>
          <a:p>
            <a:pPr eaLnBrk="1" hangingPunct="1"/>
            <a:r>
              <a:rPr lang="fr-FR" altLang="fr-FR" dirty="0" err="1"/>
              <a:t>IoT</a:t>
            </a:r>
            <a:endParaRPr lang="fr-FR" altLang="fr-FR" dirty="0"/>
          </a:p>
          <a:p>
            <a:pPr eaLnBrk="1" hangingPunct="1"/>
            <a:endParaRPr lang="fr-FR" altLang="fr-FR" dirty="0"/>
          </a:p>
          <a:p>
            <a:pPr eaLnBrk="1" hangingPunct="1"/>
            <a:r>
              <a:rPr lang="fr-FR" altLang="fr-FR" dirty="0"/>
              <a:t>Chapitre 2</a:t>
            </a:r>
          </a:p>
          <a:p>
            <a:pPr eaLnBrk="1" hangingPunct="1"/>
            <a:r>
              <a:rPr lang="fr-FR" altLang="fr-FR" dirty="0" err="1"/>
              <a:t>Arduino</a:t>
            </a:r>
            <a:endParaRPr lang="fr-FR" altLang="fr-FR" dirty="0"/>
          </a:p>
        </p:txBody>
      </p:sp>
      <p:pic>
        <p:nvPicPr>
          <p:cNvPr id="3" name="Imag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7452" y="3140968"/>
            <a:ext cx="2669096" cy="201622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est un projet libre de </a:t>
            </a:r>
            <a:r>
              <a:rPr lang="fr-FR" dirty="0" err="1"/>
              <a:t>micro-contrôleur</a:t>
            </a:r>
            <a:endParaRPr lang="fr-FR" dirty="0"/>
          </a:p>
          <a:p>
            <a:pPr lvl="1"/>
            <a:r>
              <a:rPr lang="fr-FR" dirty="0"/>
              <a:t>Hardware</a:t>
            </a:r>
          </a:p>
          <a:p>
            <a:pPr lvl="1"/>
            <a:r>
              <a:rPr lang="fr-FR" dirty="0" err="1"/>
              <a:t>Sofware</a:t>
            </a:r>
            <a:endParaRPr lang="fr-FR" dirty="0"/>
          </a:p>
          <a:p>
            <a:pPr lvl="1"/>
            <a:r>
              <a:rPr lang="fr-FR" dirty="0"/>
              <a:t>Pas d'OS</a:t>
            </a:r>
          </a:p>
          <a:p>
            <a:r>
              <a:rPr lang="fr-FR" dirty="0"/>
              <a:t>Arduino.cc</a:t>
            </a:r>
          </a:p>
          <a:p>
            <a:r>
              <a:rPr lang="fr-FR" dirty="0"/>
              <a:t>Basé sur ATM</a:t>
            </a:r>
          </a:p>
          <a:p>
            <a:r>
              <a:rPr lang="fr-FR" dirty="0"/>
              <a:t>Mais au fait c'est quoi un </a:t>
            </a:r>
            <a:r>
              <a:rPr lang="fr-FR" dirty="0" err="1"/>
              <a:t>micro-contrôleur</a:t>
            </a:r>
            <a:r>
              <a:rPr lang="fr-FR"/>
              <a:t> ?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1960" y="135970"/>
            <a:ext cx="1728192" cy="1305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24376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Les différents types d'</a:t>
            </a:r>
            <a:r>
              <a:rPr lang="fr-FR" dirty="0" err="1"/>
              <a:t>Arduino</a:t>
            </a:r>
            <a:endParaRPr lang="fr-FR" dirty="0"/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14485"/>
            <a:ext cx="9144000" cy="482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5579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Arduino</a:t>
            </a:r>
            <a:r>
              <a:rPr lang="fr-FR" dirty="0"/>
              <a:t> UNO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sz="2400" dirty="0" err="1"/>
              <a:t>Arduino</a:t>
            </a:r>
            <a:r>
              <a:rPr lang="fr-FR" sz="2400" dirty="0"/>
              <a:t> </a:t>
            </a:r>
            <a:r>
              <a:rPr lang="fr-FR" sz="2400" dirty="0" err="1"/>
              <a:t>Uno</a:t>
            </a:r>
            <a:r>
              <a:rPr lang="fr-FR" sz="2400" dirty="0"/>
              <a:t> est le produit phare d'</a:t>
            </a:r>
            <a:r>
              <a:rPr lang="fr-FR" sz="2400" dirty="0" err="1"/>
              <a:t>Arduino</a:t>
            </a:r>
            <a:endParaRPr lang="fr-FR" sz="2400" dirty="0"/>
          </a:p>
          <a:p>
            <a:r>
              <a:rPr lang="fr-FR" sz="2400" dirty="0"/>
              <a:t>Contrôleur ATmega328P</a:t>
            </a:r>
          </a:p>
          <a:p>
            <a:r>
              <a:rPr lang="fr-FR" sz="2400" dirty="0"/>
              <a:t>Flash : 32Ko</a:t>
            </a:r>
          </a:p>
          <a:p>
            <a:r>
              <a:rPr lang="fr-FR" sz="2400" dirty="0"/>
              <a:t>RAM : 2Ko</a:t>
            </a:r>
          </a:p>
          <a:p>
            <a:r>
              <a:rPr lang="fr-FR" sz="2400" dirty="0"/>
              <a:t>20 MHz en 8 bits</a:t>
            </a:r>
          </a:p>
          <a:p>
            <a:r>
              <a:rPr lang="fr-FR" sz="2400" dirty="0"/>
              <a:t>16 I/O Numériques</a:t>
            </a:r>
          </a:p>
          <a:p>
            <a:pPr lvl="1"/>
            <a:r>
              <a:rPr lang="fr-FR" sz="2000" dirty="0"/>
              <a:t>Dont 6 en bus</a:t>
            </a:r>
          </a:p>
          <a:p>
            <a:r>
              <a:rPr lang="fr-FR" sz="2400" dirty="0"/>
              <a:t>6 I/O Analogiques</a:t>
            </a:r>
          </a:p>
          <a:p>
            <a:r>
              <a:rPr lang="fr-FR" sz="2400" dirty="0"/>
              <a:t>U = 5v-12v</a:t>
            </a:r>
          </a:p>
          <a:p>
            <a:r>
              <a:rPr lang="fr-FR" sz="2400" dirty="0"/>
              <a:t>I = 46mA pour 9v</a:t>
            </a:r>
          </a:p>
          <a:p>
            <a:r>
              <a:rPr lang="fr-FR" sz="2400" dirty="0" err="1"/>
              <a:t>Pmin</a:t>
            </a:r>
            <a:r>
              <a:rPr lang="fr-FR" sz="2400" dirty="0"/>
              <a:t> = 0.41W, </a:t>
            </a:r>
            <a:r>
              <a:rPr lang="fr-FR" sz="2400" dirty="0" err="1"/>
              <a:t>Pmax</a:t>
            </a:r>
            <a:r>
              <a:rPr lang="fr-FR" sz="2400" dirty="0"/>
              <a:t> = 2.5W</a:t>
            </a:r>
          </a:p>
          <a:p>
            <a:endParaRPr lang="fr-FR" sz="2400" dirty="0"/>
          </a:p>
        </p:txBody>
      </p:sp>
      <p:pic>
        <p:nvPicPr>
          <p:cNvPr id="4" name="Picture 2" descr="Arduino Board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56176" y="4293096"/>
            <a:ext cx="2419350" cy="1724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760787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Kits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La carte </a:t>
            </a:r>
            <a:r>
              <a:rPr lang="fr-FR" dirty="0" err="1"/>
              <a:t>Arduino</a:t>
            </a:r>
            <a:r>
              <a:rPr lang="fr-FR" dirty="0"/>
              <a:t> nécessite un kit pour brancher des éléments</a:t>
            </a:r>
          </a:p>
          <a:p>
            <a:endParaRPr lang="fr-FR" dirty="0"/>
          </a:p>
        </p:txBody>
      </p:sp>
      <p:pic>
        <p:nvPicPr>
          <p:cNvPr id="1028" name="Picture 4" descr="Résultat de recherche d'images pour &quot;kit Arduino&quot;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312" y="2347452"/>
            <a:ext cx="4362450" cy="43624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3193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Types d'extensions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3" y="1412776"/>
            <a:ext cx="5616624" cy="5040560"/>
          </a:xfrm>
        </p:spPr>
        <p:txBody>
          <a:bodyPr/>
          <a:lstStyle/>
          <a:p>
            <a:r>
              <a:rPr lang="fr-FR" dirty="0"/>
              <a:t>I/O</a:t>
            </a:r>
          </a:p>
          <a:p>
            <a:pPr lvl="1"/>
            <a:r>
              <a:rPr lang="fr-FR" dirty="0"/>
              <a:t>Nécessite une planche d'essai ou des soudures pour fonctionner</a:t>
            </a:r>
          </a:p>
          <a:p>
            <a:r>
              <a:rPr lang="fr-FR" dirty="0"/>
              <a:t>Bridge</a:t>
            </a:r>
          </a:p>
          <a:p>
            <a:pPr lvl="1"/>
            <a:r>
              <a:rPr lang="fr-FR" dirty="0"/>
              <a:t>Se branche directement sur l'</a:t>
            </a:r>
            <a:r>
              <a:rPr lang="fr-FR" dirty="0" err="1"/>
              <a:t>Arduino</a:t>
            </a:r>
            <a:r>
              <a:rPr lang="fr-FR" dirty="0"/>
              <a:t> en passant par le Bridge</a:t>
            </a:r>
          </a:p>
          <a:p>
            <a:pPr lvl="1"/>
            <a:endParaRPr lang="fr-FR" dirty="0"/>
          </a:p>
          <a:p>
            <a:pPr lvl="1"/>
            <a:endParaRPr lang="fr-FR" dirty="0"/>
          </a:p>
        </p:txBody>
      </p:sp>
      <p:pic>
        <p:nvPicPr>
          <p:cNvPr id="5124" name="Picture 4" descr="Résultat de recherche d'images pour &quot;bridge Arduino&quot;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39907" y="1718796"/>
            <a:ext cx="2919946" cy="2233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Image 5"/>
          <p:cNvPicPr/>
          <p:nvPr/>
        </p:nvPicPr>
        <p:blipFill>
          <a:blip r:embed="rId3"/>
          <a:stretch>
            <a:fillRect/>
          </a:stretch>
        </p:blipFill>
        <p:spPr>
          <a:xfrm>
            <a:off x="6134990" y="4032448"/>
            <a:ext cx="3009010" cy="2420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270152"/>
      </p:ext>
    </p:extLst>
  </p:cSld>
  <p:clrMapOvr>
    <a:masterClrMapping/>
  </p:clrMapOvr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2679</TotalTime>
  <Words>121</Words>
  <Application>Microsoft Office PowerPoint</Application>
  <PresentationFormat>Affichage à l'écran (4:3)</PresentationFormat>
  <Paragraphs>32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0" baseType="lpstr">
      <vt:lpstr>Arial</vt:lpstr>
      <vt:lpstr>Monotype Sorts</vt:lpstr>
      <vt:lpstr>Times New Roman</vt:lpstr>
      <vt:lpstr>cvc</vt:lpstr>
      <vt:lpstr>Présentation PowerPoint</vt:lpstr>
      <vt:lpstr>Arduino</vt:lpstr>
      <vt:lpstr>Les différents types d'Arduino</vt:lpstr>
      <vt:lpstr>Arduino UNO</vt:lpstr>
      <vt:lpstr>Kits</vt:lpstr>
      <vt:lpstr>Types d'extensions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Cyril Vincent</cp:lastModifiedBy>
  <cp:revision>214</cp:revision>
  <dcterms:created xsi:type="dcterms:W3CDTF">2000-04-10T19:33:12Z</dcterms:created>
  <dcterms:modified xsi:type="dcterms:W3CDTF">2021-09-01T19:03:19Z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