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Mise </a:t>
            </a:r>
            <a:r>
              <a:rPr lang="fr-FR" altLang="fr-FR" dirty="0"/>
              <a:t>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</a:t>
            </a:r>
            <a:r>
              <a:rPr lang="fr-FR"/>
              <a:t>LED sur </a:t>
            </a:r>
            <a:r>
              <a:rPr lang="fr-FR" dirty="0"/>
              <a:t>le 5V elle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+/- 0.1v;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140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9523D-8ACC-E606-B2EF-26E5704D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1218891"/>
            <a:ext cx="626832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608</Words>
  <Application>Microsoft Office PowerPoint</Application>
  <PresentationFormat>Affichage à l'écran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2025-04-13T07:13:05Z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