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4" r:id="rId8"/>
    <p:sldId id="273" r:id="rId9"/>
    <p:sldId id="270" r:id="rId10"/>
    <p:sldId id="275" r:id="rId11"/>
    <p:sldId id="272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python.org/en/latest/esp32/quickref.html" TargetMode="External"/><Relationship Id="rId2" Type="http://schemas.openxmlformats.org/officeDocument/2006/relationships/hyperlink" Target="https://www.upesy.fr/blogs/tutorials/install-micropython-on-esp32-quickly-with-thonny-i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MicroPython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451E57-6AD7-C0EA-8D30-37F721F9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57" y="2766920"/>
            <a:ext cx="1333686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AC0A7-215E-B9A6-C2C9-B1B3F264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Premier script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0111A1A-96C5-E6D9-FEFC-FB0389310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814" y="2380240"/>
            <a:ext cx="4277322" cy="3105583"/>
          </a:xfrm>
        </p:spPr>
      </p:pic>
    </p:spTree>
    <p:extLst>
      <p:ext uri="{BB962C8B-B14F-4D97-AF65-F5344CB8AC3E}">
        <p14:creationId xmlns:p14="http://schemas.microsoft.com/office/powerpoint/2010/main" val="46815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9C5E2-4803-0A10-875A-E025D04E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Refactorisation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2F0CE6-898C-DDA9-31F4-D848D241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Encourager les modules</a:t>
            </a:r>
          </a:p>
          <a:p>
            <a:r>
              <a:rPr lang="fr-FR" dirty="0"/>
              <a:t>Encourage la programmation OO</a:t>
            </a:r>
          </a:p>
          <a:p>
            <a:r>
              <a:rPr lang="fr-FR"/>
              <a:t>Exemples</a:t>
            </a:r>
          </a:p>
        </p:txBody>
      </p:sp>
    </p:spTree>
    <p:extLst>
      <p:ext uri="{BB962C8B-B14F-4D97-AF65-F5344CB8AC3E}">
        <p14:creationId xmlns:p14="http://schemas.microsoft.com/office/powerpoint/2010/main" val="385529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MicroPython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MicroPython</a:t>
            </a:r>
            <a:r>
              <a:rPr lang="fr-FR" dirty="0"/>
              <a:t> est une implémentation du langage de programmation libre, sous licence MIT, de Python, adapté au monde des microcontrôleurs</a:t>
            </a:r>
          </a:p>
          <a:p>
            <a:r>
              <a:rPr lang="fr-FR" dirty="0"/>
              <a:t>Ecrit à l'origine pour les processeurs STM32</a:t>
            </a:r>
          </a:p>
          <a:p>
            <a:r>
              <a:rPr lang="fr-FR" dirty="0"/>
              <a:t>Fonctionne sur ESP8266, ESP32, </a:t>
            </a:r>
            <a:r>
              <a:rPr lang="fr-FR" dirty="0" err="1"/>
              <a:t>PyBoard</a:t>
            </a:r>
            <a:endParaRPr lang="fr-FR" dirty="0"/>
          </a:p>
          <a:p>
            <a:r>
              <a:rPr lang="fr-FR" dirty="0"/>
              <a:t>Nécessite 16Ko RAM</a:t>
            </a:r>
          </a:p>
          <a:p>
            <a:pPr lvl="1"/>
            <a:r>
              <a:rPr lang="fr-FR" dirty="0"/>
              <a:t>Le programme peut faire 256Ko</a:t>
            </a:r>
          </a:p>
          <a:p>
            <a:r>
              <a:rPr lang="fr-FR" dirty="0"/>
              <a:t>Code identique côté microcontrôleur et backend</a:t>
            </a:r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40C65D-4E2D-80B8-63A6-8CC6D3454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3209"/>
            <a:ext cx="882684" cy="87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3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5F17C-3969-E503-8E9F-414C9357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80ACD-2F1D-B260-B2B9-0A1F99ED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Très proche de Python</a:t>
            </a:r>
          </a:p>
          <a:p>
            <a:r>
              <a:rPr lang="fr-FR" dirty="0"/>
              <a:t>Pas de gestion de mémoire</a:t>
            </a:r>
          </a:p>
          <a:p>
            <a:pPr lvl="1"/>
            <a:r>
              <a:rPr lang="fr-FR" dirty="0"/>
              <a:t>Pas de pointeur</a:t>
            </a:r>
          </a:p>
          <a:p>
            <a:pPr lvl="1"/>
            <a:r>
              <a:rPr lang="fr-FR" dirty="0"/>
              <a:t>Enormément de librairie</a:t>
            </a:r>
          </a:p>
          <a:p>
            <a:pPr lvl="1"/>
            <a:r>
              <a:rPr lang="fr-FR" dirty="0"/>
              <a:t>Compatible avec les librairies scientifiques et d'IA</a:t>
            </a:r>
          </a:p>
          <a:p>
            <a:r>
              <a:rPr lang="fr-FR" dirty="0"/>
              <a:t>Compatible avec les meilleurs IDE</a:t>
            </a:r>
          </a:p>
          <a:p>
            <a:pPr lvl="1"/>
            <a:r>
              <a:rPr lang="fr-FR" dirty="0" err="1"/>
              <a:t>PyCharm</a:t>
            </a:r>
            <a:r>
              <a:rPr lang="fr-FR" dirty="0"/>
              <a:t> ESP8266 mais pas en ESP32</a:t>
            </a:r>
          </a:p>
          <a:p>
            <a:pPr lvl="1"/>
            <a:r>
              <a:rPr lang="fr-FR" dirty="0" err="1"/>
              <a:t>VSCode</a:t>
            </a:r>
            <a:r>
              <a:rPr lang="fr-FR" dirty="0"/>
              <a:t> (difficile)</a:t>
            </a:r>
          </a:p>
          <a:p>
            <a:pPr lvl="1"/>
            <a:r>
              <a:rPr lang="fr-FR" dirty="0" err="1"/>
              <a:t>Thonny</a:t>
            </a:r>
            <a:endParaRPr lang="fr-FR" dirty="0"/>
          </a:p>
          <a:p>
            <a:r>
              <a:rPr lang="fr-FR" dirty="0"/>
              <a:t>Portable</a:t>
            </a:r>
          </a:p>
          <a:p>
            <a:pPr lvl="1"/>
            <a:r>
              <a:rPr lang="fr-FR" dirty="0"/>
              <a:t>ESP32 </a:t>
            </a:r>
            <a:r>
              <a:rPr lang="fr-FR" dirty="0">
                <a:sym typeface="Wingdings" panose="05000000000000000000" pitchFamily="2" charset="2"/>
              </a:rPr>
              <a:t> Arduino  RPI Pico  STM32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0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B01DA-E19B-53AF-4EEE-B9FFBC69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AA784B-6455-DE7B-E6F5-5EBD2129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Nécessite + de RAM</a:t>
            </a:r>
          </a:p>
          <a:p>
            <a:pPr lvl="1"/>
            <a:r>
              <a:rPr lang="fr-FR" dirty="0"/>
              <a:t>Incompatible avec l'Arduino </a:t>
            </a:r>
            <a:r>
              <a:rPr lang="fr-FR" dirty="0" err="1"/>
              <a:t>Uno</a:t>
            </a:r>
            <a:endParaRPr lang="fr-FR" dirty="0"/>
          </a:p>
          <a:p>
            <a:r>
              <a:rPr lang="fr-FR" dirty="0"/>
              <a:t>Certains nouveaux standards peuvent prendre du temps à être implémenté en </a:t>
            </a:r>
            <a:r>
              <a:rPr lang="fr-FR" dirty="0" err="1"/>
              <a:t>MicroPython</a:t>
            </a:r>
            <a:endParaRPr lang="fr-FR" dirty="0"/>
          </a:p>
          <a:p>
            <a:r>
              <a:rPr lang="fr-FR" dirty="0"/>
              <a:t>Le vieux matériel est généralement non compatible</a:t>
            </a:r>
          </a:p>
        </p:txBody>
      </p:sp>
    </p:spTree>
    <p:extLst>
      <p:ext uri="{BB962C8B-B14F-4D97-AF65-F5344CB8AC3E}">
        <p14:creationId xmlns:p14="http://schemas.microsoft.com/office/powerpoint/2010/main" val="100732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E4C87-0C1C-B374-AC1C-4B57CAE3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vs </a:t>
            </a:r>
            <a:r>
              <a:rPr lang="fr-FR" dirty="0" err="1"/>
              <a:t>MicroPython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78B8A-D382-4AEB-C50E-80E84798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Allégement des modules</a:t>
            </a:r>
          </a:p>
          <a:p>
            <a:pPr lvl="1"/>
            <a:r>
              <a:rPr lang="fr-FR" dirty="0"/>
              <a:t>Pour tenir en mémoire </a:t>
            </a:r>
            <a:r>
              <a:rPr lang="fr-FR" dirty="0" err="1"/>
              <a:t>MicroPython</a:t>
            </a:r>
            <a:r>
              <a:rPr lang="fr-FR" dirty="0"/>
              <a:t> à enlever tout ce qui est gros</a:t>
            </a:r>
          </a:p>
          <a:p>
            <a:pPr lvl="1"/>
            <a:r>
              <a:rPr lang="fr-FR" dirty="0"/>
              <a:t>GUI, BD, OS, Sys, …</a:t>
            </a:r>
          </a:p>
          <a:p>
            <a:pPr lvl="1"/>
            <a:r>
              <a:rPr lang="fr-FR" dirty="0"/>
              <a:t>Pas de VM</a:t>
            </a:r>
          </a:p>
          <a:p>
            <a:pPr lvl="1"/>
            <a:r>
              <a:rPr lang="fr-FR" dirty="0"/>
              <a:t>OO moins puissant</a:t>
            </a:r>
          </a:p>
          <a:p>
            <a:r>
              <a:rPr lang="fr-FR" dirty="0"/>
              <a:t>Ajout GPIO et </a:t>
            </a:r>
            <a:r>
              <a:rPr lang="fr-FR" dirty="0" err="1"/>
              <a:t>PySerial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934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72B63-C1C9-7244-FC1D-6196540B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ESP32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8D067-0E20-F868-EEBB-3580D9815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MicroPython</a:t>
            </a:r>
            <a:r>
              <a:rPr lang="fr-FR" dirty="0"/>
              <a:t> est compatible Arduino IDE</a:t>
            </a:r>
          </a:p>
          <a:p>
            <a:r>
              <a:rPr lang="fr-FR" dirty="0" err="1"/>
              <a:t>Thonny</a:t>
            </a:r>
            <a:r>
              <a:rPr lang="fr-FR" dirty="0"/>
              <a:t> IDE</a:t>
            </a:r>
          </a:p>
          <a:p>
            <a:pPr lvl="1"/>
            <a:r>
              <a:rPr lang="fr-FR" dirty="0">
                <a:hlinkClick r:id="rId2"/>
              </a:rPr>
              <a:t>https://www.upesy.fr/blogs/tutorials/install-micropython-on-esp32-quickly-with-thonny-ide</a:t>
            </a:r>
            <a:endParaRPr lang="fr-FR" dirty="0"/>
          </a:p>
          <a:p>
            <a:r>
              <a:rPr lang="fr-FR" dirty="0"/>
              <a:t>Doc</a:t>
            </a:r>
            <a:endParaRPr lang="fr-FR" dirty="0">
              <a:hlinkClick r:id="rId3"/>
            </a:endParaRPr>
          </a:p>
          <a:p>
            <a:pPr lvl="1"/>
            <a:r>
              <a:rPr lang="fr-FR" dirty="0">
                <a:hlinkClick r:id="rId3"/>
              </a:rPr>
              <a:t>https://docs.micropython.org/en/latest/esp32/quickref.html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86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07AAD-65F9-466A-21D4-EE6749F20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27B06-6F5B-304B-865C-DA61BA75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Thonny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9D921A-28D7-1DF2-9198-2C99F1DB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1028" name="Picture 4" descr="installation de micropython sur l'ESP32 via Thonny IDE">
            <a:extLst>
              <a:ext uri="{FF2B5EF4-FFF2-40B4-BE49-F238E27FC236}">
                <a16:creationId xmlns:a16="http://schemas.microsoft.com/office/drawing/2014/main" id="{49E74112-6FE0-3A78-44E9-344A81BD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2" y="836712"/>
            <a:ext cx="7992888" cy="683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23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F8D84-F4C4-B9C3-1254-74C9CDEB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détaillée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5E759F3-B222-8B1B-D2E5-266A79BBF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997" y="1584791"/>
            <a:ext cx="6496957" cy="4696480"/>
          </a:xfrm>
        </p:spPr>
      </p:pic>
    </p:spTree>
    <p:extLst>
      <p:ext uri="{BB962C8B-B14F-4D97-AF65-F5344CB8AC3E}">
        <p14:creationId xmlns:p14="http://schemas.microsoft.com/office/powerpoint/2010/main" val="63509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2C48D-2F20-4B9C-4E23-E8DB310F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PyCharm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73FBE-4655-BBD1-6A3C-3B94517CA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Plugin </a:t>
            </a:r>
            <a:r>
              <a:rPr lang="fr-FR" dirty="0" err="1"/>
              <a:t>Micropython</a:t>
            </a:r>
            <a:endParaRPr lang="fr-FR" dirty="0"/>
          </a:p>
          <a:p>
            <a:r>
              <a:rPr lang="fr-FR" dirty="0"/>
              <a:t>Non compatible ESP32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93C9EA-0308-56EB-1CD2-A55D3B7F5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97" y="1412776"/>
            <a:ext cx="3677163" cy="7811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89444E-C156-BD18-231D-A72FB8D90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416710"/>
            <a:ext cx="381053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7863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2902</TotalTime>
  <Words>226</Words>
  <Application>Microsoft Office PowerPoint</Application>
  <PresentationFormat>Affichage à l'écran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Monotype Sorts</vt:lpstr>
      <vt:lpstr>Times New Roman</vt:lpstr>
      <vt:lpstr>Wingdings</vt:lpstr>
      <vt:lpstr>cvc</vt:lpstr>
      <vt:lpstr>Présentation PowerPoint</vt:lpstr>
      <vt:lpstr>MicroPython</vt:lpstr>
      <vt:lpstr>Avantages</vt:lpstr>
      <vt:lpstr>Inconvénients</vt:lpstr>
      <vt:lpstr>Python vs MicroPython</vt:lpstr>
      <vt:lpstr>ESP32</vt:lpstr>
      <vt:lpstr>Thonny</vt:lpstr>
      <vt:lpstr>Installation détaillée</vt:lpstr>
      <vt:lpstr>PyCharm</vt:lpstr>
      <vt:lpstr>Premier script</vt:lpstr>
      <vt:lpstr>Refactorisation du code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223</cp:revision>
  <dcterms:created xsi:type="dcterms:W3CDTF">2000-04-10T19:33:12Z</dcterms:created>
  <dcterms:modified xsi:type="dcterms:W3CDTF">2025-04-13T06:46:43Z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