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70" r:id="rId3"/>
    <p:sldId id="273" r:id="rId4"/>
    <p:sldId id="298" r:id="rId5"/>
    <p:sldId id="271" r:id="rId6"/>
    <p:sldId id="293" r:id="rId7"/>
    <p:sldId id="267" r:id="rId8"/>
    <p:sldId id="276" r:id="rId9"/>
    <p:sldId id="272" r:id="rId10"/>
    <p:sldId id="274" r:id="rId11"/>
    <p:sldId id="297" r:id="rId12"/>
    <p:sldId id="304" r:id="rId13"/>
    <p:sldId id="291" r:id="rId14"/>
    <p:sldId id="300" r:id="rId15"/>
    <p:sldId id="277" r:id="rId16"/>
    <p:sldId id="278" r:id="rId17"/>
    <p:sldId id="294" r:id="rId18"/>
    <p:sldId id="301" r:id="rId19"/>
    <p:sldId id="296" r:id="rId20"/>
    <p:sldId id="289" r:id="rId21"/>
    <p:sldId id="302" r:id="rId22"/>
    <p:sldId id="303" r:id="rId23"/>
    <p:sldId id="279" r:id="rId24"/>
    <p:sldId id="295" r:id="rId25"/>
    <p:sldId id="305" r:id="rId26"/>
    <p:sldId id="306" r:id="rId27"/>
    <p:sldId id="307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r>
              <a:rPr lang="fr-FR" altLang="fr-FR" dirty="0"/>
              <a:t>Programmation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3A93BC08-7F47-3C8C-F371-39B934A8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99109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1781-D56A-C394-13B3-C54AC6F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r>
              <a:rPr lang="fr-FR" dirty="0"/>
              <a:t> &amp;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DB631-39DE-E8A9-30BD-8A32E190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D4626B-4695-5E15-52C6-17077E53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46" y="899134"/>
            <a:ext cx="6415430" cy="55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780AB-2C29-2630-230C-767CB053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Motion </a:t>
            </a:r>
            <a:r>
              <a:rPr lang="fr-FR" dirty="0" err="1"/>
              <a:t>Sensor</a:t>
            </a:r>
            <a:r>
              <a:rPr lang="fr-FR" dirty="0"/>
              <a:t> &amp; Buzzer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BCD6-D076-DFEC-7A76-3CF16658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E37722-9918-2FE6-C678-DD4E7C8B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90467" y="507033"/>
            <a:ext cx="5910489" cy="68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</a:t>
            </a:r>
            <a:r>
              <a:rPr lang="fr-FR" dirty="0"/>
              <a:t> to Digital Conversion</a:t>
            </a:r>
          </a:p>
          <a:p>
            <a:pPr lvl="1"/>
            <a:r>
              <a:rPr lang="fr-FR" dirty="0"/>
              <a:t>Sur ESP32 disponible sur : 4, 12-15, 25-27, 32-39</a:t>
            </a:r>
          </a:p>
          <a:p>
            <a:r>
              <a:rPr lang="fr-FR" dirty="0"/>
              <a:t>Permet d'avoir une valeur analogique sur 12 bits</a:t>
            </a:r>
          </a:p>
          <a:p>
            <a:pPr lvl="1"/>
            <a:r>
              <a:rPr lang="fr-FR" dirty="0"/>
              <a:t>Entre 0 et 4096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4096 correspond ~= 1V</a:t>
            </a:r>
          </a:p>
          <a:p>
            <a:pPr lvl="1"/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  <a:p>
            <a:pPr lvl="1"/>
            <a:r>
              <a:rPr lang="fr-FR" dirty="0"/>
              <a:t>Beaucoup moins précis que sur Arduino</a:t>
            </a:r>
          </a:p>
          <a:p>
            <a:pPr lvl="1"/>
            <a:r>
              <a:rPr lang="fr-FR" dirty="0"/>
              <a:t>Préférer les bus</a:t>
            </a:r>
          </a:p>
        </p:txBody>
      </p:sp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F76D-DA79-AC22-60B2-D3A8C3A9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BE266-1ADE-1B0A-F645-AAB14024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from</a:t>
            </a:r>
            <a:r>
              <a:rPr lang="fr-FR" sz="2400" dirty="0"/>
              <a:t> machine import ADC</a:t>
            </a:r>
          </a:p>
          <a:p>
            <a:r>
              <a:rPr lang="fr-FR" sz="2400" dirty="0" err="1"/>
              <a:t>adc</a:t>
            </a:r>
            <a:r>
              <a:rPr lang="fr-FR" sz="2400" dirty="0"/>
              <a:t> = ADC(pin)</a:t>
            </a:r>
          </a:p>
          <a:p>
            <a:r>
              <a:rPr lang="fr-FR" sz="2400" dirty="0"/>
              <a:t>val = adc.read_u16() # Lecteur 16 bits</a:t>
            </a:r>
          </a:p>
          <a:p>
            <a:r>
              <a:rPr lang="fr-FR" sz="2400" dirty="0"/>
              <a:t>val = </a:t>
            </a:r>
            <a:r>
              <a:rPr lang="fr-FR" sz="2400" dirty="0" err="1"/>
              <a:t>adc.read_uv</a:t>
            </a:r>
            <a:r>
              <a:rPr lang="fr-FR" sz="2400" dirty="0"/>
              <a:t>()   # Valeur en microvolt</a:t>
            </a:r>
          </a:p>
          <a:p>
            <a:r>
              <a:rPr lang="fr-FR" sz="2400" dirty="0" err="1"/>
              <a:t>adc.width</a:t>
            </a:r>
            <a:r>
              <a:rPr lang="fr-FR" sz="2400" dirty="0"/>
              <a:t>(ADC.WIDTH_10BIT) # Compatibilité Arduino</a:t>
            </a:r>
          </a:p>
        </p:txBody>
      </p:sp>
    </p:spTree>
    <p:extLst>
      <p:ext uri="{BB962C8B-B14F-4D97-AF65-F5344CB8AC3E}">
        <p14:creationId xmlns:p14="http://schemas.microsoft.com/office/powerpoint/2010/main" val="334498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12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4096 =&gt; 300°, 2048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3.3V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/>
              <a:t>R = 22KOhm pour ramener à 1V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pPr lvl="1"/>
            <a:r>
              <a:rPr lang="pt-BR" sz="20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88224" y="2880543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172A-E3E4-F0BD-D606-1868A4FA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ACA6870-BDD8-A2EA-DB86-047816A1C473}"/>
              </a:ext>
            </a:extLst>
          </p:cNvPr>
          <p:cNvSpPr txBox="1">
            <a:spLocks/>
          </p:cNvSpPr>
          <p:nvPr/>
        </p:nvSpPr>
        <p:spPr bwMode="auto">
          <a:xfrm>
            <a:off x="179512" y="1412776"/>
            <a:ext cx="698477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dirty="0"/>
              <a:t>Branché sur D15 avec R=22KOhm</a:t>
            </a:r>
          </a:p>
          <a:p>
            <a:r>
              <a:rPr lang="fr-FR" sz="2400" kern="0" dirty="0"/>
              <a:t>Pins Grove</a:t>
            </a:r>
          </a:p>
          <a:p>
            <a:pPr lvl="1"/>
            <a:r>
              <a:rPr lang="fr-FR" sz="2000" kern="0" dirty="0"/>
              <a:t>Noir = Masse</a:t>
            </a:r>
          </a:p>
          <a:p>
            <a:pPr lvl="1"/>
            <a:r>
              <a:rPr lang="fr-FR" sz="2000" kern="0" dirty="0"/>
              <a:t>Rouge = 3.3V</a:t>
            </a:r>
          </a:p>
          <a:p>
            <a:pPr lvl="1"/>
            <a:r>
              <a:rPr lang="fr-FR" sz="2000" kern="0" dirty="0"/>
              <a:t>Jaune = Sortie Analogique 3.3V</a:t>
            </a:r>
            <a:endParaRPr lang="pt-BR" sz="2000" kern="0" dirty="0"/>
          </a:p>
          <a:p>
            <a:pPr lvl="1"/>
            <a:endParaRPr lang="fr-FR" sz="2000" kern="0" dirty="0"/>
          </a:p>
          <a:p>
            <a:endParaRPr lang="fr-FR" sz="2400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0C45E9-BADC-18A0-B496-A98ECAB0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72" y="2132922"/>
            <a:ext cx="3656632" cy="36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DD782-1FB6-D38A-C83D-FFA5B5F4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7C960-E70D-7049-ACC5-44F07F08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Variateur de tension</a:t>
            </a:r>
          </a:p>
          <a:p>
            <a:pPr lvl="1"/>
            <a:r>
              <a:rPr lang="fr-FR" dirty="0"/>
              <a:t>Nécessite une résistance interne : 10KOhm</a:t>
            </a:r>
          </a:p>
          <a:p>
            <a:pPr lvl="1"/>
            <a:r>
              <a:rPr lang="fr-FR" dirty="0"/>
              <a:t>Grove fonctionne</a:t>
            </a:r>
          </a:p>
          <a:p>
            <a:r>
              <a:rPr lang="fr-FR" dirty="0"/>
              <a:t>Atténuation</a:t>
            </a:r>
          </a:p>
          <a:p>
            <a:pPr lvl="1"/>
            <a:r>
              <a:rPr lang="fr-FR" dirty="0"/>
              <a:t>Si on branche le potentiomètre, la valeur maximale est atteinte à mi-course</a:t>
            </a:r>
          </a:p>
          <a:p>
            <a:pPr lvl="1"/>
            <a:r>
              <a:rPr lang="fr-FR" dirty="0"/>
              <a:t>Pour utiliser toute l'amplitude du potentiomètre il faut augmenter la plage de lecture (0v – 1v) à (0v – 2.5v)</a:t>
            </a:r>
          </a:p>
          <a:p>
            <a:pPr lvl="1"/>
            <a:r>
              <a:rPr lang="fr-FR" dirty="0"/>
              <a:t>Paramètre </a:t>
            </a:r>
            <a:r>
              <a:rPr lang="fr-FR" dirty="0" err="1"/>
              <a:t>atten</a:t>
            </a:r>
            <a:endParaRPr lang="fr-FR" dirty="0"/>
          </a:p>
          <a:p>
            <a:pPr lvl="1"/>
            <a:r>
              <a:rPr lang="fr-FR" dirty="0" err="1"/>
              <a:t>machine.ADC</a:t>
            </a:r>
            <a:r>
              <a:rPr lang="fr-FR" dirty="0"/>
              <a:t>(35, </a:t>
            </a:r>
            <a:r>
              <a:rPr lang="fr-FR" dirty="0" err="1"/>
              <a:t>atten</a:t>
            </a:r>
            <a:r>
              <a:rPr lang="fr-FR" dirty="0"/>
              <a:t>=machine.ADC.ATTN_11DB)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DA3EFC-F355-69C7-6691-60A66CF2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54" y="5445224"/>
            <a:ext cx="47726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EFE90-0953-D6F8-2762-1F8856F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6044B-9AE5-D9A8-9909-6830D3D7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1CF8ED-3787-8C9D-0144-628D1926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63" y="1052736"/>
            <a:ext cx="6090623" cy="52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d'import</a:t>
            </a:r>
          </a:p>
          <a:p>
            <a:r>
              <a:rPr lang="fr-FR" dirty="0"/>
              <a:t>Une initialisation des variables</a:t>
            </a:r>
          </a:p>
          <a:p>
            <a:r>
              <a:rPr lang="fr-FR" dirty="0"/>
              <a:t>Une boucle infinie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1869F1-490E-6844-55BF-21D4DC94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68960"/>
            <a:ext cx="421063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en-US" dirty="0"/>
              <a:t>Sur ESP32 </a:t>
            </a:r>
            <a:r>
              <a:rPr lang="en-US" dirty="0" err="1"/>
              <a:t>tous</a:t>
            </a:r>
            <a:r>
              <a:rPr lang="en-US" dirty="0"/>
              <a:t> les pins </a:t>
            </a:r>
            <a:r>
              <a:rPr lang="en-US" dirty="0" err="1"/>
              <a:t>en</a:t>
            </a:r>
            <a:r>
              <a:rPr lang="en-US" dirty="0"/>
              <a:t> output </a:t>
            </a:r>
            <a:r>
              <a:rPr lang="en-US" dirty="0" err="1"/>
              <a:t>sont</a:t>
            </a:r>
            <a:r>
              <a:rPr lang="en-US" dirty="0"/>
              <a:t> PWM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fréquence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réglable</a:t>
            </a:r>
            <a:endParaRPr lang="en-US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6D4D28E-A6EF-E06C-6132-51F7E059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-9679"/>
            <a:ext cx="3259130" cy="1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EABE6-08D5-1D21-B833-54F76F51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3F1E8-A103-DF2D-7AC5-2044DD2F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machine import Pin, PWM</a:t>
            </a:r>
          </a:p>
          <a:p>
            <a:r>
              <a:rPr lang="fr-FR" dirty="0"/>
              <a:t>pwm4 = PWM(Pin(4), </a:t>
            </a:r>
            <a:r>
              <a:rPr lang="fr-FR" dirty="0" err="1"/>
              <a:t>freq</a:t>
            </a:r>
            <a:r>
              <a:rPr lang="fr-FR" dirty="0"/>
              <a:t>=5000, duty_u16=65536)</a:t>
            </a:r>
          </a:p>
          <a:p>
            <a:endParaRPr lang="fr-FR" dirty="0"/>
          </a:p>
          <a:p>
            <a:r>
              <a:rPr lang="fr-FR" dirty="0" err="1"/>
              <a:t>freq</a:t>
            </a:r>
            <a:r>
              <a:rPr lang="fr-FR" dirty="0"/>
              <a:t> = fréquence du PWM</a:t>
            </a:r>
          </a:p>
          <a:p>
            <a:pPr lvl="1"/>
            <a:r>
              <a:rPr lang="fr-FR" dirty="0"/>
              <a:t>De 1Hz à 40MHz</a:t>
            </a:r>
          </a:p>
          <a:p>
            <a:pPr lvl="1"/>
            <a:r>
              <a:rPr lang="fr-FR" dirty="0"/>
              <a:t>+ élevé = + précis = + CPU</a:t>
            </a:r>
          </a:p>
          <a:p>
            <a:pPr lvl="1"/>
            <a:r>
              <a:rPr lang="fr-FR" dirty="0"/>
              <a:t>duty_u16 = range des valeurs, de 0 à 2**16</a:t>
            </a:r>
          </a:p>
        </p:txBody>
      </p:sp>
    </p:spTree>
    <p:extLst>
      <p:ext uri="{BB962C8B-B14F-4D97-AF65-F5344CB8AC3E}">
        <p14:creationId xmlns:p14="http://schemas.microsoft.com/office/powerpoint/2010/main" val="340351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408BD-C6F9-642E-C33C-1D4BE25A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765E0-7715-696D-A6DE-8B02A481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pwm.duty_u16(</a:t>
            </a:r>
            <a:r>
              <a:rPr lang="fr-FR" dirty="0"/>
              <a:t>value</a:t>
            </a:r>
            <a:r>
              <a:rPr lang="pl-PL" dirty="0"/>
              <a:t>)</a:t>
            </a:r>
            <a:endParaRPr lang="fr-FR" dirty="0"/>
          </a:p>
          <a:p>
            <a:pPr lvl="1"/>
            <a:r>
              <a:rPr lang="fr-FR" dirty="0"/>
              <a:t>Ecrit la donnée en 16 bits</a:t>
            </a:r>
          </a:p>
          <a:p>
            <a:r>
              <a:rPr lang="fr-FR" dirty="0" err="1"/>
              <a:t>pwm_duty</a:t>
            </a:r>
            <a:r>
              <a:rPr lang="fr-FR" dirty="0"/>
              <a:t>(value)</a:t>
            </a:r>
          </a:p>
          <a:p>
            <a:pPr lvl="1"/>
            <a:r>
              <a:rPr lang="fr-FR" dirty="0"/>
              <a:t>Ecrit la donnée en 10 bits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58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1.65V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/>
              <a:t>pwm2.duty_u16(val16) 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C91E-BA67-45C5-B976-3D20394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AF0B-0B0D-85FE-2FAF-D1AC2F76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Fading a LED | Arduino Documentation">
            <a:extLst>
              <a:ext uri="{FF2B5EF4-FFF2-40B4-BE49-F238E27FC236}">
                <a16:creationId xmlns:a16="http://schemas.microsoft.com/office/drawing/2014/main" id="{C32B0E97-2542-7B5C-6B7F-8803761E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330"/>
            <a:ext cx="9175790" cy="51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5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FF7D2-C0EA-9D58-486A-3C2970FA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F9E93-3942-8C84-2C7B-5DC02499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pins sont des horloges</a:t>
            </a:r>
          </a:p>
          <a:p>
            <a:pPr lvl="1"/>
            <a:r>
              <a:rPr lang="fr-FR" dirty="0"/>
              <a:t>14 : HSPI CLK</a:t>
            </a:r>
          </a:p>
          <a:p>
            <a:pPr lvl="1"/>
            <a:r>
              <a:rPr lang="fr-FR" dirty="0"/>
              <a:t>18 : VSPI CLK</a:t>
            </a:r>
          </a:p>
          <a:p>
            <a:pPr lvl="1"/>
            <a:r>
              <a:rPr lang="fr-FR" dirty="0"/>
              <a:t>22 : I2C CLK</a:t>
            </a:r>
          </a:p>
          <a:p>
            <a:r>
              <a:rPr lang="fr-FR" dirty="0"/>
              <a:t>Utile pour faire passer plusieurs infos sur un pin digital</a:t>
            </a:r>
          </a:p>
          <a:p>
            <a:pPr lvl="1"/>
            <a:r>
              <a:rPr lang="fr-FR" dirty="0"/>
              <a:t>Principe du Bus</a:t>
            </a:r>
          </a:p>
          <a:p>
            <a:pPr lvl="1"/>
            <a:r>
              <a:rPr lang="fr-FR" dirty="0"/>
              <a:t>Utilisé par certains composants hors bus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197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D6EFB-4FEB-5C60-64A1-713DD08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Segments 4 Digits Display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042AB-8438-F175-9F01-A5D40D8E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TM1637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D903B6-6D5D-7562-74EC-6272FCCB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1988840"/>
            <a:ext cx="839269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96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08E98-E14C-28E6-FE38-8DFE65C9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TM1637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B19AD-0804-E633-861C-1AA2E80B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tm1637</a:t>
            </a:r>
          </a:p>
          <a:p>
            <a:pPr lvl="1"/>
            <a:r>
              <a:rPr lang="fr-FR" dirty="0"/>
              <a:t>A copier (par </a:t>
            </a:r>
            <a:r>
              <a:rPr lang="fr-FR" dirty="0" err="1"/>
              <a:t>save</a:t>
            </a:r>
            <a:r>
              <a:rPr lang="fr-FR" dirty="0"/>
              <a:t> as) sur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Ne </a:t>
            </a:r>
            <a:r>
              <a:rPr lang="fr-FR"/>
              <a:t>fonctionne pas sur mes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69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est trop rapide</a:t>
            </a:r>
          </a:p>
          <a:p>
            <a:r>
              <a:rPr lang="fr-FR" dirty="0"/>
              <a:t>Le module time possède les fonctions de </a:t>
            </a:r>
            <a:r>
              <a:rPr lang="fr-FR" dirty="0" err="1"/>
              <a:t>sleep</a:t>
            </a:r>
            <a:endParaRPr lang="fr-FR" dirty="0"/>
          </a:p>
          <a:p>
            <a:r>
              <a:rPr lang="fr-FR" dirty="0" err="1"/>
              <a:t>sleep</a:t>
            </a:r>
            <a:r>
              <a:rPr lang="fr-FR" dirty="0"/>
              <a:t>() permet d'effectuer une pause en seconde</a:t>
            </a:r>
          </a:p>
          <a:p>
            <a:r>
              <a:rPr lang="fr-FR" dirty="0" err="1"/>
              <a:t>sleep_ms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sleep_ms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22729-F3D9-75E0-5856-FE29838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ports 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2E51-B406-8AEB-A832-8851250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Renvoient HIGH (1 – 3.3V) ou LOW (0)</a:t>
            </a:r>
          </a:p>
          <a:p>
            <a:pPr lvl="1"/>
            <a:r>
              <a:rPr lang="fr-FR" dirty="0"/>
              <a:t>Attention différent de Arduino </a:t>
            </a:r>
            <a:r>
              <a:rPr lang="fr-FR" dirty="0" err="1"/>
              <a:t>Uno</a:t>
            </a:r>
            <a:r>
              <a:rPr lang="fr-FR" dirty="0"/>
              <a:t> (5V)</a:t>
            </a:r>
          </a:p>
          <a:p>
            <a:pPr lvl="1"/>
            <a:r>
              <a:rPr lang="fr-FR" dirty="0"/>
              <a:t>Nécessite une alimentation 5V pour certains composants</a:t>
            </a:r>
          </a:p>
          <a:p>
            <a:pPr lvl="1"/>
            <a:r>
              <a:rPr lang="fr-FR" dirty="0"/>
              <a:t>Pin VIN</a:t>
            </a:r>
          </a:p>
          <a:p>
            <a:r>
              <a:rPr lang="fr-FR" dirty="0"/>
              <a:t>Tous les pins à partir de 12 + 4 et 5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56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Pin permet de définir un port</a:t>
            </a:r>
          </a:p>
          <a:p>
            <a:pPr lvl="1"/>
            <a:r>
              <a:rPr lang="fr-FR" dirty="0" err="1"/>
              <a:t>from</a:t>
            </a:r>
            <a:r>
              <a:rPr lang="fr-FR" dirty="0"/>
              <a:t> machine import Pin</a:t>
            </a:r>
          </a:p>
          <a:p>
            <a:pPr lvl="1"/>
            <a:r>
              <a:rPr lang="fr-FR" dirty="0"/>
              <a:t>p0 = Pin(0, </a:t>
            </a:r>
            <a:r>
              <a:rPr lang="fr-FR" dirty="0" err="1"/>
              <a:t>Pin.OUT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p2 = Pin(2, Pin.IN)</a:t>
            </a:r>
          </a:p>
          <a:p>
            <a:pPr lvl="1"/>
            <a:r>
              <a:rPr lang="fr-FR" dirty="0"/>
              <a:t>p4 = Pin(4, Pin.IN, </a:t>
            </a:r>
            <a:r>
              <a:rPr lang="fr-FR" dirty="0" err="1"/>
              <a:t>Pin.PULL_DOWN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p5 = Pin(5, </a:t>
            </a:r>
            <a:r>
              <a:rPr lang="fr-FR" dirty="0" err="1"/>
              <a:t>Pin.OUT</a:t>
            </a:r>
            <a:r>
              <a:rPr lang="fr-FR" dirty="0"/>
              <a:t>, value=1)</a:t>
            </a:r>
          </a:p>
          <a:p>
            <a:r>
              <a:rPr lang="fr-FR" dirty="0"/>
              <a:t>Attention</a:t>
            </a:r>
          </a:p>
          <a:p>
            <a:pPr lvl="1"/>
            <a:r>
              <a:rPr lang="fr-FR" dirty="0"/>
              <a:t>PULL_UP et PULL_DOWN sont inversé par rapport à l'Arduino</a:t>
            </a:r>
          </a:p>
          <a:p>
            <a:pPr lvl="1"/>
            <a:r>
              <a:rPr lang="fr-FR" dirty="0"/>
              <a:t>Plus logique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A605-0BBA-3F93-5010-91F20E4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79FB-4CC9-C252-1B12-2C59D463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9F8B5-8BAD-F76C-0865-C800F6E1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p.on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p.value</a:t>
            </a:r>
            <a:r>
              <a:rPr lang="fr-FR" dirty="0"/>
              <a:t>(1)</a:t>
            </a:r>
          </a:p>
          <a:p>
            <a:pPr lvl="1"/>
            <a:r>
              <a:rPr lang="fr-FR" dirty="0"/>
              <a:t>Envoie 3.3V sur le port numérique en OUT</a:t>
            </a:r>
          </a:p>
          <a:p>
            <a:r>
              <a:rPr lang="fr-FR" dirty="0" err="1"/>
              <a:t>p.off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p.value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Envoie 0V sur le port numérique en OUT</a:t>
            </a:r>
          </a:p>
          <a:p>
            <a:r>
              <a:rPr lang="fr-FR" dirty="0" err="1"/>
              <a:t>Led</a:t>
            </a:r>
            <a:r>
              <a:rPr lang="fr-FR" dirty="0"/>
              <a:t> builtin = Pin 2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LED sur le 3.3V elle brule </a:t>
            </a:r>
          </a:p>
          <a:p>
            <a:pPr lvl="1"/>
            <a:r>
              <a:rPr lang="fr-FR" dirty="0"/>
              <a:t>Il faut donc une résistance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+/- 0.1v;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3.3V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(3.3 - 2.2) / 0.02</a:t>
            </a:r>
          </a:p>
          <a:p>
            <a:pPr lvl="1"/>
            <a:r>
              <a:rPr lang="fr-FR" dirty="0"/>
              <a:t>R = 55 Ohm +/- 5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8" y="3933056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A06976-356E-854C-52A9-81BE2036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8" y="2069811"/>
            <a:ext cx="2734057" cy="2991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AF4BC0-72D9-8A96-71FF-126A684A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770" y="764704"/>
            <a:ext cx="4210638" cy="28007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CA290B-267A-A0A7-0001-25B8B833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362" y="3645023"/>
            <a:ext cx="2926845" cy="31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value: </a:t>
            </a:r>
            <a:r>
              <a:rPr lang="fr-FR" dirty="0" err="1"/>
              <a:t>int</a:t>
            </a:r>
            <a:r>
              <a:rPr lang="fr-FR" dirty="0"/>
              <a:t> = </a:t>
            </a:r>
            <a:r>
              <a:rPr lang="fr-FR" dirty="0" err="1"/>
              <a:t>p.value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la valeur du port numérique IN</a:t>
            </a:r>
          </a:p>
          <a:p>
            <a:r>
              <a:rPr lang="fr-FR" dirty="0"/>
              <a:t>Pas besoin de résistance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 dirty="0"/>
              <a:t>Inclue dans le </a:t>
            </a:r>
            <a:r>
              <a:rPr lang="fr-FR" dirty="0" err="1"/>
              <a:t>micro-contrôleur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895</Words>
  <Application>Microsoft Office PowerPoint</Application>
  <PresentationFormat>Affichage à l'écran (4:3)</PresentationFormat>
  <Paragraphs>152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Structure du programme</vt:lpstr>
      <vt:lpstr>Time</vt:lpstr>
      <vt:lpstr>Les ports  digitaux</vt:lpstr>
      <vt:lpstr>Pin</vt:lpstr>
      <vt:lpstr>Ecriture</vt:lpstr>
      <vt:lpstr>Calcul d'une résistance</vt:lpstr>
      <vt:lpstr>Blink</vt:lpstr>
      <vt:lpstr>Lecture</vt:lpstr>
      <vt:lpstr>Bouton poussoir</vt:lpstr>
      <vt:lpstr>Led &amp; Bouton</vt:lpstr>
      <vt:lpstr>Motion Sensor &amp; Buzzer</vt:lpstr>
      <vt:lpstr>Ports Analogiques</vt:lpstr>
      <vt:lpstr>Lecture Analogique</vt:lpstr>
      <vt:lpstr>Lecture Analogique</vt:lpstr>
      <vt:lpstr>Le capteur de température</vt:lpstr>
      <vt:lpstr>Le capteur de température</vt:lpstr>
      <vt:lpstr>Potentiomètre</vt:lpstr>
      <vt:lpstr>Potentiomètre</vt:lpstr>
      <vt:lpstr>PWM</vt:lpstr>
      <vt:lpstr>PWM Initialisation</vt:lpstr>
      <vt:lpstr>PWM Lecture</vt:lpstr>
      <vt:lpstr>Fading sur Led</vt:lpstr>
      <vt:lpstr>Fading led</vt:lpstr>
      <vt:lpstr>Clock</vt:lpstr>
      <vt:lpstr>7 Segments 4 Digits Display</vt:lpstr>
      <vt:lpstr>TM1637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246</cp:revision>
  <dcterms:created xsi:type="dcterms:W3CDTF">2000-04-10T19:33:12Z</dcterms:created>
  <dcterms:modified xsi:type="dcterms:W3CDTF">2025-04-13T15:27:53Z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