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7" r:id="rId4"/>
    <p:sldId id="266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7" d="100"/>
          <a:sy n="77" d="100"/>
        </p:scale>
        <p:origin x="161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 err="1"/>
              <a:t>Arduino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140968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pPr lvl="1"/>
            <a:r>
              <a:rPr lang="fr-FR" dirty="0"/>
              <a:t>Gotronic.fr</a:t>
            </a:r>
          </a:p>
          <a:p>
            <a:r>
              <a:rPr lang="fr-FR" dirty="0"/>
              <a:t>Basé sur ATM</a:t>
            </a:r>
          </a:p>
          <a:p>
            <a:r>
              <a:rPr lang="fr-FR" dirty="0"/>
              <a:t>Mais au fait c'est quoi un </a:t>
            </a:r>
            <a:r>
              <a:rPr lang="fr-FR" dirty="0" err="1"/>
              <a:t>micro-contrôleur</a:t>
            </a:r>
            <a:r>
              <a:rPr lang="fr-FR" dirty="0"/>
              <a:t> ?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d'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85"/>
            <a:ext cx="9144000" cy="48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Arduino</a:t>
            </a:r>
            <a:r>
              <a:rPr lang="fr-FR" sz="2400" dirty="0"/>
              <a:t> </a:t>
            </a:r>
            <a:r>
              <a:rPr lang="fr-FR" sz="2400" dirty="0" err="1"/>
              <a:t>Uno</a:t>
            </a:r>
            <a:r>
              <a:rPr lang="fr-FR" sz="2400" dirty="0"/>
              <a:t> est le produit phare d'</a:t>
            </a:r>
            <a:r>
              <a:rPr lang="fr-FR" sz="2400" dirty="0" err="1"/>
              <a:t>Arduino</a:t>
            </a:r>
            <a:endParaRPr lang="fr-FR" sz="2400" dirty="0"/>
          </a:p>
          <a:p>
            <a:r>
              <a:rPr lang="fr-FR" sz="2400" dirty="0"/>
              <a:t>Contrôleur ATmega328P</a:t>
            </a:r>
          </a:p>
          <a:p>
            <a:r>
              <a:rPr lang="fr-FR" sz="2400" dirty="0"/>
              <a:t>Flash : 32Ko</a:t>
            </a:r>
          </a:p>
          <a:p>
            <a:r>
              <a:rPr lang="fr-FR" sz="2400" dirty="0"/>
              <a:t>RAM : 2Ko</a:t>
            </a:r>
          </a:p>
          <a:p>
            <a:r>
              <a:rPr lang="fr-FR" sz="2400" dirty="0"/>
              <a:t>20 MHz en 8 bits</a:t>
            </a:r>
          </a:p>
          <a:p>
            <a:r>
              <a:rPr lang="fr-FR" sz="2400" dirty="0"/>
              <a:t>16 I/O Numériques</a:t>
            </a:r>
          </a:p>
          <a:p>
            <a:pPr lvl="1"/>
            <a:r>
              <a:rPr lang="fr-FR" sz="2000" dirty="0"/>
              <a:t>Dont 6 en bus</a:t>
            </a:r>
          </a:p>
          <a:p>
            <a:r>
              <a:rPr lang="fr-FR" sz="2400" dirty="0"/>
              <a:t>6 I/O Analogiques</a:t>
            </a:r>
          </a:p>
          <a:p>
            <a:r>
              <a:rPr lang="fr-FR" sz="2400" dirty="0"/>
              <a:t>U = 5v-12v</a:t>
            </a:r>
          </a:p>
          <a:p>
            <a:r>
              <a:rPr lang="fr-FR" sz="2400" dirty="0"/>
              <a:t>I = 46mA pour 9v</a:t>
            </a:r>
          </a:p>
          <a:p>
            <a:r>
              <a:rPr lang="fr-FR" sz="2400" dirty="0" err="1"/>
              <a:t>Pmin</a:t>
            </a:r>
            <a:r>
              <a:rPr lang="fr-FR" sz="2400" dirty="0"/>
              <a:t> = 0.41W, </a:t>
            </a:r>
            <a:r>
              <a:rPr lang="fr-FR" sz="2400" dirty="0" err="1"/>
              <a:t>Pmax</a:t>
            </a:r>
            <a:r>
              <a:rPr lang="fr-FR" sz="2400" dirty="0"/>
              <a:t> = 2.5W</a:t>
            </a:r>
          </a:p>
          <a:p>
            <a:endParaRPr lang="fr-FR" sz="2400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carte </a:t>
            </a:r>
            <a:r>
              <a:rPr lang="fr-FR" dirty="0" err="1"/>
              <a:t>Arduino</a:t>
            </a:r>
            <a:r>
              <a:rPr lang="fr-FR" dirty="0"/>
              <a:t> nécessite un kit pour brancher des éléments</a:t>
            </a:r>
          </a:p>
          <a:p>
            <a:endParaRPr lang="fr-FR" dirty="0"/>
          </a:p>
        </p:txBody>
      </p:sp>
      <p:pic>
        <p:nvPicPr>
          <p:cNvPr id="1028" name="Picture 4" descr="Résultat de recherche d'images pour &quot;ki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2" y="2347452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d'extensions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4" cy="5040560"/>
          </a:xfrm>
        </p:spPr>
        <p:txBody>
          <a:bodyPr/>
          <a:lstStyle/>
          <a:p>
            <a:r>
              <a:rPr lang="fr-FR" dirty="0"/>
              <a:t>I/O</a:t>
            </a:r>
          </a:p>
          <a:p>
            <a:pPr lvl="1"/>
            <a:r>
              <a:rPr lang="fr-FR" dirty="0"/>
              <a:t>Nécessite une planche d'essai ou des soudures pour fonctionner</a:t>
            </a:r>
          </a:p>
          <a:p>
            <a:r>
              <a:rPr lang="fr-FR" dirty="0"/>
              <a:t>Bridge</a:t>
            </a:r>
          </a:p>
          <a:p>
            <a:pPr lvl="1"/>
            <a:r>
              <a:rPr lang="fr-FR" dirty="0"/>
              <a:t>Se branche directement sur l'</a:t>
            </a:r>
            <a:r>
              <a:rPr lang="fr-FR" dirty="0" err="1"/>
              <a:t>Arduino</a:t>
            </a:r>
            <a:r>
              <a:rPr lang="fr-FR" dirty="0"/>
              <a:t> en passant par le Bridge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124" name="Picture 4" descr="Résultat de recherche d'images pour &quot;bridge Arduin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7" y="1718796"/>
            <a:ext cx="2919946" cy="2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990" y="4032448"/>
            <a:ext cx="300901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01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2808</TotalTime>
  <Words>124</Words>
  <Application>Microsoft Office PowerPoint</Application>
  <PresentationFormat>Affichage à l'écran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Arduino</vt:lpstr>
      <vt:lpstr>Les différents types d'Arduino</vt:lpstr>
      <vt:lpstr>Arduino UNO</vt:lpstr>
      <vt:lpstr>Kits</vt:lpstr>
      <vt:lpstr>Types d'extensions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215</cp:revision>
  <dcterms:created xsi:type="dcterms:W3CDTF">2000-04-10T19:33:12Z</dcterms:created>
  <dcterms:modified xsi:type="dcterms:W3CDTF">2021-09-06T12:13:42Z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