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3" r:id="rId9"/>
    <p:sldId id="276" r:id="rId10"/>
    <p:sldId id="275" r:id="rId11"/>
    <p:sldId id="272" r:id="rId12"/>
    <p:sldId id="270" r:id="rId13"/>
    <p:sldId id="277" r:id="rId14"/>
    <p:sldId id="278" r:id="rId15"/>
    <p:sldId id="279" r:id="rId16"/>
    <p:sldId id="280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esp32/quickref.html" TargetMode="External"/><Relationship Id="rId2" Type="http://schemas.openxmlformats.org/officeDocument/2006/relationships/hyperlink" Target="https://www.upesy.fr/blogs/tutorials/install-micropython-on-esp32-quickly-with-thonny-id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MicroPython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AC0A7-215E-B9A6-C2C9-B1B3F264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Premier script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0111A1A-96C5-E6D9-FEFC-FB0389310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814" y="2380240"/>
            <a:ext cx="4277322" cy="3105583"/>
          </a:xfrm>
        </p:spPr>
      </p:pic>
    </p:spTree>
    <p:extLst>
      <p:ext uri="{BB962C8B-B14F-4D97-AF65-F5344CB8AC3E}">
        <p14:creationId xmlns:p14="http://schemas.microsoft.com/office/powerpoint/2010/main" val="46815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9C5E2-4803-0A10-875A-E025D04E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Refactorisation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F0CE6-898C-DDA9-31F4-D848D241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Encourager les modules</a:t>
            </a:r>
          </a:p>
          <a:p>
            <a:r>
              <a:rPr lang="fr-FR" dirty="0"/>
              <a:t>Encourage la programmation OO</a:t>
            </a:r>
          </a:p>
          <a:p>
            <a:r>
              <a:rPr lang="fr-FR"/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385529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2C48D-2F20-4B9C-4E23-E8DB310F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PyCharm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3FBE-4655-BBD1-6A3C-3B94517C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Plugin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Non compatible ESP32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93C9EA-0308-56EB-1CD2-A55D3B7F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1412776"/>
            <a:ext cx="3677163" cy="7811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89444E-C156-BD18-231D-A72FB8D90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16710"/>
            <a:ext cx="381053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78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F7EAB6-4DFE-B0C6-EC6D-37DACFC9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B69A6-ADB3-4390-7CEE-F080397E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832648" cy="5040560"/>
          </a:xfrm>
        </p:spPr>
        <p:txBody>
          <a:bodyPr/>
          <a:lstStyle/>
          <a:p>
            <a:r>
              <a:rPr lang="fr-FR" dirty="0"/>
              <a:t>Le meilleurs mais c'est complexe</a:t>
            </a:r>
          </a:p>
          <a:p>
            <a:pPr lvl="1"/>
            <a:r>
              <a:rPr lang="fr-FR" dirty="0"/>
              <a:t>Le flash doit ce faire depuis </a:t>
            </a:r>
            <a:r>
              <a:rPr lang="fr-FR" dirty="0" err="1"/>
              <a:t>Thonny</a:t>
            </a:r>
            <a:r>
              <a:rPr lang="fr-FR" dirty="0"/>
              <a:t> puis</a:t>
            </a:r>
          </a:p>
          <a:p>
            <a:pPr lvl="1"/>
            <a:r>
              <a:rPr lang="fr-FR" dirty="0"/>
              <a:t>Installer Node.js dernière version</a:t>
            </a:r>
          </a:p>
          <a:p>
            <a:pPr lvl="1"/>
            <a:r>
              <a:rPr lang="fr-FR" dirty="0"/>
              <a:t>Installer l'extension </a:t>
            </a:r>
            <a:r>
              <a:rPr lang="fr-FR" dirty="0" err="1"/>
              <a:t>Pymkr</a:t>
            </a:r>
            <a:endParaRPr lang="fr-FR" dirty="0"/>
          </a:p>
          <a:p>
            <a:pPr lvl="1"/>
            <a:r>
              <a:rPr lang="fr-FR" dirty="0"/>
              <a:t>Cliquer sur l'icône </a:t>
            </a:r>
            <a:r>
              <a:rPr lang="fr-FR" dirty="0" err="1"/>
              <a:t>Pymkr</a:t>
            </a:r>
            <a:r>
              <a:rPr lang="fr-FR" dirty="0"/>
              <a:t> puis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  <a:p>
            <a:pPr lvl="1"/>
            <a:r>
              <a:rPr lang="fr-FR" dirty="0"/>
              <a:t>Puis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Device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F5142F-7881-77EC-BF80-F11032FC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859" y="1772816"/>
            <a:ext cx="2972215" cy="1247949"/>
          </a:xfrm>
          <a:prstGeom prst="rect">
            <a:avLst/>
          </a:prstGeom>
        </p:spPr>
      </p:pic>
      <p:pic>
        <p:nvPicPr>
          <p:cNvPr id="1026" name="Picture 2" descr="vscode-pymakr-create-project Programmer un ESP32/ESP8266 avec MicroPython et VS Code">
            <a:extLst>
              <a:ext uri="{FF2B5EF4-FFF2-40B4-BE49-F238E27FC236}">
                <a16:creationId xmlns:a16="http://schemas.microsoft.com/office/drawing/2014/main" id="{1910E436-8758-4195-D703-B0C516337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116" y="3067043"/>
            <a:ext cx="3034884" cy="338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DD1AA74-13B9-C0D3-A4F3-14F5C4FF3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229199"/>
            <a:ext cx="5684129" cy="12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99930-C6DB-20E5-23AD-710CF089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VSCode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7EB66-DDB0-6943-DAB2-7C2770DA8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4536503" cy="5040560"/>
          </a:xfrm>
        </p:spPr>
        <p:txBody>
          <a:bodyPr/>
          <a:lstStyle/>
          <a:p>
            <a:r>
              <a:rPr lang="fr-FR" dirty="0"/>
              <a:t>Lancer le terminal </a:t>
            </a:r>
            <a:r>
              <a:rPr lang="fr-FR" dirty="0" err="1"/>
              <a:t>Micropython</a:t>
            </a:r>
            <a:r>
              <a:rPr lang="fr-FR" dirty="0"/>
              <a:t> en cliquant sur Terminal et +</a:t>
            </a:r>
          </a:p>
          <a:p>
            <a:r>
              <a:rPr lang="fr-FR" dirty="0"/>
              <a:t>Créer un script</a:t>
            </a:r>
          </a:p>
          <a:p>
            <a:r>
              <a:rPr lang="fr-FR" dirty="0"/>
              <a:t>Se connecter à la </a:t>
            </a:r>
            <a:r>
              <a:rPr lang="fr-FR" dirty="0" err="1"/>
              <a:t>device</a:t>
            </a:r>
            <a:endParaRPr lang="fr-FR" dirty="0"/>
          </a:p>
          <a:p>
            <a:r>
              <a:rPr lang="fr-FR" dirty="0"/>
              <a:t>Click droit sur le script &gt; </a:t>
            </a:r>
            <a:r>
              <a:rPr lang="fr-FR" dirty="0" err="1"/>
              <a:t>Pymakr</a:t>
            </a:r>
            <a:r>
              <a:rPr lang="fr-FR" dirty="0"/>
              <a:t> &gt; Run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65FE9D-7971-9114-64D9-7CC628EC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138182"/>
            <a:ext cx="450595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2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CD62D-0720-F088-7726-03847742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Intellisense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8FD2F4-E194-7DFF-A777-1DC56B74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Taper la commande dans le terminal Python</a:t>
            </a:r>
          </a:p>
          <a:p>
            <a:pPr lvl="1"/>
            <a:r>
              <a:rPr lang="fr-FR" dirty="0"/>
              <a:t>Et non </a:t>
            </a:r>
            <a:r>
              <a:rPr lang="fr-FR" dirty="0" err="1"/>
              <a:t>Micropython</a:t>
            </a:r>
            <a:endParaRPr lang="fr-FR" dirty="0"/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-U micropython-esp32-stubs --no-user --</a:t>
            </a:r>
            <a:r>
              <a:rPr lang="fr-FR" dirty="0" err="1"/>
              <a:t>target</a:t>
            </a:r>
            <a:r>
              <a:rPr lang="fr-FR" dirty="0"/>
              <a:t> ./</a:t>
            </a:r>
            <a:r>
              <a:rPr lang="fr-FR" dirty="0" err="1"/>
              <a:t>typings</a:t>
            </a:r>
            <a:r>
              <a:rPr lang="fr-FR" dirty="0"/>
              <a:t> </a:t>
            </a:r>
          </a:p>
          <a:p>
            <a:r>
              <a:rPr lang="fr-FR" dirty="0"/>
              <a:t>Pour lancer un nouveau script il faut toujours arrêter l'ancien</a:t>
            </a:r>
          </a:p>
          <a:p>
            <a:pPr lvl="1"/>
            <a:r>
              <a:rPr lang="fr-FR" dirty="0" err="1"/>
              <a:t>Control+C</a:t>
            </a:r>
            <a:r>
              <a:rPr lang="fr-FR" dirty="0"/>
              <a:t> dans le terminal</a:t>
            </a:r>
          </a:p>
          <a:p>
            <a:r>
              <a:rPr lang="fr-FR" dirty="0"/>
              <a:t>C'est </a:t>
            </a:r>
            <a:r>
              <a:rPr lang="fr-FR"/>
              <a:t>assez lourd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47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6D8D7-451F-D7F9-91B7-5AEC9573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travailler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33FCE2-288F-AF89-BA40-50493665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la formation</a:t>
            </a:r>
          </a:p>
          <a:p>
            <a:pPr lvl="1"/>
            <a:r>
              <a:rPr lang="fr-FR" dirty="0"/>
              <a:t>Utiliser </a:t>
            </a:r>
            <a:r>
              <a:rPr lang="fr-FR" dirty="0" err="1"/>
              <a:t>Thonny</a:t>
            </a:r>
            <a:r>
              <a:rPr lang="fr-FR" dirty="0"/>
              <a:t> pour </a:t>
            </a:r>
            <a:r>
              <a:rPr lang="fr-FR" dirty="0" err="1"/>
              <a:t>Micropython</a:t>
            </a:r>
            <a:endParaRPr lang="fr-FR" dirty="0"/>
          </a:p>
          <a:p>
            <a:pPr lvl="1"/>
            <a:r>
              <a:rPr lang="fr-FR" dirty="0"/>
              <a:t>Utiliser </a:t>
            </a:r>
            <a:r>
              <a:rPr lang="fr-FR" dirty="0" err="1"/>
              <a:t>VSCode</a:t>
            </a:r>
            <a:r>
              <a:rPr lang="fr-FR" dirty="0"/>
              <a:t> </a:t>
            </a:r>
            <a:r>
              <a:rPr lang="fr-FR"/>
              <a:t>pour Python</a:t>
            </a:r>
          </a:p>
        </p:txBody>
      </p:sp>
    </p:spTree>
    <p:extLst>
      <p:ext uri="{BB962C8B-B14F-4D97-AF65-F5344CB8AC3E}">
        <p14:creationId xmlns:p14="http://schemas.microsoft.com/office/powerpoint/2010/main" val="414890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une implémentation du langage de programmation libre, sous licence MIT, de Python, adapté au monde des microcontrôleurs</a:t>
            </a:r>
          </a:p>
          <a:p>
            <a:r>
              <a:rPr lang="fr-FR"/>
              <a:t>2012</a:t>
            </a:r>
            <a:endParaRPr lang="fr-FR" dirty="0"/>
          </a:p>
          <a:p>
            <a:r>
              <a:rPr lang="fr-FR" dirty="0"/>
              <a:t>Ecrit à l'origine pour les processeurs STM32</a:t>
            </a:r>
          </a:p>
          <a:p>
            <a:r>
              <a:rPr lang="fr-FR" dirty="0"/>
              <a:t>Fonctionne sur ESP8266, ESP32, </a:t>
            </a:r>
            <a:r>
              <a:rPr lang="fr-FR" dirty="0" err="1"/>
              <a:t>PyBoard</a:t>
            </a:r>
            <a:endParaRPr lang="fr-FR" dirty="0"/>
          </a:p>
          <a:p>
            <a:r>
              <a:rPr lang="fr-FR" dirty="0"/>
              <a:t>Nécessite 16Ko RAM</a:t>
            </a:r>
          </a:p>
          <a:p>
            <a:pPr lvl="1"/>
            <a:r>
              <a:rPr lang="fr-FR" dirty="0"/>
              <a:t>Le programme peut faire 256Ko</a:t>
            </a:r>
          </a:p>
          <a:p>
            <a:r>
              <a:rPr lang="fr-FR" dirty="0"/>
              <a:t>Code identique côté microcontrôleur et backend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40C65D-4E2D-80B8-63A6-8CC6D345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3209"/>
            <a:ext cx="882684" cy="8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5F17C-3969-E503-8E9F-414C9357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80ACD-2F1D-B260-B2B9-0A1F99ED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proche de Python</a:t>
            </a:r>
          </a:p>
          <a:p>
            <a:r>
              <a:rPr lang="fr-FR" dirty="0"/>
              <a:t>Pas de gestion de mémoire</a:t>
            </a:r>
          </a:p>
          <a:p>
            <a:pPr lvl="1"/>
            <a:r>
              <a:rPr lang="fr-FR" dirty="0"/>
              <a:t>Pas de pointeur</a:t>
            </a:r>
          </a:p>
          <a:p>
            <a:pPr lvl="1"/>
            <a:r>
              <a:rPr lang="fr-FR" dirty="0"/>
              <a:t>Enormément de librairie</a:t>
            </a:r>
          </a:p>
          <a:p>
            <a:pPr lvl="1"/>
            <a:r>
              <a:rPr lang="fr-FR" dirty="0"/>
              <a:t>Compatible avec les librairies scientifiques et d'IA</a:t>
            </a:r>
          </a:p>
          <a:p>
            <a:r>
              <a:rPr lang="fr-FR" dirty="0"/>
              <a:t>Compatible avec les meilleurs IDE</a:t>
            </a:r>
          </a:p>
          <a:p>
            <a:pPr lvl="1"/>
            <a:r>
              <a:rPr lang="fr-FR" dirty="0" err="1"/>
              <a:t>PyCharm</a:t>
            </a:r>
            <a:r>
              <a:rPr lang="fr-FR" dirty="0"/>
              <a:t> ESP8266 mais pas en ESP32</a:t>
            </a:r>
          </a:p>
          <a:p>
            <a:pPr lvl="1"/>
            <a:r>
              <a:rPr lang="fr-FR" dirty="0" err="1"/>
              <a:t>VSCode</a:t>
            </a:r>
            <a:r>
              <a:rPr lang="fr-FR" dirty="0"/>
              <a:t> (difficile)</a:t>
            </a:r>
          </a:p>
          <a:p>
            <a:pPr lvl="1"/>
            <a:r>
              <a:rPr lang="fr-FR" dirty="0" err="1"/>
              <a:t>Thonny</a:t>
            </a:r>
            <a:endParaRPr lang="fr-FR" dirty="0"/>
          </a:p>
          <a:p>
            <a:r>
              <a:rPr lang="fr-FR" dirty="0"/>
              <a:t>Portable</a:t>
            </a:r>
          </a:p>
          <a:p>
            <a:pPr lvl="1"/>
            <a:r>
              <a:rPr lang="fr-FR" dirty="0"/>
              <a:t>ESP32 </a:t>
            </a:r>
            <a:r>
              <a:rPr lang="fr-FR" dirty="0">
                <a:sym typeface="Wingdings" panose="05000000000000000000" pitchFamily="2" charset="2"/>
              </a:rPr>
              <a:t> Arduino  RPI Pico  STM32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0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B01DA-E19B-53AF-4EEE-B9FFBC69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A784B-6455-DE7B-E6F5-5EBD2129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+ de RAM</a:t>
            </a:r>
          </a:p>
          <a:p>
            <a:pPr lvl="1"/>
            <a:r>
              <a:rPr lang="fr-FR" dirty="0"/>
              <a:t>Incompatible avec l'Arduino </a:t>
            </a:r>
            <a:r>
              <a:rPr lang="fr-FR" dirty="0" err="1"/>
              <a:t>Uno</a:t>
            </a:r>
            <a:endParaRPr lang="fr-FR" dirty="0"/>
          </a:p>
          <a:p>
            <a:r>
              <a:rPr lang="fr-FR" dirty="0"/>
              <a:t>Certains nouveaux standards peuvent prendre du temps à être implémenté en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Le vieux matériel est généralement non compatible</a:t>
            </a:r>
          </a:p>
        </p:txBody>
      </p:sp>
    </p:spTree>
    <p:extLst>
      <p:ext uri="{BB962C8B-B14F-4D97-AF65-F5344CB8AC3E}">
        <p14:creationId xmlns:p14="http://schemas.microsoft.com/office/powerpoint/2010/main" val="100732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E4C87-0C1C-B374-AC1C-4B57CAE3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vs </a:t>
            </a:r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78B8A-D382-4AEB-C50E-80E84798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Allégement des modules</a:t>
            </a:r>
          </a:p>
          <a:p>
            <a:pPr lvl="1"/>
            <a:r>
              <a:rPr lang="fr-FR" dirty="0"/>
              <a:t>Pour tenir en mémoire </a:t>
            </a:r>
            <a:r>
              <a:rPr lang="fr-FR" dirty="0" err="1"/>
              <a:t>MicroPython</a:t>
            </a:r>
            <a:r>
              <a:rPr lang="fr-FR" dirty="0"/>
              <a:t> à enlever tout ce qui est gros</a:t>
            </a:r>
          </a:p>
          <a:p>
            <a:pPr lvl="1"/>
            <a:r>
              <a:rPr lang="fr-FR" dirty="0"/>
              <a:t>GUI, BD, OS, Sys, …</a:t>
            </a:r>
          </a:p>
          <a:p>
            <a:pPr lvl="1"/>
            <a:r>
              <a:rPr lang="fr-FR" dirty="0"/>
              <a:t>Pas de VM</a:t>
            </a:r>
          </a:p>
          <a:p>
            <a:pPr lvl="1"/>
            <a:r>
              <a:rPr lang="fr-FR" dirty="0"/>
              <a:t>OO moins puissant</a:t>
            </a:r>
          </a:p>
          <a:p>
            <a:r>
              <a:rPr lang="fr-FR" dirty="0"/>
              <a:t>Ajout GPIO et </a:t>
            </a:r>
            <a:r>
              <a:rPr lang="fr-FR" dirty="0" err="1"/>
              <a:t>PySerial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3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72B63-C1C9-7244-FC1D-6196540B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ESP32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8D067-0E20-F868-EEBB-3580D981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compatible Arduino IDE</a:t>
            </a:r>
          </a:p>
          <a:p>
            <a:r>
              <a:rPr lang="fr-FR" dirty="0" err="1"/>
              <a:t>Thonny</a:t>
            </a:r>
            <a:r>
              <a:rPr lang="fr-FR" dirty="0"/>
              <a:t> IDE</a:t>
            </a:r>
          </a:p>
          <a:p>
            <a:pPr lvl="1"/>
            <a:r>
              <a:rPr lang="fr-FR" dirty="0">
                <a:hlinkClick r:id="rId2"/>
              </a:rPr>
              <a:t>https://www.upesy.fr/blogs/tutorials/install-micropython-on-esp32-quickly-with-thonny-ide</a:t>
            </a:r>
            <a:endParaRPr lang="fr-FR" dirty="0"/>
          </a:p>
          <a:p>
            <a:r>
              <a:rPr lang="fr-FR" dirty="0"/>
              <a:t>Doc</a:t>
            </a:r>
            <a:endParaRPr lang="fr-FR" dirty="0">
              <a:hlinkClick r:id="rId3"/>
            </a:endParaRPr>
          </a:p>
          <a:p>
            <a:pPr lvl="1"/>
            <a:r>
              <a:rPr lang="fr-FR" dirty="0">
                <a:hlinkClick r:id="rId3"/>
              </a:rPr>
              <a:t>https://docs.micropython.org/en/latest/esp32/quickref.html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8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07AAD-65F9-466A-21D4-EE6749F20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27B06-6F5B-304B-865C-DA61BA75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Thonny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D921A-28D7-1DF2-9198-2C99F1DB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1028" name="Picture 4" descr="installation de micropython sur l'ESP32 via Thonny IDE">
            <a:extLst>
              <a:ext uri="{FF2B5EF4-FFF2-40B4-BE49-F238E27FC236}">
                <a16:creationId xmlns:a16="http://schemas.microsoft.com/office/drawing/2014/main" id="{49E74112-6FE0-3A78-44E9-344A81BD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2" y="836712"/>
            <a:ext cx="7992888" cy="683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3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F8D84-F4C4-B9C3-1254-74C9CDEB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détaillée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E759F3-B222-8B1B-D2E5-266A79BBF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932" y="1978382"/>
            <a:ext cx="6584136" cy="4759499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11C61-FEB7-2227-3ECF-F7C1C0444E32}"/>
              </a:ext>
            </a:extLst>
          </p:cNvPr>
          <p:cNvSpPr txBox="1">
            <a:spLocks/>
          </p:cNvSpPr>
          <p:nvPr/>
        </p:nvSpPr>
        <p:spPr bwMode="auto">
          <a:xfrm>
            <a:off x="179513" y="1412776"/>
            <a:ext cx="590465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kern="0" dirty="0"/>
              <a:t>Testé uniquement en 1.24.1</a:t>
            </a:r>
          </a:p>
          <a:p>
            <a:pPr lvl="1"/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63509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DF0F8C-8302-F73F-971F-0CBE24ED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9DD2E-786F-905E-C265-D3DCD8F4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Read </a:t>
            </a: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Print</a:t>
            </a:r>
            <a:r>
              <a:rPr lang="fr-FR" dirty="0"/>
              <a:t> Loop</a:t>
            </a:r>
          </a:p>
          <a:p>
            <a:pPr lvl="1"/>
            <a:r>
              <a:rPr lang="fr-FR" dirty="0"/>
              <a:t>Il s'agit du prompt </a:t>
            </a:r>
            <a:r>
              <a:rPr lang="fr-FR" dirty="0" err="1"/>
              <a:t>Micropython</a:t>
            </a:r>
            <a:r>
              <a:rPr lang="fr-FR" dirty="0"/>
              <a:t> accessible via </a:t>
            </a:r>
            <a:r>
              <a:rPr lang="fr-FR" dirty="0" err="1"/>
              <a:t>Thonny</a:t>
            </a:r>
            <a:endParaRPr lang="fr-FR" dirty="0"/>
          </a:p>
          <a:p>
            <a:pPr lvl="1"/>
            <a:r>
              <a:rPr lang="fr-FR" dirty="0"/>
              <a:t>Par défaut sur UART0 (</a:t>
            </a:r>
            <a:r>
              <a:rPr lang="fr-FR"/>
              <a:t>USB)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2C1E65-D65A-D4E4-3D1C-CC041DA5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761277"/>
            <a:ext cx="450595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438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2933</TotalTime>
  <Words>366</Words>
  <Application>Microsoft Office PowerPoint</Application>
  <PresentationFormat>Affichage à l'écran (4:3)</PresentationFormat>
  <Paragraphs>78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Monotype Sorts</vt:lpstr>
      <vt:lpstr>Times New Roman</vt:lpstr>
      <vt:lpstr>Wingdings</vt:lpstr>
      <vt:lpstr>cvc</vt:lpstr>
      <vt:lpstr>Présentation PowerPoint</vt:lpstr>
      <vt:lpstr>MicroPython</vt:lpstr>
      <vt:lpstr>Avantages</vt:lpstr>
      <vt:lpstr>Inconvénients</vt:lpstr>
      <vt:lpstr>Python vs MicroPython</vt:lpstr>
      <vt:lpstr>ESP32</vt:lpstr>
      <vt:lpstr>Thonny</vt:lpstr>
      <vt:lpstr>Installation détaillée</vt:lpstr>
      <vt:lpstr>REPL</vt:lpstr>
      <vt:lpstr>Premier script</vt:lpstr>
      <vt:lpstr>Refactorisation du code</vt:lpstr>
      <vt:lpstr>PyCharm</vt:lpstr>
      <vt:lpstr>VSCode</vt:lpstr>
      <vt:lpstr>VSCode</vt:lpstr>
      <vt:lpstr>Intellisense</vt:lpstr>
      <vt:lpstr>Pour travailler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230</cp:revision>
  <dcterms:created xsi:type="dcterms:W3CDTF">2000-04-10T19:33:12Z</dcterms:created>
  <dcterms:modified xsi:type="dcterms:W3CDTF">2025-05-04T17:35:48Z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