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Mise 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simuler un circuit électronique en ligne</a:t>
            </a:r>
          </a:p>
          <a:p>
            <a:r>
              <a:rPr lang="fr-FR" dirty="0"/>
              <a:t>Tinkercad.com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</a:t>
            </a:r>
            <a:r>
              <a:rPr lang="fr-FR" dirty="0" err="1"/>
              <a:t>cicuit</a:t>
            </a:r>
            <a:r>
              <a:rPr lang="fr-FR" dirty="0"/>
              <a:t>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PullDown</a:t>
            </a:r>
            <a:endParaRPr lang="fr-FR" dirty="0"/>
          </a:p>
          <a:p>
            <a:r>
              <a:rPr lang="fr-FR" dirty="0"/>
              <a:t>Elles doivent être activée</a:t>
            </a:r>
          </a:p>
          <a:p>
            <a:r>
              <a:rPr lang="fr-FR" dirty="0"/>
              <a:t>L'inverse existe c'est le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 dirty="0"/>
              <a:t>Quand un signal doit rester à HIGH</a:t>
            </a:r>
          </a:p>
          <a:p>
            <a:pPr lvl="1"/>
            <a:r>
              <a:rPr lang="fr-FR" dirty="0"/>
              <a:t>Broche 1 = RESET si DOWN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branchez une LED directement sur le 5V est brule !!</a:t>
            </a:r>
          </a:p>
          <a:p>
            <a:r>
              <a:rPr lang="fr-FR" dirty="0"/>
              <a:t>Il faut donc une résistance</a:t>
            </a:r>
          </a:p>
          <a:p>
            <a:r>
              <a:rPr lang="fr-FR" dirty="0"/>
              <a:t>Spécifications de la </a:t>
            </a:r>
            <a:r>
              <a:rPr lang="fr-FR" dirty="0" err="1"/>
              <a:t>Led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RI, 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490 Ohm</a:t>
            </a:r>
          </a:p>
          <a:p>
            <a:pPr lvl="1"/>
            <a:r>
              <a:rPr lang="fr-FR" dirty="0"/>
              <a:t>Nous mettrons en série une résistance de 500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6" y="2348880"/>
            <a:ext cx="1714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192688" cy="5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633</Words>
  <Application>Microsoft Office PowerPoint</Application>
  <PresentationFormat>Affichage à l'écran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210</cp:revision>
  <dcterms:created xsi:type="dcterms:W3CDTF">2000-04-10T19:33:12Z</dcterms:created>
  <dcterms:modified xsi:type="dcterms:W3CDTF">2025-04-11T13:04:28Z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