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MicroPython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451E57-6AD7-C0EA-8D30-37F721F9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57" y="2766920"/>
            <a:ext cx="1333686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r>
              <a:rPr lang="fr-FR" dirty="0"/>
              <a:t> est une implémentation du langage de programmation libre, sous licence MIT, de Python, adapté au monde des microcontrôleurs</a:t>
            </a:r>
          </a:p>
          <a:p>
            <a:r>
              <a:rPr lang="fr-FR" dirty="0"/>
              <a:t>Ecrit à l'origine pour les processeurs STM32</a:t>
            </a:r>
          </a:p>
          <a:p>
            <a:r>
              <a:rPr lang="fr-FR" dirty="0"/>
              <a:t>Fonctionne sur ESP8266, ESP32, </a:t>
            </a:r>
            <a:r>
              <a:rPr lang="fr-FR" dirty="0" err="1"/>
              <a:t>PyBoard</a:t>
            </a:r>
            <a:endParaRPr lang="fr-FR" dirty="0"/>
          </a:p>
          <a:p>
            <a:r>
              <a:rPr lang="fr-FR" dirty="0"/>
              <a:t>Nécessite 16Ko RAM</a:t>
            </a:r>
          </a:p>
          <a:p>
            <a:pPr lvl="1"/>
            <a:r>
              <a:rPr lang="fr-FR" dirty="0"/>
              <a:t>Le programme peut faire 256Ko</a:t>
            </a:r>
          </a:p>
          <a:p>
            <a:r>
              <a:rPr lang="fr-FR" dirty="0"/>
              <a:t>Code identique côté microcontrôleur et backend</a:t>
            </a:r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40C65D-4E2D-80B8-63A6-8CC6D345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3209"/>
            <a:ext cx="882684" cy="8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3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5F17C-3969-E503-8E9F-414C9357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80ACD-2F1D-B260-B2B9-0A1F99ED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proche de Python</a:t>
            </a:r>
          </a:p>
          <a:p>
            <a:r>
              <a:rPr lang="fr-FR" dirty="0"/>
              <a:t>Pas de gestion de mémoire</a:t>
            </a:r>
          </a:p>
          <a:p>
            <a:pPr lvl="1"/>
            <a:r>
              <a:rPr lang="fr-FR" dirty="0"/>
              <a:t>Pas de pointeur</a:t>
            </a:r>
          </a:p>
          <a:p>
            <a:pPr lvl="1"/>
            <a:r>
              <a:rPr lang="fr-FR" dirty="0"/>
              <a:t>Enormément de librairie</a:t>
            </a:r>
          </a:p>
          <a:p>
            <a:pPr lvl="1"/>
            <a:r>
              <a:rPr lang="fr-FR" dirty="0"/>
              <a:t>Compatible avec les librairies scientifiques et d'IA</a:t>
            </a:r>
          </a:p>
          <a:p>
            <a:r>
              <a:rPr lang="fr-FR" dirty="0"/>
              <a:t>Compatible avec les meilleurs IDE</a:t>
            </a:r>
          </a:p>
          <a:p>
            <a:pPr lvl="1"/>
            <a:r>
              <a:rPr lang="fr-FR" dirty="0" err="1"/>
              <a:t>PyCharm</a:t>
            </a:r>
            <a:r>
              <a:rPr lang="fr-FR" dirty="0"/>
              <a:t> ESP8266 mais pas en ESP32</a:t>
            </a:r>
          </a:p>
          <a:p>
            <a:pPr lvl="1"/>
            <a:r>
              <a:rPr lang="fr-FR" dirty="0" err="1"/>
              <a:t>VSCode</a:t>
            </a:r>
            <a:r>
              <a:rPr lang="fr-FR" dirty="0"/>
              <a:t> (difficile)</a:t>
            </a:r>
          </a:p>
          <a:p>
            <a:pPr lvl="1"/>
            <a:r>
              <a:rPr lang="fr-FR" dirty="0" err="1"/>
              <a:t>Thonny</a:t>
            </a:r>
            <a:endParaRPr lang="fr-FR" dirty="0"/>
          </a:p>
          <a:p>
            <a:r>
              <a:rPr lang="fr-FR" dirty="0"/>
              <a:t>Portable</a:t>
            </a:r>
          </a:p>
          <a:p>
            <a:pPr lvl="1"/>
            <a:r>
              <a:rPr lang="fr-FR" dirty="0"/>
              <a:t>ESP32 </a:t>
            </a:r>
            <a:r>
              <a:rPr lang="fr-FR" dirty="0">
                <a:sym typeface="Wingdings" panose="05000000000000000000" pitchFamily="2" charset="2"/>
              </a:rPr>
              <a:t> Arduino  RPI Pico  STM32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0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B01DA-E19B-53AF-4EEE-B9FFBC69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AA784B-6455-DE7B-E6F5-5EBD2129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Nécessite + de RAM</a:t>
            </a:r>
          </a:p>
          <a:p>
            <a:pPr lvl="1"/>
            <a:r>
              <a:rPr lang="fr-FR" dirty="0"/>
              <a:t>Incompatible avec l'Arduino </a:t>
            </a:r>
            <a:r>
              <a:rPr lang="fr-FR" dirty="0" err="1"/>
              <a:t>Uno</a:t>
            </a:r>
            <a:endParaRPr lang="fr-FR" dirty="0"/>
          </a:p>
          <a:p>
            <a:r>
              <a:rPr lang="fr-FR" dirty="0"/>
              <a:t>Certains nouveaux standards peuvent prendre du temps à être implémenté en </a:t>
            </a:r>
            <a:r>
              <a:rPr lang="fr-FR" dirty="0" err="1"/>
              <a:t>MicroPython</a:t>
            </a:r>
            <a:endParaRPr lang="fr-FR" dirty="0"/>
          </a:p>
          <a:p>
            <a:r>
              <a:rPr lang="fr-FR" dirty="0"/>
              <a:t>Le vieux matériel est généralement non compatible</a:t>
            </a:r>
          </a:p>
        </p:txBody>
      </p:sp>
    </p:spTree>
    <p:extLst>
      <p:ext uri="{BB962C8B-B14F-4D97-AF65-F5344CB8AC3E}">
        <p14:creationId xmlns:p14="http://schemas.microsoft.com/office/powerpoint/2010/main" val="100732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E4C87-0C1C-B374-AC1C-4B57CAE3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vs </a:t>
            </a:r>
            <a:r>
              <a:rPr lang="fr-FR" dirty="0" err="1"/>
              <a:t>MicroPython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78B8A-D382-4AEB-C50E-80E84798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Allégement des modules</a:t>
            </a:r>
          </a:p>
          <a:p>
            <a:pPr lvl="1"/>
            <a:r>
              <a:rPr lang="fr-FR" dirty="0"/>
              <a:t>Pour tenir en mémoire </a:t>
            </a:r>
            <a:r>
              <a:rPr lang="fr-FR" dirty="0" err="1"/>
              <a:t>MicroPython</a:t>
            </a:r>
            <a:r>
              <a:rPr lang="fr-FR" dirty="0"/>
              <a:t> à enlever tout ce qui est gros</a:t>
            </a:r>
          </a:p>
          <a:p>
            <a:pPr lvl="1"/>
            <a:r>
              <a:rPr lang="fr-FR" dirty="0"/>
              <a:t>GUI, BD, OS, Sys, …</a:t>
            </a:r>
          </a:p>
          <a:p>
            <a:pPr lvl="1"/>
            <a:r>
              <a:rPr lang="fr-FR" dirty="0"/>
              <a:t>Pas de VM</a:t>
            </a:r>
          </a:p>
          <a:p>
            <a:pPr lvl="1"/>
            <a:r>
              <a:rPr lang="fr-FR" dirty="0"/>
              <a:t>OO moins puissant</a:t>
            </a:r>
          </a:p>
          <a:p>
            <a:r>
              <a:rPr lang="fr-FR" dirty="0"/>
              <a:t>Ajout GPIO et </a:t>
            </a:r>
            <a:r>
              <a:rPr lang="fr-FR" dirty="0" err="1"/>
              <a:t>PySerial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934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72B63-C1C9-7244-FC1D-6196540B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Thonny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8D067-0E20-F868-EEBB-3580D9815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r>
              <a:rPr lang="fr-FR" dirty="0"/>
              <a:t> est compatible Arduino IDE</a:t>
            </a:r>
          </a:p>
          <a:p>
            <a:pPr lvl="1"/>
            <a:r>
              <a:rPr lang="fr-FR" dirty="0"/>
              <a:t>Pas assez puissant</a:t>
            </a:r>
          </a:p>
          <a:p>
            <a:r>
              <a:rPr lang="fr-FR" dirty="0" err="1"/>
              <a:t>Thonny</a:t>
            </a:r>
            <a:r>
              <a:rPr lang="fr-FR" dirty="0"/>
              <a:t> IDE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E5A6B9-0755-3484-57B0-00D18D889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132856"/>
            <a:ext cx="3286584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2C48D-2F20-4B9C-4E23-E8DB310F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PyCharm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73FBE-4655-BBD1-6A3C-3B94517CA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Plugin </a:t>
            </a:r>
            <a:r>
              <a:rPr lang="fr-FR" dirty="0" err="1"/>
              <a:t>Micropython</a:t>
            </a:r>
            <a:endParaRPr lang="fr-FR" dirty="0"/>
          </a:p>
          <a:p>
            <a:r>
              <a:rPr lang="fr-FR" dirty="0"/>
              <a:t>Non compatible ESP32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93C9EA-0308-56EB-1CD2-A55D3B7F5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97" y="1412776"/>
            <a:ext cx="3677163" cy="7811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89444E-C156-BD18-231D-A72FB8D90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416710"/>
            <a:ext cx="381053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7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FF4DC-36D8-8292-6DBA-95690A39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TODO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B3FF30-939E-6D6A-C749-2D18094A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baseline="30000" dirty="0"/>
              <a:t>ème</a:t>
            </a:r>
            <a:r>
              <a:rPr lang="fr-FR" dirty="0"/>
              <a:t> argument </a:t>
            </a:r>
            <a:r>
              <a:rPr lang="fr-FR" dirty="0" err="1"/>
              <a:t>PullUp</a:t>
            </a:r>
            <a:r>
              <a:rPr lang="fr-FR" dirty="0"/>
              <a:t> </a:t>
            </a:r>
            <a:r>
              <a:rPr lang="fr-FR"/>
              <a:t>PullDown</a:t>
            </a:r>
          </a:p>
        </p:txBody>
      </p:sp>
    </p:spTree>
    <p:extLst>
      <p:ext uri="{BB962C8B-B14F-4D97-AF65-F5344CB8AC3E}">
        <p14:creationId xmlns:p14="http://schemas.microsoft.com/office/powerpoint/2010/main" val="212776701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2838</TotalTime>
  <Words>187</Words>
  <Application>Microsoft Office PowerPoint</Application>
  <PresentationFormat>Affichage à l'écran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Monotype Sorts</vt:lpstr>
      <vt:lpstr>Times New Roman</vt:lpstr>
      <vt:lpstr>Wingdings</vt:lpstr>
      <vt:lpstr>cvc</vt:lpstr>
      <vt:lpstr>Présentation PowerPoint</vt:lpstr>
      <vt:lpstr>MicroPython</vt:lpstr>
      <vt:lpstr>Avantages</vt:lpstr>
      <vt:lpstr>Inconvénients</vt:lpstr>
      <vt:lpstr>Python vs MicroPython</vt:lpstr>
      <vt:lpstr>Thonny</vt:lpstr>
      <vt:lpstr>PyCharm</vt:lpstr>
      <vt:lpstr>TODO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218</cp:revision>
  <dcterms:created xsi:type="dcterms:W3CDTF">2000-04-10T19:33:12Z</dcterms:created>
  <dcterms:modified xsi:type="dcterms:W3CDTF">2025-04-11T21:41:08Z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