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9" r:id="rId3"/>
    <p:sldId id="287" r:id="rId4"/>
    <p:sldId id="286" r:id="rId5"/>
    <p:sldId id="283" r:id="rId6"/>
    <p:sldId id="290" r:id="rId7"/>
    <p:sldId id="294" r:id="rId8"/>
    <p:sldId id="284" r:id="rId9"/>
    <p:sldId id="298" r:id="rId10"/>
    <p:sldId id="285" r:id="rId11"/>
    <p:sldId id="297" r:id="rId12"/>
    <p:sldId id="299" r:id="rId13"/>
    <p:sldId id="303" r:id="rId14"/>
    <p:sldId id="292" r:id="rId15"/>
    <p:sldId id="293" r:id="rId16"/>
    <p:sldId id="304" r:id="rId17"/>
    <p:sldId id="296" r:id="rId18"/>
    <p:sldId id="302" r:id="rId19"/>
    <p:sldId id="300" r:id="rId20"/>
    <p:sldId id="301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-hh/BME280/blob/master/bme280_float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sz="2400" dirty="0"/>
              <a:t>2 types</a:t>
            </a:r>
          </a:p>
          <a:p>
            <a:r>
              <a:rPr lang="fr-FR" sz="2400" dirty="0"/>
              <a:t>Grove RGB </a:t>
            </a:r>
            <a:r>
              <a:rPr lang="fr-FR" sz="2400" dirty="0" err="1"/>
              <a:t>Backlight</a:t>
            </a:r>
            <a:endParaRPr lang="fr-FR" sz="2400" dirty="0"/>
          </a:p>
          <a:p>
            <a:pPr lvl="1"/>
            <a:r>
              <a:rPr lang="fr-FR" sz="2000" dirty="0"/>
              <a:t>import i2c_lcd</a:t>
            </a:r>
          </a:p>
          <a:p>
            <a:pPr lvl="1"/>
            <a:r>
              <a:rPr lang="fr-FR" sz="2000" dirty="0"/>
              <a:t>3 fichiers à mettre ESP32</a:t>
            </a:r>
          </a:p>
          <a:p>
            <a:pPr lvl="1"/>
            <a:r>
              <a:rPr lang="fr-FR" sz="2000" dirty="0"/>
              <a:t>i2c_lcd*.py</a:t>
            </a:r>
          </a:p>
          <a:p>
            <a:pPr lvl="1"/>
            <a:r>
              <a:rPr lang="fr-FR" sz="2000" dirty="0"/>
              <a:t>Bug sur i2c_lcd_backlight j'ai mis 21 et 22 en dur</a:t>
            </a:r>
          </a:p>
          <a:p>
            <a:r>
              <a:rPr lang="fr-FR" sz="2400" dirty="0"/>
              <a:t>1602</a:t>
            </a:r>
          </a:p>
          <a:p>
            <a:pPr lvl="1"/>
            <a:r>
              <a:rPr lang="fr-FR" sz="2000" dirty="0"/>
              <a:t>import i2c_lcd1602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06776-6119-44D8-8CDD-9E453E89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268760"/>
            <a:ext cx="2762636" cy="2448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40F75F-AF5F-80E7-76D3-A2397B7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2" y="4951184"/>
            <a:ext cx="4020111" cy="146705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18519" y="4100509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5F0FF-BCB0-4C61-BD54-F5C5001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OLED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FC818-01C9-A9B3-A2C4-7DD50407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Ecran OLED SSD1306 0.98 </a:t>
            </a:r>
            <a:r>
              <a:rPr lang="fr-FR" dirty="0" err="1"/>
              <a:t>inch</a:t>
            </a:r>
            <a:endParaRPr lang="fr-FR" dirty="0"/>
          </a:p>
          <a:p>
            <a:pPr lvl="1"/>
            <a:r>
              <a:rPr lang="fr-FR" dirty="0"/>
              <a:t>3.3V uniquement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94575C41-31FC-B284-B372-8B4D06F8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" y="1916832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AA85F3-C8C1-DAA2-EE89-1953F411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0" y="2209872"/>
            <a:ext cx="5638704" cy="4099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2C09FA-485F-A9D6-682A-18AB33BF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8960"/>
            <a:ext cx="38746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8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F4542-13A5-51F6-67F3-9AE8E2D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CDF19-14EA-7993-BF17-6CCB8E9C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L'écran </a:t>
            </a:r>
            <a:r>
              <a:rPr lang="fr-FR" dirty="0" err="1"/>
              <a:t>oled</a:t>
            </a:r>
            <a:r>
              <a:rPr lang="fr-FR" dirty="0"/>
              <a:t> peut également être programmé sur SPI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B98B9-61BB-B972-093A-C211928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" y="2636912"/>
            <a:ext cx="91593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E3986-57CC-0F9B-7D66-A3415E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D9ECE-3D2A-C661-F8A6-27C3452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croisée</a:t>
            </a:r>
          </a:p>
          <a:p>
            <a:pPr lvl="1"/>
            <a:r>
              <a:rPr lang="fr-FR" dirty="0"/>
              <a:t>RX avec TX</a:t>
            </a:r>
          </a:p>
          <a:p>
            <a:pPr lvl="1"/>
            <a:r>
              <a:rPr lang="fr-FR" dirty="0"/>
              <a:t>TX avec RX</a:t>
            </a:r>
          </a:p>
          <a:p>
            <a:pPr lvl="1"/>
            <a:r>
              <a:rPr lang="fr-FR" dirty="0"/>
              <a:t>Masse avec Masse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L'USB est gardé pour communiquer avec le PC par UART0</a:t>
            </a:r>
          </a:p>
          <a:p>
            <a:pPr lvl="1"/>
            <a:r>
              <a:rPr lang="fr-FR" dirty="0"/>
              <a:t>Communication par UART1</a:t>
            </a:r>
          </a:p>
        </p:txBody>
      </p:sp>
      <p:pic>
        <p:nvPicPr>
          <p:cNvPr id="6148" name="Picture 4" descr="Communiquez avec votre Arduino • AranaCorp">
            <a:extLst>
              <a:ext uri="{FF2B5EF4-FFF2-40B4-BE49-F238E27FC236}">
                <a16:creationId xmlns:a16="http://schemas.microsoft.com/office/drawing/2014/main" id="{47656833-0CAA-4ECF-FF01-090AE903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144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12 bits</a:t>
            </a:r>
          </a:p>
          <a:p>
            <a:r>
              <a:rPr lang="fr-FR" dirty="0"/>
              <a:t>Un seul périphérique par port physique</a:t>
            </a:r>
          </a:p>
          <a:p>
            <a:r>
              <a:rPr lang="fr-FR" dirty="0"/>
              <a:t>Très utilisé sur ESP32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DA5F-B9FB-18CA-BC9E-B9BBDD5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4E0F9-8E1C-18A3-CD06-A7B32FD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n Arduino-RPi 2 Interface using Serial Communication – rhydoLABZ-wiki">
            <a:extLst>
              <a:ext uri="{FF2B5EF4-FFF2-40B4-BE49-F238E27FC236}">
                <a16:creationId xmlns:a16="http://schemas.microsoft.com/office/drawing/2014/main" id="{58BFEC50-C111-796A-0F75-78146B65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99" y="1268760"/>
            <a:ext cx="6458297" cy="53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r>
              <a:rPr lang="fr-FR" dirty="0"/>
              <a:t>Natif dans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machine.I2C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du I2C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https://github.com/robert-hh/BME280/blob/master/bme280_float.py</a:t>
            </a:r>
            <a:endParaRPr lang="fr-FR" dirty="0"/>
          </a:p>
          <a:p>
            <a:pPr lvl="1"/>
            <a:r>
              <a:rPr lang="fr-FR" dirty="0"/>
              <a:t>La plupart des périphériques I2C sont fournis avec un driver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ESP32 il y a 1 bus I2C</a:t>
            </a:r>
          </a:p>
          <a:p>
            <a:pPr lvl="1"/>
            <a:r>
              <a:rPr lang="fr-FR" dirty="0"/>
              <a:t>21 = SDA</a:t>
            </a:r>
          </a:p>
          <a:p>
            <a:pPr lvl="1"/>
            <a:r>
              <a:rPr lang="fr-FR" dirty="0"/>
              <a:t>22 = SCL</a:t>
            </a:r>
          </a:p>
          <a:p>
            <a:pPr lvl="1"/>
            <a:r>
              <a:rPr lang="fr-FR" dirty="0"/>
              <a:t>Il est possible de brancher tous les périphériques I2C sur le même port I2C</a:t>
            </a:r>
          </a:p>
          <a:p>
            <a:r>
              <a:rPr lang="fr-FR" dirty="0"/>
              <a:t>machine.I2C</a:t>
            </a:r>
          </a:p>
          <a:p>
            <a:r>
              <a:rPr lang="fr-FR" dirty="0"/>
              <a:t>Il est possible d'émuler de l'I2C sur tus les ports en sortie</a:t>
            </a:r>
          </a:p>
          <a:p>
            <a:pPr lvl="1"/>
            <a:r>
              <a:rPr lang="fr-FR" dirty="0"/>
              <a:t>Remplacer machine.I2C par machine.SoftI2C</a:t>
            </a:r>
          </a:p>
        </p:txBody>
      </p:sp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BME280_float.py</a:t>
            </a:r>
          </a:p>
          <a:p>
            <a:pPr lvl="1"/>
            <a:r>
              <a:rPr lang="fr-FR" dirty="0"/>
              <a:t>A sauver sur ESP32 avec Save As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710" y="1348774"/>
            <a:ext cx="3104381" cy="18156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593B8-53AF-BB9E-9AD1-B0D42734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1" y="4726653"/>
            <a:ext cx="563958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MicroPython : BME280 avec ESP32 et ESP8266 (Pression, Température, Humidité)">
            <a:extLst>
              <a:ext uri="{FF2B5EF4-FFF2-40B4-BE49-F238E27FC236}">
                <a16:creationId xmlns:a16="http://schemas.microsoft.com/office/drawing/2014/main" id="{6AE904DA-5073-5A53-D2EC-50BDAA48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6712"/>
            <a:ext cx="6633501" cy="57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0D0363-C604-2494-7A5B-1C49C4E2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117" y="4705032"/>
            <a:ext cx="4761583" cy="1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548</Words>
  <Application>Microsoft Office PowerPoint</Application>
  <PresentationFormat>Affichage à l'écran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Monotype Sorts</vt:lpstr>
      <vt:lpstr>Times New Roman</vt:lpstr>
      <vt:lpstr>cvc</vt:lpstr>
      <vt:lpstr>Présentation PowerPoint</vt:lpstr>
      <vt:lpstr>Limitations des ports</vt:lpstr>
      <vt:lpstr>Bus</vt:lpstr>
      <vt:lpstr>Historique</vt:lpstr>
      <vt:lpstr>Bus I2C</vt:lpstr>
      <vt:lpstr>I2C</vt:lpstr>
      <vt:lpstr>I2C</vt:lpstr>
      <vt:lpstr>Capteur de pression I2C</vt:lpstr>
      <vt:lpstr>Branchement</vt:lpstr>
      <vt:lpstr>Ecran LCD</vt:lpstr>
      <vt:lpstr>Branchement sur le bus</vt:lpstr>
      <vt:lpstr>Branchement</vt:lpstr>
      <vt:lpstr>Ecran OLED</vt:lpstr>
      <vt:lpstr>SPI</vt:lpstr>
      <vt:lpstr>SPI</vt:lpstr>
      <vt:lpstr>Oled</vt:lpstr>
      <vt:lpstr>Autres bus</vt:lpstr>
      <vt:lpstr>Serial</vt:lpstr>
      <vt:lpstr>Serial</vt:lpstr>
      <vt:lpstr>Serial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254</cp:revision>
  <dcterms:created xsi:type="dcterms:W3CDTF">2000-04-10T19:33:12Z</dcterms:created>
  <dcterms:modified xsi:type="dcterms:W3CDTF">2025-04-14T10:48:29Z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