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89" r:id="rId3"/>
    <p:sldId id="287" r:id="rId4"/>
    <p:sldId id="286" r:id="rId5"/>
    <p:sldId id="283" r:id="rId6"/>
    <p:sldId id="282" r:id="rId7"/>
    <p:sldId id="291" r:id="rId8"/>
    <p:sldId id="288" r:id="rId9"/>
    <p:sldId id="290" r:id="rId10"/>
    <p:sldId id="294" r:id="rId11"/>
    <p:sldId id="284" r:id="rId12"/>
    <p:sldId id="295" r:id="rId13"/>
    <p:sldId id="285" r:id="rId14"/>
    <p:sldId id="292" r:id="rId15"/>
    <p:sldId id="293" r:id="rId16"/>
    <p:sldId id="296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eed-Studio/Grove_BME280/blob/master/Seeed_BME280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l'Arduino UNO</a:t>
            </a:r>
          </a:p>
          <a:p>
            <a:pPr lvl="1"/>
            <a:r>
              <a:rPr lang="fr-FR" dirty="0"/>
              <a:t>1 seul port suffit</a:t>
            </a:r>
          </a:p>
          <a:p>
            <a:pPr lvl="1"/>
            <a:r>
              <a:rPr lang="fr-FR" dirty="0"/>
              <a:t>A4 = SDL</a:t>
            </a:r>
          </a:p>
          <a:p>
            <a:pPr lvl="1"/>
            <a:r>
              <a:rPr lang="fr-FR" dirty="0"/>
              <a:t>A5 = SCL</a:t>
            </a:r>
          </a:p>
          <a:p>
            <a:pPr lvl="1"/>
            <a:r>
              <a:rPr lang="fr-FR" dirty="0"/>
              <a:t>Il est possible de brancher tous les périphériques I2C sur le même port I2C Arduino</a:t>
            </a:r>
          </a:p>
          <a:p>
            <a:r>
              <a:rPr lang="fr-FR" dirty="0"/>
              <a:t>Sur Lotus</a:t>
            </a:r>
          </a:p>
          <a:p>
            <a:pPr lvl="1"/>
            <a:r>
              <a:rPr lang="fr-FR" dirty="0"/>
              <a:t>2 Ports I2C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563C8C-0971-2B78-7232-28E9D1F7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61048"/>
            <a:ext cx="3493383" cy="22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Seeed_BME280, inclut Wire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1717-2CE0-FB8B-BD88-F1C2E500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047EE-6451-6C5C-3D17-4B4427BD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E3FAC6-A00C-CFC0-7A5A-EB8B2985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1128391"/>
            <a:ext cx="765916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10 ou 12 bits</a:t>
            </a:r>
          </a:p>
          <a:p>
            <a:r>
              <a:rPr lang="fr-FR" dirty="0"/>
              <a:t>Un seul périphérique par port physique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71972-B192-30AE-A90B-3705440D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46E23-EF13-958E-B0F0-B5B98463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le studio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7471AF-F673-F280-B50D-54AC9C81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16" y="2220453"/>
            <a:ext cx="3019846" cy="32580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58F11E-9F28-0696-D676-CA48CE30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79" y="188640"/>
            <a:ext cx="225774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76E41-7775-3959-7173-F0D2E652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C9F03-20A6-D78B-D353-02BACBBD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 Arduino pour la gestion de l'I2C</a:t>
            </a:r>
          </a:p>
          <a:p>
            <a:r>
              <a:rPr lang="fr-FR" dirty="0"/>
              <a:t>Permet d'adresser un périphérique par son adresse I2C sur 8 bits</a:t>
            </a:r>
          </a:p>
          <a:p>
            <a:pPr lvl="1"/>
            <a:r>
              <a:rPr lang="fr-FR" dirty="0"/>
              <a:t>Permet d'avoir 127 périphériques</a:t>
            </a:r>
          </a:p>
          <a:p>
            <a:pPr lvl="1"/>
            <a:r>
              <a:rPr lang="fr-FR" dirty="0"/>
              <a:t>On est limité physiquement par le microcontrôleur</a:t>
            </a:r>
          </a:p>
          <a:p>
            <a:r>
              <a:rPr lang="fr-FR" dirty="0"/>
              <a:t>#include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Permet d'accéder au</a:t>
            </a:r>
          </a:p>
          <a:p>
            <a:pPr lvl="1"/>
            <a:r>
              <a:rPr lang="fr-FR" dirty="0"/>
              <a:t>SDA : les data</a:t>
            </a:r>
          </a:p>
          <a:p>
            <a:pPr lvl="1"/>
            <a:r>
              <a:rPr lang="fr-FR" dirty="0"/>
              <a:t>SCL : l'horloge du bus</a:t>
            </a:r>
          </a:p>
          <a:p>
            <a:r>
              <a:rPr lang="fr-FR" dirty="0"/>
              <a:t>Le script I2C scanner permet de retrouver les adresses des périphériques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34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Wire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https://github.com/Seeed-Studio/Grove_BME280/blob/master/Seeed_BME280.cpp</a:t>
            </a:r>
            <a:endParaRPr lang="fr-FR" dirty="0"/>
          </a:p>
          <a:p>
            <a:r>
              <a:rPr lang="fr-FR" dirty="0"/>
              <a:t>La plupart des périphériques I2C sont fournis avec un driver sous la forme d'une librairie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569</Words>
  <Application>Microsoft Office PowerPoint</Application>
  <PresentationFormat>Affichage à l'écran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Limitations des ports</vt:lpstr>
      <vt:lpstr>Bus</vt:lpstr>
      <vt:lpstr>Historique</vt:lpstr>
      <vt:lpstr>Bus I2C</vt:lpstr>
      <vt:lpstr>Librairie</vt:lpstr>
      <vt:lpstr>Ajouter une librairie</vt:lpstr>
      <vt:lpstr>Wire</vt:lpstr>
      <vt:lpstr>Wire</vt:lpstr>
      <vt:lpstr>I2C</vt:lpstr>
      <vt:lpstr>Capteur de pression I2C</vt:lpstr>
      <vt:lpstr>Uno</vt:lpstr>
      <vt:lpstr>Ecran LCD</vt:lpstr>
      <vt:lpstr>SPI</vt:lpstr>
      <vt:lpstr>SPI</vt:lpstr>
      <vt:lpstr>Autres bus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240</cp:revision>
  <dcterms:created xsi:type="dcterms:W3CDTF">2000-04-10T19:33:12Z</dcterms:created>
  <dcterms:modified xsi:type="dcterms:W3CDTF">2025-04-12T13:58:58Z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