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6" r:id="rId3"/>
    <p:sldId id="267" r:id="rId4"/>
    <p:sldId id="268" r:id="rId5"/>
    <p:sldId id="269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11</a:t>
            </a:r>
          </a:p>
          <a:p>
            <a:pPr eaLnBrk="1" hangingPunct="1"/>
            <a:r>
              <a:rPr lang="fr-FR" altLang="fr-FR" smtClean="0"/>
              <a:t>Multi-thread</a:t>
            </a:r>
            <a:endParaRPr lang="fr-FR" alt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threads permettent de programmer en parallèle</a:t>
            </a:r>
          </a:p>
          <a:p>
            <a:r>
              <a:rPr lang="fr-FR" dirty="0" smtClean="0"/>
              <a:t>Très utile quand il y a des algorithmes qui utilisent de grosses ressources</a:t>
            </a:r>
          </a:p>
          <a:p>
            <a:r>
              <a:rPr lang="fr-FR" dirty="0" smtClean="0"/>
              <a:t>Considérons un programme très lent</a:t>
            </a:r>
          </a:p>
          <a:p>
            <a:pPr lvl="1"/>
            <a:r>
              <a:rPr lang="fr-FR" dirty="0" err="1"/>
              <a:t>t</a:t>
            </a:r>
            <a:r>
              <a:rPr lang="fr-FR" dirty="0" err="1" smtClean="0"/>
              <a:t>ime.sleep</a:t>
            </a:r>
            <a:r>
              <a:rPr lang="fr-FR" dirty="0" smtClean="0"/>
              <a:t>() effectue une pause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9"/>
            <a:ext cx="397396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module Thread permet de programmer en parallèle</a:t>
            </a:r>
          </a:p>
          <a:p>
            <a:pPr lvl="1"/>
            <a:r>
              <a:rPr lang="fr-FR" dirty="0"/>
              <a:t>t</a:t>
            </a:r>
            <a:r>
              <a:rPr lang="fr-FR" dirty="0" smtClean="0"/>
              <a:t>hread.__</a:t>
            </a:r>
            <a:r>
              <a:rPr lang="fr-FR" dirty="0" err="1" smtClean="0"/>
              <a:t>init</a:t>
            </a:r>
            <a:r>
              <a:rPr lang="fr-FR" dirty="0" smtClean="0"/>
              <a:t>__ initialise la thread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un</a:t>
            </a:r>
            <a:r>
              <a:rPr lang="fr-FR" dirty="0" smtClean="0"/>
              <a:t> démarre la thread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1486"/>
            <a:ext cx="6120680" cy="31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Thread.start</a:t>
            </a:r>
            <a:r>
              <a:rPr lang="fr-FR" dirty="0" smtClean="0"/>
              <a:t>() démarre une thread</a:t>
            </a:r>
          </a:p>
          <a:p>
            <a:r>
              <a:rPr lang="fr-FR" dirty="0" err="1" smtClean="0"/>
              <a:t>Thread.join</a:t>
            </a:r>
            <a:r>
              <a:rPr lang="fr-FR" dirty="0" smtClean="0"/>
              <a:t>() attends la fin d’une thread()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66206"/>
            <a:ext cx="5087544" cy="29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0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Sémaphore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104457" cy="5040560"/>
          </a:xfrm>
        </p:spPr>
        <p:txBody>
          <a:bodyPr/>
          <a:lstStyle/>
          <a:p>
            <a:r>
              <a:rPr lang="fr-FR" dirty="0" smtClean="0"/>
              <a:t>En cas d’accès concurrent à une ressource un verrou peut être posé pour autoriser une seule thread à accéder à la région concurrente</a:t>
            </a:r>
          </a:p>
          <a:p>
            <a:r>
              <a:rPr lang="fr-FR" smtClean="0"/>
              <a:t>Classe RLock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80782"/>
            <a:ext cx="5688631" cy="6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8105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</TotalTime>
  <Words>95</Words>
  <Application>Microsoft Office PowerPoint</Application>
  <PresentationFormat>Affichage à l'écran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Multi-thread</vt:lpstr>
      <vt:lpstr>Thread</vt:lpstr>
      <vt:lpstr>Multi-thread</vt:lpstr>
      <vt:lpstr>Sémaphore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196</cp:revision>
  <dcterms:created xsi:type="dcterms:W3CDTF">2000-04-10T19:33:12Z</dcterms:created>
  <dcterms:modified xsi:type="dcterms:W3CDTF">2019-10-20T20:04:58Z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