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13</a:t>
            </a:r>
          </a:p>
          <a:p>
            <a:pPr eaLnBrk="1" hangingPunct="1"/>
            <a:r>
              <a:rPr lang="fr-FR" altLang="fr-FR" dirty="0" err="1"/>
              <a:t>Arduino</a:t>
            </a:r>
            <a:r>
              <a:rPr lang="fr-FR" altLang="fr-FR" dirty="0"/>
              <a:t> avancé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Avancé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problème des modules supérieurs à 5v </a:t>
            </a:r>
            <a:r>
              <a:rPr lang="fr-FR"/>
              <a:t>et 0.7A</a:t>
            </a:r>
          </a:p>
          <a:p>
            <a:pPr lvl="1"/>
            <a:r>
              <a:rPr lang="fr-FR"/>
              <a:t>le </a:t>
            </a:r>
            <a:r>
              <a:rPr lang="fr-FR" dirty="0"/>
              <a:t>relais de puissance</a:t>
            </a:r>
          </a:p>
          <a:p>
            <a:r>
              <a:rPr lang="fr-FR" dirty="0"/>
              <a:t>Programmation orientée objet C++ et </a:t>
            </a:r>
            <a:r>
              <a:rPr lang="fr-FR" dirty="0" err="1"/>
              <a:t>Arduino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3744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2631</TotalTime>
  <Words>27</Words>
  <Application>Microsoft Office PowerPoint</Application>
  <PresentationFormat>Affichage à l'écran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Arduino Avancé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197</cp:revision>
  <dcterms:created xsi:type="dcterms:W3CDTF">2000-04-10T19:33:12Z</dcterms:created>
  <dcterms:modified xsi:type="dcterms:W3CDTF">2021-08-24T13:41:30Z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