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5" r:id="rId3"/>
    <p:sldId id="266" r:id="rId4"/>
    <p:sldId id="267" r:id="rId5"/>
    <p:sldId id="268" r:id="rId6"/>
    <p:sldId id="269" r:id="rId7"/>
    <p:sldId id="270" r:id="rId8"/>
    <p:sldId id="271" r:id="rId9"/>
    <p:sldId id="272" r:id="rId10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78" d="100"/>
          <a:sy n="78" d="100"/>
        </p:scale>
        <p:origin x="1594" y="43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MicroPython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endParaRPr lang="fr-FR" alt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8F451E57-6AD7-C0EA-8D30-37F721F97A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157" y="2766920"/>
            <a:ext cx="1333686" cy="13241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une implémentation du langage de programmation libre, sous licence MIT, de Python, adapté au monde des microcontrôleurs</a:t>
            </a:r>
          </a:p>
          <a:p>
            <a:r>
              <a:rPr lang="fr-FR" dirty="0"/>
              <a:t>Ecrit à l'origine pour les processeurs STM32</a:t>
            </a:r>
          </a:p>
          <a:p>
            <a:r>
              <a:rPr lang="fr-FR" dirty="0"/>
              <a:t>Fonctionne sur ESP8266, ESP32, </a:t>
            </a:r>
            <a:r>
              <a:rPr lang="fr-FR" dirty="0" err="1"/>
              <a:t>PyBoard</a:t>
            </a:r>
            <a:endParaRPr lang="fr-FR" dirty="0"/>
          </a:p>
          <a:p>
            <a:r>
              <a:rPr lang="fr-FR" dirty="0"/>
              <a:t>Nécessite 16Ko RAM</a:t>
            </a:r>
          </a:p>
          <a:p>
            <a:pPr lvl="1"/>
            <a:r>
              <a:rPr lang="fr-FR" dirty="0"/>
              <a:t>Le programme peut faire 256Ko</a:t>
            </a:r>
          </a:p>
          <a:p>
            <a:r>
              <a:rPr lang="fr-FR" dirty="0"/>
              <a:t>Code identique côté microcontrôleur et backend</a:t>
            </a:r>
          </a:p>
          <a:p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2940C65D-4E2D-80B8-63A6-8CC6D34546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9872" y="13209"/>
            <a:ext cx="882684" cy="876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05F17C-3969-E503-8E9F-414C93573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Avantages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180ACD-2F1D-B260-B2B9-0A1F99ED6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Très proche de Python</a:t>
            </a:r>
          </a:p>
          <a:p>
            <a:r>
              <a:rPr lang="fr-FR" dirty="0"/>
              <a:t>Pas de gestion de mémoire</a:t>
            </a:r>
          </a:p>
          <a:p>
            <a:pPr lvl="1"/>
            <a:r>
              <a:rPr lang="fr-FR" dirty="0"/>
              <a:t>Pas de pointeur</a:t>
            </a:r>
          </a:p>
          <a:p>
            <a:pPr lvl="1"/>
            <a:r>
              <a:rPr lang="fr-FR" dirty="0"/>
              <a:t>Enormément de librairie</a:t>
            </a:r>
          </a:p>
          <a:p>
            <a:pPr lvl="1"/>
            <a:r>
              <a:rPr lang="fr-FR" dirty="0"/>
              <a:t>Compatible avec les librairies scientifiques et d'IA</a:t>
            </a:r>
          </a:p>
          <a:p>
            <a:r>
              <a:rPr lang="fr-FR" dirty="0"/>
              <a:t>Compatible avec les meilleurs IDE</a:t>
            </a:r>
          </a:p>
          <a:p>
            <a:pPr lvl="1"/>
            <a:r>
              <a:rPr lang="fr-FR" dirty="0" err="1"/>
              <a:t>PyCharm</a:t>
            </a:r>
            <a:r>
              <a:rPr lang="fr-FR" dirty="0"/>
              <a:t> ESP8266 mais pas en ESP32</a:t>
            </a:r>
          </a:p>
          <a:p>
            <a:pPr lvl="1"/>
            <a:r>
              <a:rPr lang="fr-FR" dirty="0" err="1"/>
              <a:t>VSCode</a:t>
            </a:r>
            <a:r>
              <a:rPr lang="fr-FR" dirty="0"/>
              <a:t> (difficile)</a:t>
            </a:r>
          </a:p>
          <a:p>
            <a:pPr lvl="1"/>
            <a:r>
              <a:rPr lang="fr-FR" dirty="0" err="1"/>
              <a:t>Thonny</a:t>
            </a:r>
            <a:endParaRPr lang="fr-FR" dirty="0"/>
          </a:p>
          <a:p>
            <a:r>
              <a:rPr lang="fr-FR" dirty="0"/>
              <a:t>Portable</a:t>
            </a:r>
          </a:p>
          <a:p>
            <a:pPr lvl="1"/>
            <a:r>
              <a:rPr lang="fr-FR" dirty="0"/>
              <a:t>ESP32 </a:t>
            </a:r>
            <a:r>
              <a:rPr lang="fr-FR" dirty="0">
                <a:sym typeface="Wingdings" panose="05000000000000000000" pitchFamily="2" charset="2"/>
              </a:rPr>
              <a:t> Arduino  RPI Pico  STM32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006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5B01DA-E19B-53AF-4EEE-B9FFBC691F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Inconvénients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0AA784B-6455-DE7B-E6F5-5EBD2129E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Nécessite + de RAM</a:t>
            </a:r>
          </a:p>
          <a:p>
            <a:pPr lvl="1"/>
            <a:r>
              <a:rPr lang="fr-FR" dirty="0"/>
              <a:t>Incompatible avec l'Arduino </a:t>
            </a:r>
            <a:r>
              <a:rPr lang="fr-FR" dirty="0" err="1"/>
              <a:t>Uno</a:t>
            </a:r>
            <a:endParaRPr lang="fr-FR" dirty="0"/>
          </a:p>
          <a:p>
            <a:r>
              <a:rPr lang="fr-FR" dirty="0"/>
              <a:t>Certains nouveaux standards peuvent prendre du temps à être implémenté en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Le vieux matériel est généralement non compatible</a:t>
            </a:r>
          </a:p>
        </p:txBody>
      </p:sp>
    </p:spTree>
    <p:extLst>
      <p:ext uri="{BB962C8B-B14F-4D97-AF65-F5344CB8AC3E}">
        <p14:creationId xmlns:p14="http://schemas.microsoft.com/office/powerpoint/2010/main" val="1007320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4E4C87-0C1C-B374-AC1C-4B57CAE35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Python vs </a:t>
            </a:r>
            <a:r>
              <a:rPr lang="fr-FR" dirty="0" err="1"/>
              <a:t>MicroPython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6678B8A-D382-4AEB-C50E-80E84798E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Allégement des modules</a:t>
            </a:r>
          </a:p>
          <a:p>
            <a:pPr lvl="1"/>
            <a:r>
              <a:rPr lang="fr-FR" dirty="0"/>
              <a:t>Pour tenir en mémoire </a:t>
            </a:r>
            <a:r>
              <a:rPr lang="fr-FR" dirty="0" err="1"/>
              <a:t>MicroPython</a:t>
            </a:r>
            <a:r>
              <a:rPr lang="fr-FR" dirty="0"/>
              <a:t> à enlever tout ce qui est gros</a:t>
            </a:r>
          </a:p>
          <a:p>
            <a:pPr lvl="1"/>
            <a:r>
              <a:rPr lang="fr-FR" dirty="0"/>
              <a:t>GUI, BD, OS, Sys, …</a:t>
            </a:r>
          </a:p>
          <a:p>
            <a:pPr lvl="1"/>
            <a:r>
              <a:rPr lang="fr-FR" dirty="0"/>
              <a:t>Pas de VM</a:t>
            </a:r>
          </a:p>
          <a:p>
            <a:pPr lvl="1"/>
            <a:r>
              <a:rPr lang="fr-FR" dirty="0"/>
              <a:t>OO moins puissant</a:t>
            </a:r>
          </a:p>
          <a:p>
            <a:r>
              <a:rPr lang="fr-FR" dirty="0"/>
              <a:t>Ajout GPIO et </a:t>
            </a:r>
            <a:r>
              <a:rPr lang="fr-FR" dirty="0" err="1"/>
              <a:t>PySerial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59345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D572B63-C1C9-7244-FC1D-6196540BE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Thonny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568D067-0E20-F868-EEBB-3580D9815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MicroPython</a:t>
            </a:r>
            <a:r>
              <a:rPr lang="fr-FR" dirty="0"/>
              <a:t> est compatible Arduino IDE</a:t>
            </a:r>
          </a:p>
          <a:p>
            <a:pPr lvl="1"/>
            <a:r>
              <a:rPr lang="fr-FR" dirty="0"/>
              <a:t>Pas assez puissant</a:t>
            </a:r>
          </a:p>
          <a:p>
            <a:r>
              <a:rPr lang="fr-FR" dirty="0" err="1"/>
              <a:t>Thonny</a:t>
            </a:r>
            <a:r>
              <a:rPr lang="fr-FR" dirty="0"/>
              <a:t> IDE</a:t>
            </a:r>
          </a:p>
          <a:p>
            <a:pPr lvl="1"/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E3E5A6B9-0755-3484-57B0-00D18D889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2132856"/>
            <a:ext cx="3286584" cy="3219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61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92C48D-2F20-4B9C-4E23-E8DB310F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PyCharm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B73FBE-4655-BBD1-6A3C-3B94517CA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Plugin </a:t>
            </a:r>
            <a:r>
              <a:rPr lang="fr-FR" dirty="0" err="1"/>
              <a:t>Micropython</a:t>
            </a:r>
            <a:endParaRPr lang="fr-FR" dirty="0"/>
          </a:p>
          <a:p>
            <a:r>
              <a:rPr lang="fr-FR" dirty="0"/>
              <a:t>Non compatible ESP32</a:t>
            </a:r>
          </a:p>
          <a:p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893C9EA-0308-56EB-1CD2-A55D3B7F55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2597" y="1412776"/>
            <a:ext cx="3677163" cy="78115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389444E-C156-BD18-231D-A72FB8D90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76" y="3416710"/>
            <a:ext cx="3810532" cy="2857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778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8FF4DC-36D8-8292-6DBA-95690A397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TODO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3FF30-939E-6D6A-C749-2D18094A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3</a:t>
            </a:r>
            <a:r>
              <a:rPr lang="fr-FR" baseline="30000" dirty="0"/>
              <a:t>ème</a:t>
            </a:r>
            <a:r>
              <a:rPr lang="fr-FR" dirty="0"/>
              <a:t> argument </a:t>
            </a:r>
            <a:r>
              <a:rPr lang="fr-FR" dirty="0" err="1"/>
              <a:t>PullUp</a:t>
            </a:r>
            <a:r>
              <a:rPr lang="fr-FR" dirty="0"/>
              <a:t> </a:t>
            </a:r>
            <a:r>
              <a:rPr lang="fr-FR"/>
              <a:t>PullDown</a:t>
            </a:r>
          </a:p>
        </p:txBody>
      </p:sp>
    </p:spTree>
    <p:extLst>
      <p:ext uri="{BB962C8B-B14F-4D97-AF65-F5344CB8AC3E}">
        <p14:creationId xmlns:p14="http://schemas.microsoft.com/office/powerpoint/2010/main" val="21277670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B9C5E2-4803-0A10-875A-E025D04E9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Refactorisation du code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F0CE6-898C-DDA9-31F4-D848D241A7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Encourager les modules</a:t>
            </a:r>
          </a:p>
          <a:p>
            <a:r>
              <a:rPr lang="fr-FR" dirty="0"/>
              <a:t>Encourage la programmation OO</a:t>
            </a:r>
          </a:p>
          <a:p>
            <a:r>
              <a:rPr lang="fr-FR"/>
              <a:t>Exemples</a:t>
            </a:r>
          </a:p>
        </p:txBody>
      </p:sp>
    </p:spTree>
    <p:extLst>
      <p:ext uri="{BB962C8B-B14F-4D97-AF65-F5344CB8AC3E}">
        <p14:creationId xmlns:p14="http://schemas.microsoft.com/office/powerpoint/2010/main" val="385529240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2838</TotalTime>
  <Words>198</Words>
  <Application>Microsoft Office PowerPoint</Application>
  <PresentationFormat>Affichage à l'écran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Arial</vt:lpstr>
      <vt:lpstr>Monotype Sorts</vt:lpstr>
      <vt:lpstr>Times New Roman</vt:lpstr>
      <vt:lpstr>Wingdings</vt:lpstr>
      <vt:lpstr>cvc</vt:lpstr>
      <vt:lpstr>Présentation PowerPoint</vt:lpstr>
      <vt:lpstr>MicroPython</vt:lpstr>
      <vt:lpstr>Avantages</vt:lpstr>
      <vt:lpstr>Inconvénients</vt:lpstr>
      <vt:lpstr>Python vs MicroPython</vt:lpstr>
      <vt:lpstr>Thonny</vt:lpstr>
      <vt:lpstr>PyCharm</vt:lpstr>
      <vt:lpstr>TODO</vt:lpstr>
      <vt:lpstr>Refactorisation du code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219</cp:revision>
  <dcterms:created xsi:type="dcterms:W3CDTF">2000-04-10T19:33:12Z</dcterms:created>
  <dcterms:modified xsi:type="dcterms:W3CDTF">2025-04-12T13:34:44Z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