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7" r:id="rId5"/>
    <p:sldId id="268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ESP32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987BA-6C35-AF8F-A365-245494B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4" y="2636912"/>
            <a:ext cx="1918912" cy="35118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430F-F6A1-1B4A-8B5B-5B4586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478DD-FAA2-D985-BE1B-1F13FF84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515BB15-EC54-2552-0624-3E854163D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129" y="2557341"/>
            <a:ext cx="2619741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6C2-4C06-83C1-878A-ED00C25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0FA4-90EB-82EE-AB48-C87B5633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esp32 pinout de la carte uPesy ESP32 Wroom DevKit">
            <a:extLst>
              <a:ext uri="{FF2B5EF4-FFF2-40B4-BE49-F238E27FC236}">
                <a16:creationId xmlns:a16="http://schemas.microsoft.com/office/drawing/2014/main" id="{D8288CDF-9512-BD76-9CFB-6C2C6DC66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4625"/>
            <a:ext cx="9144000" cy="39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4854F-B988-C0A7-0E7B-A95D29EC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C2C3E-61C7-D7C6-F464-7250F5CFA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https://www.upesy.fr/blogs/tutorials/esp32-pinout-reference-gpio-pins-ultimate-guide#d852f1174e4e9d90592df1b1ad43 </a:t>
            </a:r>
          </a:p>
          <a:p>
            <a:r>
              <a:rPr lang="fr-FR" dirty="0"/>
              <a:t>https://www.upesy.fr/blogs/tutorials/measure-voltage-on-esp32-with-adc-with-arduino-code#af501f4755b4481c819677dad67db67a </a:t>
            </a:r>
          </a:p>
        </p:txBody>
      </p:sp>
    </p:spTree>
    <p:extLst>
      <p:ext uri="{BB962C8B-B14F-4D97-AF65-F5344CB8AC3E}">
        <p14:creationId xmlns:p14="http://schemas.microsoft.com/office/powerpoint/2010/main" val="211067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E374C-D77F-86AD-3A9D-1CB472B0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07343-8FCA-7320-CFC3-2A2CDF31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ESP32 chez Arduino</a:t>
            </a:r>
          </a:p>
          <a:p>
            <a:r>
              <a:rPr lang="fr-FR" dirty="0"/>
              <a:t>Arduino Nano ESP32 https://docs.arduino.cc/tutorials/nano-esp32/cheat-sheet/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55</Words>
  <Application>Microsoft Office PowerPoint</Application>
  <PresentationFormat>Affichage à l'écran (4:3)</PresentationFormat>
  <Paragraphs>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GPIO</vt:lpstr>
      <vt:lpstr>Présentation PowerPoint</vt:lpstr>
      <vt:lpstr>Arduino Nano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219</cp:revision>
  <dcterms:created xsi:type="dcterms:W3CDTF">2000-04-10T19:33:12Z</dcterms:created>
  <dcterms:modified xsi:type="dcterms:W3CDTF">2025-04-11T21:17:54Z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