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8"/>
  </p:notesMasterIdLst>
  <p:handoutMasterIdLst>
    <p:handoutMasterId r:id="rId9"/>
  </p:handoutMasterIdLst>
  <p:sldIdLst>
    <p:sldId id="264" r:id="rId2"/>
    <p:sldId id="270" r:id="rId3"/>
    <p:sldId id="277" r:id="rId4"/>
    <p:sldId id="278" r:id="rId5"/>
    <p:sldId id="274" r:id="rId6"/>
    <p:sldId id="275" r:id="rId7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/>
              <a:t>IoT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628800"/>
            <a:ext cx="6400800" cy="4010000"/>
          </a:xfrm>
        </p:spPr>
        <p:txBody>
          <a:bodyPr/>
          <a:lstStyle/>
          <a:p>
            <a:pPr eaLnBrk="1" hangingPunct="1"/>
            <a:r>
              <a:rPr lang="fr-FR" altLang="fr-FR" dirty="0"/>
              <a:t>Raspberry Pi Pico</a:t>
            </a:r>
          </a:p>
          <a:p>
            <a:pPr eaLnBrk="1" hangingPunct="1"/>
            <a:endParaRPr lang="fr-FR" altLang="fr-FR" dirty="0"/>
          </a:p>
          <a:p>
            <a:pPr eaLnBrk="1" hangingPunct="1"/>
            <a:endParaRPr lang="fr-FR" altLang="fr-FR" dirty="0"/>
          </a:p>
        </p:txBody>
      </p:sp>
      <p:pic>
        <p:nvPicPr>
          <p:cNvPr id="1026" name="Picture 2" descr="Raspberry Pi Pico — Wikipédia">
            <a:extLst>
              <a:ext uri="{FF2B5EF4-FFF2-40B4-BE49-F238E27FC236}">
                <a16:creationId xmlns:a16="http://schemas.microsoft.com/office/drawing/2014/main" id="{F26F1D49-BDAE-0E3A-28C3-768A33980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680506"/>
            <a:ext cx="4176464" cy="3581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76E6B9-72E9-7078-0900-45A006F6C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Wiki Pico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DCD56A-AF23-709B-56C9-91F3B6F52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Raspberry Pi Pico est un microcontrôleur d'architecture ARM </a:t>
            </a:r>
            <a:r>
              <a:rPr lang="fr-FR" dirty="0" err="1"/>
              <a:t>SoC</a:t>
            </a:r>
            <a:r>
              <a:rPr lang="fr-FR" dirty="0"/>
              <a:t> par la fondation Raspberry Pi</a:t>
            </a:r>
          </a:p>
          <a:p>
            <a:pPr lvl="1"/>
            <a:r>
              <a:rPr lang="fr-FR" dirty="0"/>
              <a:t>Basé sur RP2040</a:t>
            </a:r>
          </a:p>
          <a:p>
            <a:pPr lvl="1"/>
            <a:r>
              <a:rPr lang="fr-FR" dirty="0"/>
              <a:t>W avec Wifi et </a:t>
            </a:r>
            <a:r>
              <a:rPr lang="fr-FR" dirty="0" err="1"/>
              <a:t>bluetooth</a:t>
            </a:r>
            <a:endParaRPr lang="fr-FR" dirty="0"/>
          </a:p>
          <a:p>
            <a:pPr lvl="1"/>
            <a:r>
              <a:rPr lang="fr-FR" dirty="0"/>
              <a:t>H avec Pins</a:t>
            </a:r>
          </a:p>
          <a:p>
            <a:pPr lvl="1"/>
            <a:r>
              <a:rPr lang="fr-FR" dirty="0"/>
              <a:t>WH Wifi + Pins</a:t>
            </a:r>
          </a:p>
          <a:p>
            <a:r>
              <a:rPr lang="fr-FR" dirty="0"/>
              <a:t>Pico 2</a:t>
            </a:r>
          </a:p>
        </p:txBody>
      </p:sp>
      <p:pic>
        <p:nvPicPr>
          <p:cNvPr id="5" name="Picture 2" descr="Raspberry Pi Pico — Wikipédia">
            <a:extLst>
              <a:ext uri="{FF2B5EF4-FFF2-40B4-BE49-F238E27FC236}">
                <a16:creationId xmlns:a16="http://schemas.microsoft.com/office/drawing/2014/main" id="{53C249A6-69BF-152E-A371-E973FE894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284984"/>
            <a:ext cx="2211880" cy="189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821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B7DC3F-8D62-6DCF-ED04-0B189B689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Alimentation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8A7568-E740-6FA4-ECDF-2C55071A6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Par USB 5v</a:t>
            </a:r>
          </a:p>
          <a:p>
            <a:r>
              <a:rPr lang="fr-FR" dirty="0"/>
              <a:t>Par VIN 5v</a:t>
            </a:r>
          </a:p>
          <a:p>
            <a:pPr lvl="1"/>
            <a:r>
              <a:rPr lang="fr-FR" dirty="0"/>
              <a:t>Ne pas brancher </a:t>
            </a:r>
            <a:r>
              <a:rPr lang="fr-FR"/>
              <a:t>en même temps VIN &amp; USB</a:t>
            </a:r>
            <a:endParaRPr lang="fr-FR" dirty="0"/>
          </a:p>
          <a:p>
            <a:r>
              <a:rPr lang="fr-FR" dirty="0"/>
              <a:t>Sorties</a:t>
            </a:r>
          </a:p>
          <a:p>
            <a:pPr lvl="1"/>
            <a:r>
              <a:rPr lang="fr-FR" dirty="0"/>
              <a:t>VIN 5v</a:t>
            </a:r>
          </a:p>
          <a:p>
            <a:pPr lvl="1"/>
            <a:r>
              <a:rPr lang="fr-FR" dirty="0"/>
              <a:t>Pin 3.3v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4553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766581-B73F-BD43-1AB9-0CC8ABE57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GPIO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8E2C13-23DF-5A46-FDD9-AF0B90EFE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2" name="Picture 4" descr="Manipulation des GPIO avec la Raspberry Pi Pico">
            <a:extLst>
              <a:ext uri="{FF2B5EF4-FFF2-40B4-BE49-F238E27FC236}">
                <a16:creationId xmlns:a16="http://schemas.microsoft.com/office/drawing/2014/main" id="{42E01CB6-A34F-8EF2-9580-5642AA6A9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0646" y="1412776"/>
            <a:ext cx="9784071" cy="5503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9371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CE7A37-910E-B1FE-0765-95A2C56AD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PWM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D30AEA-00E5-BE99-AB47-F1F6A38DE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Tous les pins disponibles en output peuvent être mis en PWM</a:t>
            </a:r>
          </a:p>
        </p:txBody>
      </p:sp>
    </p:spTree>
    <p:extLst>
      <p:ext uri="{BB962C8B-B14F-4D97-AF65-F5344CB8AC3E}">
        <p14:creationId xmlns:p14="http://schemas.microsoft.com/office/powerpoint/2010/main" val="3943653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B1221F-BE82-EB33-AC5F-BFC010701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I2C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C5272C-BEA3-7C9A-67DE-638870B6F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Sur </a:t>
            </a:r>
            <a:r>
              <a:rPr lang="it-IT" dirty="0" err="1"/>
              <a:t>presque</a:t>
            </a:r>
            <a:r>
              <a:rPr lang="it-IT" dirty="0"/>
              <a:t> </a:t>
            </a:r>
            <a:r>
              <a:rPr lang="it-IT" dirty="0" err="1"/>
              <a:t>tous</a:t>
            </a:r>
            <a:r>
              <a:rPr lang="it-IT" dirty="0"/>
              <a:t> </a:t>
            </a:r>
            <a:r>
              <a:rPr lang="it-IT" dirty="0" err="1"/>
              <a:t>les</a:t>
            </a:r>
            <a:r>
              <a:rPr lang="it-IT" dirty="0"/>
              <a:t> pins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5968989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2997</TotalTime>
  <Words>77</Words>
  <Application>Microsoft Office PowerPoint</Application>
  <PresentationFormat>Affichage à l'écran (4:3)</PresentationFormat>
  <Paragraphs>20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Monotype Sorts</vt:lpstr>
      <vt:lpstr>Times New Roman</vt:lpstr>
      <vt:lpstr>cvc</vt:lpstr>
      <vt:lpstr>Présentation PowerPoint</vt:lpstr>
      <vt:lpstr>Wiki Pico</vt:lpstr>
      <vt:lpstr>Alimentation</vt:lpstr>
      <vt:lpstr>GPIO</vt:lpstr>
      <vt:lpstr>PWM</vt:lpstr>
      <vt:lpstr>I2C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228</cp:revision>
  <dcterms:created xsi:type="dcterms:W3CDTF">2000-04-10T19:33:12Z</dcterms:created>
  <dcterms:modified xsi:type="dcterms:W3CDTF">2025-04-15T08:07:51Z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