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/>
              <a:t>Stepper </a:t>
            </a:r>
            <a:r>
              <a:rPr lang="fr-FR" altLang="fr-FR" dirty="0" err="1"/>
              <a:t>Motor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451E57-6AD7-C0EA-8D30-37F721F9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57" y="2766920"/>
            <a:ext cx="1333686" cy="13241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2838</TotalTime>
  <Words>2</Words>
  <Application>Microsoft Office PowerPoint</Application>
  <PresentationFormat>Affichage à l'écran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Monotype Sorts</vt:lpstr>
      <vt:lpstr>Times New Roman</vt:lpstr>
      <vt:lpstr>cvc</vt:lpstr>
      <vt:lpstr>Présentation PowerPoint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221</cp:revision>
  <dcterms:created xsi:type="dcterms:W3CDTF">2000-04-10T19:33:12Z</dcterms:created>
  <dcterms:modified xsi:type="dcterms:W3CDTF">2025-04-14T21:43:52Z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