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06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10</a:t>
            </a:r>
          </a:p>
          <a:p>
            <a:pPr eaLnBrk="1" hangingPunct="1"/>
            <a:r>
              <a:rPr lang="fr-FR" altLang="fr-FR" dirty="0"/>
              <a:t>HTTP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WWW</a:t>
            </a:r>
          </a:p>
          <a:p>
            <a:r>
              <a:rPr lang="fr-FR" dirty="0"/>
              <a:t>HTTP + HTML</a:t>
            </a:r>
          </a:p>
          <a:p>
            <a:r>
              <a:rPr lang="fr-FR" dirty="0"/>
              <a:t>Serveur Web + Client</a:t>
            </a:r>
          </a:p>
          <a:p>
            <a:r>
              <a:rPr lang="fr-FR" dirty="0"/>
              <a:t>Plusieurs modules Python savent faire du Web</a:t>
            </a:r>
          </a:p>
          <a:p>
            <a:pPr lvl="1"/>
            <a:r>
              <a:rPr lang="fr-FR" dirty="0" err="1"/>
              <a:t>Flask</a:t>
            </a:r>
            <a:endParaRPr lang="fr-FR" dirty="0"/>
          </a:p>
          <a:p>
            <a:pPr lvl="1"/>
            <a:r>
              <a:rPr lang="fr-FR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112417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Flask</a:t>
            </a:r>
            <a:endParaRPr lang="fr-FR" dirty="0"/>
          </a:p>
          <a:p>
            <a:r>
              <a:rPr lang="fr-FR" dirty="0" err="1"/>
              <a:t>Microframework</a:t>
            </a:r>
            <a:r>
              <a:rPr lang="fr-FR" dirty="0"/>
              <a:t> Web</a:t>
            </a:r>
          </a:p>
          <a:p>
            <a:r>
              <a:rPr lang="fr-FR" dirty="0"/>
              <a:t>Très simple</a:t>
            </a:r>
          </a:p>
          <a:p>
            <a:pPr lvl="1"/>
            <a:r>
              <a:rPr lang="fr-FR" dirty="0"/>
              <a:t>Contient un container Web</a:t>
            </a:r>
          </a:p>
          <a:p>
            <a:r>
              <a:rPr lang="fr-FR" dirty="0"/>
              <a:t>PIP3 </a:t>
            </a:r>
            <a:r>
              <a:rPr lang="fr-FR" dirty="0" err="1"/>
              <a:t>install</a:t>
            </a:r>
            <a:r>
              <a:rPr lang="fr-FR" dirty="0"/>
              <a:t> Flask</a:t>
            </a:r>
          </a:p>
          <a:p>
            <a:r>
              <a:rPr lang="fr-FR" dirty="0"/>
              <a:t>http://localhost:5000</a:t>
            </a:r>
          </a:p>
          <a:p>
            <a:endParaRPr lang="fr-FR" dirty="0"/>
          </a:p>
        </p:txBody>
      </p:sp>
      <p:pic>
        <p:nvPicPr>
          <p:cNvPr id="1026" name="Picture 2" descr="http://flask.pocoo.org/static/logo/flas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638"/>
            <a:ext cx="2857500" cy="111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522" y="3645024"/>
            <a:ext cx="360162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5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Debugger spécialisé</a:t>
            </a:r>
          </a:p>
          <a:p>
            <a:r>
              <a:rPr lang="fr-FR" dirty="0"/>
              <a:t>Tests unitaires spécialisés</a:t>
            </a:r>
          </a:p>
          <a:p>
            <a:r>
              <a:rPr lang="fr-FR" dirty="0"/>
              <a:t>API REST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15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redéfinir des URL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04574"/>
            <a:ext cx="3672408" cy="21939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74" y="4326763"/>
            <a:ext cx="6119738" cy="20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6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HTTPLib</a:t>
            </a:r>
            <a:r>
              <a:rPr lang="fr-FR" dirty="0"/>
              <a:t> permet d’effectuer des requêtes HTTP</a:t>
            </a:r>
          </a:p>
          <a:p>
            <a:r>
              <a:rPr lang="fr-FR" dirty="0"/>
              <a:t>Très utile pour « aspirer » des pages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634021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6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Flask</a:t>
            </a:r>
            <a:r>
              <a:rPr lang="fr-FR" dirty="0"/>
              <a:t> Avancé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Jinja 2 permet d'avoir des </a:t>
            </a:r>
            <a:r>
              <a:rPr lang="fr-FR" dirty="0" err="1"/>
              <a:t>templates</a:t>
            </a:r>
            <a:r>
              <a:rPr lang="fr-FR" dirty="0"/>
              <a:t> de page HTML</a:t>
            </a:r>
          </a:p>
          <a:p>
            <a:r>
              <a:rPr lang="fr-FR" dirty="0" err="1"/>
              <a:t>Flask</a:t>
            </a:r>
            <a:r>
              <a:rPr lang="fr-FR" dirty="0"/>
              <a:t>-CORS permet de faire du XSS</a:t>
            </a:r>
          </a:p>
          <a:p>
            <a:r>
              <a:rPr lang="fr-FR" dirty="0"/>
              <a:t>Flask-</a:t>
            </a:r>
            <a:r>
              <a:rPr lang="fr-FR"/>
              <a:t>Websocket </a:t>
            </a:r>
            <a:r>
              <a:rPr lang="fr-FR" dirty="0"/>
              <a:t>permet de faire du Push</a:t>
            </a:r>
          </a:p>
          <a:p>
            <a:r>
              <a:rPr lang="fr-FR" dirty="0"/>
              <a:t>Devrait être combiné à </a:t>
            </a:r>
            <a:r>
              <a:rPr lang="fr-FR" dirty="0" err="1"/>
              <a:t>Angular</a:t>
            </a:r>
            <a:r>
              <a:rPr lang="fr-FR" dirty="0"/>
              <a:t> pour avoir un site web moderne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68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27F87-1767-42C3-8FE6-7889A4F9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Démarrer automatiquement un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4C516-BC1B-4094-B43A-5B6B77C1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nouveau ficher dans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init.d</a:t>
            </a:r>
            <a:endParaRPr lang="fr-FR" dirty="0"/>
          </a:p>
          <a:p>
            <a:r>
              <a:rPr lang="fr-FR" dirty="0" err="1"/>
              <a:t>sudo</a:t>
            </a:r>
            <a:r>
              <a:rPr lang="fr-FR" dirty="0"/>
              <a:t> nano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init.d</a:t>
            </a:r>
            <a:r>
              <a:rPr lang="fr-FR" dirty="0"/>
              <a:t>/</a:t>
            </a:r>
            <a:r>
              <a:rPr lang="fr-FR" dirty="0" err="1"/>
              <a:t>myservice</a:t>
            </a:r>
            <a:endParaRPr lang="fr-FR" dirty="0"/>
          </a:p>
          <a:p>
            <a:pPr marL="457200" lvl="1" indent="0">
              <a:buNone/>
            </a:pPr>
            <a:r>
              <a:rPr lang="en-US" sz="2000" dirty="0"/>
              <a:t>!/bin/bash</a:t>
            </a:r>
          </a:p>
          <a:p>
            <a:pPr marL="457200" lvl="1" indent="0">
              <a:buNone/>
            </a:pPr>
            <a:r>
              <a:rPr lang="en-US" sz="2000" dirty="0"/>
              <a:t># Provides: </a:t>
            </a:r>
            <a:r>
              <a:rPr lang="en-US" sz="2000" dirty="0" err="1"/>
              <a:t>MyService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# Required-Start:    $all</a:t>
            </a:r>
          </a:p>
          <a:p>
            <a:pPr marL="457200" lvl="1" indent="0">
              <a:buNone/>
            </a:pPr>
            <a:r>
              <a:rPr lang="en-US" sz="2000" dirty="0"/>
              <a:t># Required-Stop: </a:t>
            </a:r>
          </a:p>
          <a:p>
            <a:pPr marL="457200" lvl="1" indent="0">
              <a:buNone/>
            </a:pPr>
            <a:r>
              <a:rPr lang="en-US" sz="2000" dirty="0"/>
              <a:t># Default-Start:     5 </a:t>
            </a:r>
          </a:p>
          <a:p>
            <a:pPr marL="457200" lvl="1" indent="0">
              <a:buNone/>
            </a:pPr>
            <a:r>
              <a:rPr lang="en-US" sz="2000" dirty="0"/>
              <a:t># Default-Stop:      6 </a:t>
            </a:r>
          </a:p>
          <a:p>
            <a:pPr marL="457200" lvl="1" indent="0">
              <a:buNone/>
            </a:pPr>
            <a:r>
              <a:rPr lang="en-US" sz="2000" dirty="0"/>
              <a:t># Short-Description: Your service description</a:t>
            </a:r>
          </a:p>
          <a:p>
            <a:pPr marL="457200" lvl="1" indent="0">
              <a:buNone/>
            </a:pPr>
            <a:r>
              <a:rPr lang="en-US" sz="2000" dirty="0"/>
              <a:t>python3 program.py</a:t>
            </a:r>
          </a:p>
          <a:p>
            <a:r>
              <a:rPr lang="fr-FR" dirty="0" err="1"/>
              <a:t>sudo</a:t>
            </a:r>
            <a:r>
              <a:rPr lang="fr-FR" dirty="0"/>
              <a:t> chmod +x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init.d</a:t>
            </a:r>
            <a:r>
              <a:rPr lang="fr-FR" dirty="0"/>
              <a:t>/</a:t>
            </a:r>
            <a:r>
              <a:rPr lang="fr-FR" dirty="0" err="1"/>
              <a:t>myservice</a:t>
            </a:r>
            <a:endParaRPr lang="fr-FR" dirty="0"/>
          </a:p>
          <a:p>
            <a:r>
              <a:rPr lang="en-US" dirty="0" err="1"/>
              <a:t>sudo</a:t>
            </a:r>
            <a:r>
              <a:rPr lang="en-US" dirty="0"/>
              <a:t> update-</a:t>
            </a:r>
            <a:r>
              <a:rPr lang="en-US" dirty="0" err="1"/>
              <a:t>rc.d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 defaults</a:t>
            </a:r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9626837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</TotalTime>
  <Words>185</Words>
  <Application>Microsoft Office PowerPoint</Application>
  <PresentationFormat>Affichage à l'écran (4:3)</PresentationFormat>
  <Paragraphs>46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Web</vt:lpstr>
      <vt:lpstr>Présentation PowerPoint</vt:lpstr>
      <vt:lpstr>Features</vt:lpstr>
      <vt:lpstr>Routes</vt:lpstr>
      <vt:lpstr>HTTP</vt:lpstr>
      <vt:lpstr>Flask Avancé</vt:lpstr>
      <vt:lpstr>Démarrer automatiquement un programme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200</cp:revision>
  <dcterms:created xsi:type="dcterms:W3CDTF">2000-04-10T19:33:12Z</dcterms:created>
  <dcterms:modified xsi:type="dcterms:W3CDTF">2021-09-09T07:46:10Z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