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7" r:id="rId12"/>
    <p:sldId id="274" r:id="rId13"/>
    <p:sldId id="275" r:id="rId14"/>
    <p:sldId id="265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A1617-36E2-4F0E-9B50-97DECA22F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DF182B-D74A-4307-BF5C-788E10854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PySerial</a:t>
            </a:r>
            <a:r>
              <a:rPr lang="fr-FR" dirty="0"/>
              <a:t> permet de programmer un port série en Python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pyserial</a:t>
            </a:r>
            <a:endParaRPr lang="fr-FR" dirty="0"/>
          </a:p>
          <a:p>
            <a:pPr lvl="1"/>
            <a:r>
              <a:rPr lang="fr-FR" dirty="0"/>
              <a:t>import serial</a:t>
            </a:r>
          </a:p>
        </p:txBody>
      </p:sp>
    </p:spTree>
    <p:extLst>
      <p:ext uri="{BB962C8B-B14F-4D97-AF65-F5344CB8AC3E}">
        <p14:creationId xmlns:p14="http://schemas.microsoft.com/office/powerpoint/2010/main" val="375364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chaine transformées 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Ethernet ne fonctionne que sous </a:t>
            </a:r>
            <a:r>
              <a:rPr lang="fr-FR" dirty="0" err="1"/>
              <a:t>Raspberry</a:t>
            </a:r>
            <a:r>
              <a:rPr lang="fr-FR" dirty="0"/>
              <a:t> Pi &gt;= 1</a:t>
            </a:r>
          </a:p>
          <a:p>
            <a:r>
              <a:rPr lang="fr-FR" dirty="0"/>
              <a:t>Nécessite une infrastructure IP</a:t>
            </a:r>
          </a:p>
          <a:p>
            <a:pPr lvl="1"/>
            <a:r>
              <a:rPr lang="fr-FR" dirty="0"/>
              <a:t>Routeur</a:t>
            </a:r>
          </a:p>
          <a:p>
            <a:r>
              <a:rPr lang="fr-FR" dirty="0"/>
              <a:t>Communication possible alors via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un </a:t>
            </a:r>
            <a:r>
              <a:rPr lang="fr-FR" dirty="0" err="1"/>
              <a:t>Shield</a:t>
            </a:r>
            <a:r>
              <a:rPr lang="fr-FR" dirty="0"/>
              <a:t> est nécessaire ainsi que la librairie Ethernet</a:t>
            </a:r>
          </a:p>
          <a:p>
            <a:pPr lvl="1"/>
            <a:r>
              <a:rPr lang="fr-FR" dirty="0"/>
              <a:t>Assez complexe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</a:t>
            </a:r>
            <a:r>
              <a:rPr lang="fr-FR"/>
              <a:t>faible distance</a:t>
            </a:r>
            <a:endParaRPr lang="fr-FR" dirty="0"/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et le </a:t>
            </a:r>
            <a:r>
              <a:rPr lang="fr-FR" dirty="0" err="1"/>
              <a:t>Raspberry</a:t>
            </a:r>
            <a:r>
              <a:rPr lang="fr-FR" dirty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</a:t>
            </a:r>
            <a:r>
              <a:rPr lang="fr-FR" dirty="0" err="1"/>
              <a:t>Arduino</a:t>
            </a:r>
            <a:r>
              <a:rPr lang="fr-FR" dirty="0"/>
              <a:t> l'UART est par défaut sur le port USB</a:t>
            </a:r>
          </a:p>
          <a:p>
            <a:pPr lvl="1"/>
            <a:r>
              <a:rPr lang="fr-FR" dirty="0"/>
              <a:t>Peut être surcharger sur les I/O 0 (</a:t>
            </a:r>
            <a:r>
              <a:rPr lang="fr-FR" dirty="0" err="1"/>
              <a:t>Tx</a:t>
            </a:r>
            <a:r>
              <a:rPr lang="fr-FR" dirty="0"/>
              <a:t>) et 1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r>
              <a:rPr lang="fr-FR" dirty="0" err="1"/>
              <a:t>Serial.begin</a:t>
            </a:r>
            <a:r>
              <a:rPr lang="fr-FR" dirty="0"/>
              <a:t>(9600)</a:t>
            </a:r>
          </a:p>
          <a:p>
            <a:pPr lvl="1"/>
            <a:r>
              <a:rPr lang="fr-FR" dirty="0"/>
              <a:t>Démarre la liaison série par défaut en 9600 bauds</a:t>
            </a:r>
          </a:p>
          <a:p>
            <a:pPr lvl="1"/>
            <a:r>
              <a:rPr lang="fr-FR" dirty="0"/>
              <a:t>Peut aller jusqu'à 115200 sur </a:t>
            </a:r>
            <a:r>
              <a:rPr lang="fr-FR" dirty="0" err="1"/>
              <a:t>Uno</a:t>
            </a:r>
            <a:r>
              <a:rPr lang="fr-FR" dirty="0"/>
              <a:t> largement plus sur d'autres carte</a:t>
            </a:r>
          </a:p>
          <a:p>
            <a:r>
              <a:rPr lang="fr-FR" dirty="0" err="1"/>
              <a:t>Serial.print</a:t>
            </a:r>
            <a:r>
              <a:rPr lang="fr-FR" dirty="0"/>
              <a:t>("Hello") écrit une trame série</a:t>
            </a:r>
          </a:p>
          <a:p>
            <a:r>
              <a:rPr lang="fr-FR" dirty="0" err="1"/>
              <a:t>Serial.println</a:t>
            </a:r>
            <a:r>
              <a:rPr lang="fr-FR" dirty="0"/>
              <a:t>("Hello") écrit une trame 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Serial.available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le nombre d'octet dans la mémoire de réception</a:t>
            </a:r>
          </a:p>
          <a:p>
            <a:r>
              <a:rPr lang="fr-FR" dirty="0" err="1"/>
              <a:t>Serial.read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('\n')</a:t>
            </a:r>
          </a:p>
          <a:p>
            <a:pPr lvl="1"/>
            <a:r>
              <a:rPr lang="fr-FR" dirty="0"/>
              <a:t>Lit une String jusqu'au retour chariot</a:t>
            </a:r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librairie </a:t>
            </a:r>
            <a:r>
              <a:rPr lang="fr-FR" dirty="0" err="1"/>
              <a:t>SoftwareSerial</a:t>
            </a:r>
            <a:r>
              <a:rPr lang="fr-FR" dirty="0"/>
              <a:t> permet de communiquer en série sans passer par l'UART</a:t>
            </a:r>
          </a:p>
          <a:p>
            <a:pPr lvl="1"/>
            <a:r>
              <a:rPr lang="fr-FR" dirty="0"/>
              <a:t>Un peu moins fiable</a:t>
            </a:r>
          </a:p>
          <a:p>
            <a:pPr lvl="1"/>
            <a:r>
              <a:rPr lang="fr-FR" dirty="0"/>
              <a:t>Permet d'avoir plusieurs liaison série</a:t>
            </a:r>
          </a:p>
          <a:p>
            <a:pPr lvl="1"/>
            <a:r>
              <a:rPr lang="fr-FR" dirty="0"/>
              <a:t>Permet d'utiliser d'autres I/O que 0 et 1</a:t>
            </a:r>
          </a:p>
          <a:p>
            <a:r>
              <a:rPr lang="fr-FR" dirty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mySerial</a:t>
            </a:r>
            <a:r>
              <a:rPr lang="fr-FR" dirty="0"/>
              <a:t>(7, 6);</a:t>
            </a:r>
          </a:p>
          <a:p>
            <a:pPr lvl="1"/>
            <a:r>
              <a:rPr lang="fr-FR" dirty="0" err="1"/>
              <a:t>mySerial.println</a:t>
            </a:r>
            <a:r>
              <a:rPr lang="fr-FR" dirty="0"/>
              <a:t>("hello")</a:t>
            </a:r>
          </a:p>
          <a:p>
            <a:pPr lvl="1"/>
            <a:r>
              <a:rPr lang="fr-FR" dirty="0"/>
              <a:t>Permet de communiquer en série sur les I/O 6 et 7</a:t>
            </a:r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pPr lvl="1"/>
            <a:r>
              <a:rPr lang="fr-FR" dirty="0"/>
              <a:t>Nécessite alors </a:t>
            </a:r>
            <a:r>
              <a:rPr lang="fr-FR" dirty="0" err="1"/>
              <a:t>SoftwareSerial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/dev/ttyUSB0 ou ttyACM0</a:t>
            </a:r>
          </a:p>
          <a:p>
            <a:pPr lvl="1"/>
            <a:r>
              <a:rPr lang="fr-FR" dirty="0"/>
              <a:t>ls /dev/</a:t>
            </a:r>
            <a:r>
              <a:rPr lang="fr-FR" dirty="0" err="1"/>
              <a:t>tty</a:t>
            </a:r>
            <a:r>
              <a:rPr lang="fr-FR" dirty="0"/>
              <a:t>*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4545" y="4941168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</TotalTime>
  <Words>645</Words>
  <Application>Microsoft Office PowerPoint</Application>
  <PresentationFormat>Affichage à l'écran (4:3)</PresentationFormat>
  <Paragraphs>102</Paragraphs>
  <Slides>14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PySerial</vt:lpstr>
      <vt:lpstr>Exemple Python - USB</vt:lpstr>
      <vt:lpstr>Raspberry RS232</vt:lpstr>
      <vt:lpstr>Ethernet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220</cp:revision>
  <dcterms:created xsi:type="dcterms:W3CDTF">2000-04-10T19:33:12Z</dcterms:created>
  <dcterms:modified xsi:type="dcterms:W3CDTF">2021-09-08T08:27:25Z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